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10dbc111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10dbc111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0dbc11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0dbc11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0dbc11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0dbc11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0dbc11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0dbc11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10dbc111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10dbc111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10dbc11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10dbc11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0dbc111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0dbc111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0dbc111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0dbc11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0dbc11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0dbc11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0dbc11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0dbc11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0dbc111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0dbc111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509025" y="822400"/>
            <a:ext cx="35544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2481150" y="780575"/>
            <a:ext cx="4056300" cy="40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423225" y="326400"/>
            <a:ext cx="8520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Who was First Volunteer 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1505425"/>
            <a:ext cx="85206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" sz="4300"/>
              <a:t>KK Gupta university  of Delhi was declared first Volunteer.</a:t>
            </a:r>
            <a:endParaRPr sz="4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311700" y="258225"/>
            <a:ext cx="8520600" cy="12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FFFF"/>
                </a:solidFill>
              </a:rPr>
              <a:t>Thank you</a:t>
            </a:r>
            <a:endParaRPr i="1">
              <a:solidFill>
                <a:srgbClr val="00FFFF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530550" y="1606425"/>
            <a:ext cx="8301600" cy="19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5100"/>
              <a:buChar char="➢"/>
            </a:pPr>
            <a:r>
              <a:rPr lang="en" sz="5100">
                <a:solidFill>
                  <a:srgbClr val="00FFFF"/>
                </a:solidFill>
              </a:rPr>
              <a:t>PPT by - Tabish (ME) !</a:t>
            </a:r>
            <a:endParaRPr sz="5100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FFFF"/>
                </a:solidFill>
              </a:rPr>
              <a:t>              </a:t>
            </a:r>
            <a:endParaRPr sz="5100">
              <a:solidFill>
                <a:srgbClr val="00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5" y="0"/>
            <a:ext cx="9042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95325" y="250900"/>
            <a:ext cx="8205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>
                <a:solidFill>
                  <a:srgbClr val="00FFFF"/>
                </a:solidFill>
              </a:rPr>
              <a:t>About NAtional service scheme</a:t>
            </a:r>
            <a:endParaRPr sz="3780">
              <a:solidFill>
                <a:srgbClr val="00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1043500"/>
            <a:ext cx="8520600" cy="4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Central Scheme of Government of India, Ministry of youth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Affair &amp; Sports.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Launched in Gandhi ji’s Centenary Year on 24th September 1969.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Initially 40,000 Members.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Now more than 4 million.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368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Aim of NSS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00175" y="116082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Char char="●"/>
            </a:pPr>
            <a:r>
              <a:rPr lang="en">
                <a:solidFill>
                  <a:srgbClr val="CCCCCC"/>
                </a:solidFill>
              </a:rPr>
              <a:t>To make education more relevant.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Char char="●"/>
            </a:pPr>
            <a:r>
              <a:rPr lang="en">
                <a:solidFill>
                  <a:srgbClr val="CCCCCC"/>
                </a:solidFill>
              </a:rPr>
              <a:t>To develop qualities of Leadership.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Char char="●"/>
            </a:pPr>
            <a:r>
              <a:rPr lang="en">
                <a:solidFill>
                  <a:srgbClr val="CCCCCC"/>
                </a:solidFill>
              </a:rPr>
              <a:t>To emphasize dignity of labour and self help.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Char char="●"/>
            </a:pPr>
            <a:r>
              <a:rPr lang="en">
                <a:solidFill>
                  <a:srgbClr val="CCCCCC"/>
                </a:solidFill>
              </a:rPr>
              <a:t>To encourage the youth participate in Social work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5215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Objectives Of NSS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1240550"/>
            <a:ext cx="85206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understand the community.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identify the needs and the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involve them in problem solving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To acquire leadership quality and democratic attitude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" y="0"/>
            <a:ext cx="8975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368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Why to join NSS 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1328725"/>
            <a:ext cx="85206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accomplished social leadership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An efficient administrator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 person who understands human nature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