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5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9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5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5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836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5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97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1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4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6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seen64.net/2021/02/10/avoid-game-cancella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FySFg78cQI?si=BTLh6tBJ07Mtw4aJ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eon laser lights aligned to form a triangle">
            <a:extLst>
              <a:ext uri="{FF2B5EF4-FFF2-40B4-BE49-F238E27FC236}">
                <a16:creationId xmlns:a16="http://schemas.microsoft.com/office/drawing/2014/main" id="{F2E42063-1647-DFB9-82EC-CFA1891EF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8365" b="1635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CD8E6-04A0-0304-AE3E-43828F8DE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/>
          <a:p>
            <a:pPr algn="ctr"/>
            <a:r>
              <a:rPr lang="en-ZA" dirty="0">
                <a:latin typeface="Algerian" panose="04020705040A02060702" pitchFamily="82" charset="0"/>
              </a:rPr>
              <a:t>Software Developer’s</a:t>
            </a:r>
            <a:br>
              <a:rPr lang="en-ZA" dirty="0">
                <a:latin typeface="Algerian" panose="04020705040A02060702" pitchFamily="82" charset="0"/>
              </a:rPr>
            </a:br>
            <a:r>
              <a:rPr lang="en-ZA" dirty="0">
                <a:latin typeface="Algerian" panose="04020705040A02060702" pitchFamily="82" charset="0"/>
              </a:rPr>
              <a:t>Career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9E054-8B7A-BDD5-515F-25CEF2ED4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594" y="3288091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Autofit/>
          </a:bodyPr>
          <a:lstStyle/>
          <a:p>
            <a:pPr algn="ctr"/>
            <a:r>
              <a:rPr lang="en-ZA" sz="6000" dirty="0">
                <a:latin typeface="Algerian" panose="04020705040A02060702" pitchFamily="82" charset="0"/>
              </a:rPr>
              <a:t>Tabish Parkar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08901-4F8D-70B9-FA92-D69AD7CFE1E9}"/>
              </a:ext>
            </a:extLst>
          </p:cNvPr>
          <p:cNvSpPr txBox="1"/>
          <p:nvPr/>
        </p:nvSpPr>
        <p:spPr>
          <a:xfrm>
            <a:off x="3710355" y="5406487"/>
            <a:ext cx="476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>
                <a:latin typeface="Algerian" panose="04020705040A02060702" pitchFamily="82" charset="0"/>
              </a:rPr>
              <a:t>24/10/2023</a:t>
            </a:r>
          </a:p>
        </p:txBody>
      </p:sp>
    </p:spTree>
    <p:extLst>
      <p:ext uri="{BB962C8B-B14F-4D97-AF65-F5344CB8AC3E}">
        <p14:creationId xmlns:p14="http://schemas.microsoft.com/office/powerpoint/2010/main" val="55688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vs Hard At Work&#10;">
            <a:extLst>
              <a:ext uri="{FF2B5EF4-FFF2-40B4-BE49-F238E27FC236}">
                <a16:creationId xmlns:a16="http://schemas.microsoft.com/office/drawing/2014/main" id="{42F94493-2B4D-F8C6-2FA4-4BDAD612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95950" y="819944"/>
            <a:ext cx="6205538" cy="31027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51BAE-9544-2BFD-882F-F6A7882F2447}"/>
              </a:ext>
            </a:extLst>
          </p:cNvPr>
          <p:cNvSpPr txBox="1"/>
          <p:nvPr/>
        </p:nvSpPr>
        <p:spPr>
          <a:xfrm>
            <a:off x="350897" y="564046"/>
            <a:ext cx="48135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Inter"/>
              </a:rPr>
              <a:t>Software development is a rapidly growing faculty with a high demand for skilled professionals.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Inter"/>
              </a:rPr>
              <a:t>You can specialize in various areas such as web development, mobile app development, software engineering or data analysis.</a:t>
            </a:r>
            <a:endParaRPr lang="en-ZA" sz="1600" b="0" i="0" dirty="0">
              <a:solidFill>
                <a:srgbClr val="FFFFFF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Inter"/>
              </a:rPr>
              <a:t>Software developers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Inter"/>
              </a:rPr>
              <a:t> analyze complex issues, identify solutions and make efficient and user-friendly software applications for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Inter"/>
              </a:rPr>
              <a:t>B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Inter"/>
              </a:rPr>
              <a:t>y going to university and obtaining a Bachelor's degree in Computer Science, Software Engineering, or any related field is your path to get into software. Certifications would also suffice.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Inter"/>
              </a:rPr>
              <a:t>A career like this also requires constant learning as technology keeps on advancing and new languages are made.</a:t>
            </a:r>
            <a:endParaRPr lang="en-US" sz="1600" b="0" i="0" dirty="0">
              <a:solidFill>
                <a:srgbClr val="FFFFFF"/>
              </a:solidFill>
              <a:effectLst/>
              <a:latin typeface="Inter"/>
            </a:endParaRPr>
          </a:p>
          <a:p>
            <a:br>
              <a:rPr lang="en-US" dirty="0"/>
            </a:b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8486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8C8A0FF4-F869-9C4E-D162-BEC9DE74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9" y="638353"/>
            <a:ext cx="6314536" cy="26818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Microsoft Certified Professional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Successfully pass one or more exams in Microsoft technologies such as Azure, Windows, Office 365 or SQL.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Inter"/>
              </a:rPr>
              <a:t>Have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a 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passing score on the exams to show proficiency.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One must maintain their certification by staying updated with new technology through recertification or by earning more education credits.</a:t>
            </a: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E212C16C-BDAD-C5F2-E0C3-1B6864099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4" r="-1" b="18901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B4E91360-8267-9188-80F3-4258B1946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" r="3" b="8484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56902-3EB0-A948-3DF1-8C78F5A2B4C6}"/>
              </a:ext>
            </a:extLst>
          </p:cNvPr>
          <p:cNvSpPr txBox="1"/>
          <p:nvPr/>
        </p:nvSpPr>
        <p:spPr>
          <a:xfrm>
            <a:off x="362308" y="3530129"/>
            <a:ext cx="6314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Oracle Certified Professional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Complete the required training courses given by Oracle University.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Successfully pass the certification exams to show knowledge and skills in Oracle technologies.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Inter"/>
              </a:rPr>
              <a:t>Complete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any additional requirements for example having work experience or finishing specific projects.</a:t>
            </a:r>
          </a:p>
          <a:p>
            <a:pPr marL="342900" indent="-3429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15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06FD-23D6-ED8B-CF2E-6428A307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0820400" cy="4847085"/>
          </a:xfrm>
        </p:spPr>
        <p:txBody>
          <a:bodyPr>
            <a:normAutofit/>
          </a:bodyPr>
          <a:lstStyle/>
          <a:p>
            <a:r>
              <a:rPr lang="en-ZA" sz="1400" dirty="0">
                <a:latin typeface="Arial Black" panose="020B0A04020102020204" pitchFamily="34" charset="0"/>
                <a:hlinkClick r:id="rId2"/>
              </a:rPr>
              <a:t>https://youtu.be/5FySFg78cQI?si=BTLh6tBJ07Mtw4aJ</a:t>
            </a:r>
            <a:endParaRPr lang="en-ZA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rial Black" panose="020B0A04020102020204" pitchFamily="34" charset="0"/>
              </a:rPr>
              <a:t>The video above provides insight about a career in software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rial Black" panose="020B0A04020102020204" pitchFamily="34" charset="0"/>
              </a:rPr>
              <a:t>You will always have to do a trial-and-error process to keep on advancing your knowledge in coding.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rial Black" panose="020B0A04020102020204" pitchFamily="34" charset="0"/>
              </a:rPr>
              <a:t>Constant learning and practice is key in software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rial Black" panose="020B0A04020102020204" pitchFamily="34" charset="0"/>
              </a:rPr>
              <a:t>Always stay up to date with latest technology in coding.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rial Black" panose="020B0A04020102020204" pitchFamily="34" charset="0"/>
              </a:rPr>
              <a:t>Coding is not for the faint hearted. Lots of hard work is needed and you can get a job freelancing for experience to get a job in a big firm.</a:t>
            </a:r>
          </a:p>
        </p:txBody>
      </p:sp>
    </p:spTree>
    <p:extLst>
      <p:ext uri="{BB962C8B-B14F-4D97-AF65-F5344CB8AC3E}">
        <p14:creationId xmlns:p14="http://schemas.microsoft.com/office/powerpoint/2010/main" val="112432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848-62B0-B09D-0264-04DFCB55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0398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ZA" sz="2000" dirty="0">
                <a:latin typeface="Algerian" panose="04020705040A02060702" pitchFamily="82" charset="0"/>
              </a:rPr>
              <a:t>Reasons And Challenges for my career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097B-82AD-E715-E279-DAA4124D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lgerian" panose="04020705040A02060702" pitchFamily="82" charset="0"/>
              </a:rPr>
              <a:t>I chose this career as I was really interested in computers.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lgerian" panose="04020705040A02060702" pitchFamily="82" charset="0"/>
              </a:rPr>
              <a:t>I was interested in how apps are built.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lgerian" panose="04020705040A02060702" pitchFamily="82" charset="0"/>
              </a:rPr>
              <a:t>I am interested in the latest technologies and how its coded to make it work.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lgerian" panose="04020705040A02060702" pitchFamily="82" charset="0"/>
              </a:rPr>
              <a:t>I have always wanted to make apps that help people when they need it on demand.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>
                <a:latin typeface="Algerian" panose="04020705040A02060702" pitchFamily="82" charset="0"/>
              </a:rPr>
              <a:t>I also chose this career in order to hopefully start my own software firm with a few friends and intertwine their fields of study into the company.</a:t>
            </a:r>
          </a:p>
          <a:p>
            <a:pPr marL="0" indent="0">
              <a:buNone/>
            </a:pPr>
            <a:endParaRPr lang="en-ZA" sz="1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ZA" sz="1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ZA" sz="1400" dirty="0">
                <a:latin typeface="Algerian" panose="04020705040A02060702" pitchFamily="82" charset="0"/>
              </a:rPr>
              <a:t>Challenges</a:t>
            </a:r>
          </a:p>
          <a:p>
            <a:r>
              <a:rPr lang="en-ZA" sz="1400" dirty="0">
                <a:latin typeface="Algerian" panose="04020705040A02060702" pitchFamily="82" charset="0"/>
              </a:rPr>
              <a:t>Staying inside in front of a screen can be frustrating sometimes</a:t>
            </a:r>
          </a:p>
          <a:p>
            <a:r>
              <a:rPr lang="en-ZA" sz="1400" dirty="0">
                <a:latin typeface="Algerian" panose="04020705040A02060702" pitchFamily="82" charset="0"/>
              </a:rPr>
              <a:t>One has to spend most of their time indoors doing constant learning and do not have a social life. Relationships will be broken apart between a </a:t>
            </a:r>
            <a:r>
              <a:rPr lang="en-ZA" sz="1400">
                <a:latin typeface="Algerian" panose="04020705040A02060702" pitchFamily="82" charset="0"/>
              </a:rPr>
              <a:t>software developer.</a:t>
            </a:r>
            <a:endParaRPr lang="en-ZA" sz="1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433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Century Gothic</vt:lpstr>
      <vt:lpstr>Inter</vt:lpstr>
      <vt:lpstr>BrushVTI</vt:lpstr>
      <vt:lpstr>Vapor Trail</vt:lpstr>
      <vt:lpstr>Software Developer’s Career</vt:lpstr>
      <vt:lpstr>PowerPoint Presentation</vt:lpstr>
      <vt:lpstr>PowerPoint Presentation</vt:lpstr>
      <vt:lpstr>PowerPoint Presentation</vt:lpstr>
      <vt:lpstr>Reasons And Challenges for my career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Developer’s Career</dc:title>
  <dc:creator>Tabish Parkar</dc:creator>
  <cp:lastModifiedBy>Tabish Parkar</cp:lastModifiedBy>
  <cp:revision>2</cp:revision>
  <dcterms:created xsi:type="dcterms:W3CDTF">2023-10-24T21:33:10Z</dcterms:created>
  <dcterms:modified xsi:type="dcterms:W3CDTF">2023-10-25T12:38:06Z</dcterms:modified>
</cp:coreProperties>
</file>