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00FAB16-F804-42BC-9CC0-A3E6B74AD9E8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thepythongamebook.com/en:pygame:step000" TargetMode="External"/><Relationship Id="rId2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melbournecoding.club/" TargetMode="External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hyperlink" Target="http://openbookproject.net/thinkcs/python/english3e/pygame.html" TargetMode="External"/><Relationship Id="rId3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openbookproject.net/thinkcs/python/english3e/pygame.html" TargetMode="External"/><Relationship Id="rId2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itch.io/games/top-rated/made-with-pygame/tag-2d" TargetMode="External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48000" y="134964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br/>
            <a:endParaRPr b="0" lang="en-A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76000" y="396000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9/6/19</a:t>
            </a:r>
            <a:br/>
            <a:r>
              <a:rPr b="0" lang="en-AU" sz="4400" spc="-1" strike="noStrike">
                <a:latin typeface="Arial"/>
              </a:rPr>
              <a:t>Game Programming 1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944000" y="396000"/>
            <a:ext cx="6275520" cy="32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Other Supporting Tools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Graphics editor: GIMP / PhotoShop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Sound editor: audacity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Emulators / platform testers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PyGame Tutorials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  <a:hlinkClick r:id="rId1"/>
              </a:rPr>
              <a:t>http://thepythongamebook.com/en:pygame:step000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https://www.pygame.org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Pygame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Install pygame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pip3 install pygame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Run sample game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python3 -m pygame.examples.aliens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Game Genres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Adventure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Strategy: 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Real Time Strategy (RTS)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Turn-based strategy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Role Playing Games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Puzzle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Board games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Sport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Simulators: Racing, driving, flights, boats, 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Platformer (Side scroller) 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Player modes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Single player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Multiplayer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VS or collaborative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Single console, networked, online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Mass multiplayers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Single player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Multiplayer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VS or collaborative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Single console, networked, online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Mass multiplayers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Game Perspective – First person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5184000" y="1296000"/>
            <a:ext cx="4464000" cy="30240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432000" y="1368000"/>
            <a:ext cx="4558320" cy="273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Game Perspective - 3</a:t>
            </a:r>
            <a:r>
              <a:rPr b="0" lang="en-AU" sz="4400" spc="-1" strike="noStrike" baseline="101000">
                <a:latin typeface="Arial"/>
              </a:rPr>
              <a:t>rd</a:t>
            </a:r>
            <a:r>
              <a:rPr b="0" lang="en-AU" sz="4400" spc="-1" strike="noStrike">
                <a:latin typeface="Arial"/>
              </a:rPr>
              <a:t> person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Orthogonal / side scroller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04360" y="2262600"/>
            <a:ext cx="4426920" cy="2777400"/>
          </a:xfrm>
          <a:prstGeom prst="rect">
            <a:avLst/>
          </a:prstGeom>
          <a:ln>
            <a:noFill/>
          </a:ln>
        </p:spPr>
      </p:pic>
      <p:sp>
        <p:nvSpPr>
          <p:cNvPr id="83" name="TextShape 3"/>
          <p:cNvSpPr txBox="1"/>
          <p:nvPr/>
        </p:nvSpPr>
        <p:spPr>
          <a:xfrm>
            <a:off x="50436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4" name="TextShape 4"/>
          <p:cNvSpPr txBox="1"/>
          <p:nvPr/>
        </p:nvSpPr>
        <p:spPr>
          <a:xfrm>
            <a:off x="5221080" y="124776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Orthogonal / static stage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5184000" y="2232000"/>
            <a:ext cx="4804920" cy="280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Third person – Top Down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Orthogonal – top down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092200" y="1224000"/>
            <a:ext cx="4123800" cy="41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Third person - Isometric  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Isometric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2.5d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3d drawn in 2d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040000" y="1296000"/>
            <a:ext cx="4032000" cy="337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Club Volunteers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Sponsorship relations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Git &amp; Wiki maintainer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Github.com/elmtreecomputes/CreativeCodingClub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Website: </a:t>
            </a:r>
            <a:r>
              <a:rPr b="0" lang="en-AU" sz="3200" spc="-1" strike="noStrike">
                <a:latin typeface="Arial"/>
                <a:hlinkClick r:id="rId1"/>
              </a:rPr>
              <a:t>http://www.melbournecoding.club/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Speakers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Third person 3D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“</a:t>
            </a:r>
            <a:r>
              <a:rPr b="0" lang="en-AU" sz="3200" spc="-1" strike="noStrike">
                <a:latin typeface="Arial"/>
              </a:rPr>
              <a:t>Follow me”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God view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16000" y="1728000"/>
            <a:ext cx="4896000" cy="36720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184000" y="1728000"/>
            <a:ext cx="4846320" cy="363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Game Design Considerations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Ideas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Characters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Storyline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Environmental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Goals &amp; objectives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Game controls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  <a:ea typeface="Noto Sans CJK SC Regular"/>
              </a:rPr>
              <a:t>Bonuses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Addictiveness factor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Score systems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Platforms: Desktop / Console / Mobile / Internet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Player interactions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2D Screen System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Coordinate systems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Cartesian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Polar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Screen coordinate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0, 0 is top left corner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Your screen size is all you see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2D screen system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326600"/>
            <a:ext cx="9216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Simulate movements: Animate, move location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What is moving?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Characters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Enemies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Background?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The game world itself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Is it really moving? Or just change locations?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Draw your first 2D image on screen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Object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Size (length, width)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Coordinate (x, y)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824000" y="1368000"/>
            <a:ext cx="4800240" cy="380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Move it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Move what?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From where?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Current location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To where?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Destination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824000" y="1368000"/>
            <a:ext cx="4800240" cy="380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Move it (Algorithm)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Let shipA.X = 10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Let shipA.Y = 10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Draw shipA on X, Y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Erase shipA on X, Y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X = X + 1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Draw shipA on X, Y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Repeat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PyGame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456000" y="1085400"/>
            <a:ext cx="3106440" cy="4386600"/>
          </a:xfrm>
          <a:prstGeom prst="rect">
            <a:avLst/>
          </a:prstGeom>
          <a:ln>
            <a:noFill/>
          </a:ln>
        </p:spPr>
      </p:pic>
      <p:sp>
        <p:nvSpPr>
          <p:cNvPr id="120" name="TextShape 2"/>
          <p:cNvSpPr txBox="1"/>
          <p:nvPr/>
        </p:nvSpPr>
        <p:spPr>
          <a:xfrm>
            <a:off x="6120000" y="5256000"/>
            <a:ext cx="381708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AU" sz="1000" spc="-1" strike="noStrike">
                <a:latin typeface="Arial"/>
                <a:hlinkClick r:id="rId2"/>
              </a:rPr>
              <a:t>http://openbookproject.net/thinkcs/python/english3e/pygame.html</a:t>
            </a:r>
            <a:endParaRPr b="0" lang="en-A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800000" y="288000"/>
            <a:ext cx="6120000" cy="51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AU" sz="1000" spc="-1" strike="noStrike">
                <a:latin typeface="Courier New"/>
                <a:ea typeface="Courier New"/>
              </a:rPr>
              <a:t>import pygame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def main():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</a:t>
            </a:r>
            <a:r>
              <a:rPr b="0" lang="en-AU" sz="1000" spc="-1" strike="noStrike">
                <a:latin typeface="Courier New"/>
                <a:ea typeface="Courier New"/>
              </a:rPr>
              <a:t>""" Set up the game and run the main game loop """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</a:t>
            </a:r>
            <a:r>
              <a:rPr b="0" lang="en-AU" sz="1000" spc="-1" strike="noStrike">
                <a:latin typeface="Courier New"/>
                <a:ea typeface="Courier New"/>
              </a:rPr>
              <a:t>pygame.init()      # Prepare the pygame module for use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</a:t>
            </a:r>
            <a:r>
              <a:rPr b="0" lang="en-AU" sz="1000" spc="-1" strike="noStrike">
                <a:latin typeface="Courier New"/>
                <a:ea typeface="Courier New"/>
              </a:rPr>
              <a:t>surface_sz = 480   # Desired physical surface size, in pixels.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</a:t>
            </a:r>
            <a:r>
              <a:rPr b="0" lang="en-AU" sz="1000" spc="-1" strike="noStrike">
                <a:latin typeface="Courier New"/>
                <a:ea typeface="Courier New"/>
              </a:rPr>
              <a:t># Create surface of (width, height), and its window.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</a:t>
            </a:r>
            <a:r>
              <a:rPr b="0" lang="en-AU" sz="1000" spc="-1" strike="noStrike">
                <a:latin typeface="Courier New"/>
                <a:ea typeface="Courier New"/>
              </a:rPr>
              <a:t>main_surface = pygame.display.set_mode((surface_sz, surface_sz))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</a:t>
            </a:r>
            <a:r>
              <a:rPr b="0" lang="en-AU" sz="1000" spc="-1" strike="noStrike">
                <a:latin typeface="Courier New"/>
                <a:ea typeface="Courier New"/>
              </a:rPr>
              <a:t># Set up some data to describe a small rectangle and its color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</a:t>
            </a:r>
            <a:r>
              <a:rPr b="0" lang="en-AU" sz="1000" spc="-1" strike="noStrike">
                <a:latin typeface="Courier New"/>
                <a:ea typeface="Courier New"/>
              </a:rPr>
              <a:t>small_rect = (300, 200, 150, 90)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</a:t>
            </a:r>
            <a:r>
              <a:rPr b="0" lang="en-AU" sz="1000" spc="-1" strike="noStrike">
                <a:latin typeface="Courier New"/>
                <a:ea typeface="Courier New"/>
              </a:rPr>
              <a:t>some_color = (255, 0, 0)        # A color is a mix of (Red, Green, Blue)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</a:t>
            </a:r>
            <a:r>
              <a:rPr b="0" lang="en-AU" sz="1000" spc="-1" strike="noStrike">
                <a:latin typeface="Courier New"/>
                <a:ea typeface="Courier New"/>
              </a:rPr>
              <a:t>while True: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    </a:t>
            </a:r>
            <a:r>
              <a:rPr b="0" lang="en-AU" sz="1000" spc="-1" strike="noStrike">
                <a:latin typeface="Courier New"/>
                <a:ea typeface="Courier New"/>
              </a:rPr>
              <a:t>ev = pygame.event.poll()    # Look for any event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    </a:t>
            </a:r>
            <a:r>
              <a:rPr b="0" lang="en-AU" sz="1000" spc="-1" strike="noStrike">
                <a:latin typeface="Courier New"/>
                <a:ea typeface="Courier New"/>
              </a:rPr>
              <a:t>if ev.type == pygame.QUIT:  # Window close button clicked?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        </a:t>
            </a:r>
            <a:r>
              <a:rPr b="0" lang="en-AU" sz="1000" spc="-1" strike="noStrike">
                <a:latin typeface="Courier New"/>
                <a:ea typeface="Courier New"/>
              </a:rPr>
              <a:t>break                   #   ... leave game loop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    </a:t>
            </a:r>
            <a:r>
              <a:rPr b="0" lang="en-AU" sz="1000" spc="-1" strike="noStrike">
                <a:latin typeface="Courier New"/>
                <a:ea typeface="Courier New"/>
              </a:rPr>
              <a:t># Update your game objects and data structures here...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    </a:t>
            </a:r>
            <a:r>
              <a:rPr b="0" lang="en-AU" sz="1000" spc="-1" strike="noStrike">
                <a:latin typeface="Courier New"/>
                <a:ea typeface="Courier New"/>
              </a:rPr>
              <a:t># We draw everything from scratch on each frame.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    </a:t>
            </a:r>
            <a:r>
              <a:rPr b="0" lang="en-AU" sz="1000" spc="-1" strike="noStrike">
                <a:latin typeface="Courier New"/>
                <a:ea typeface="Courier New"/>
              </a:rPr>
              <a:t># So first fill everything with the background color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    </a:t>
            </a:r>
            <a:r>
              <a:rPr b="0" lang="en-AU" sz="1000" spc="-1" strike="noStrike">
                <a:latin typeface="Courier New"/>
                <a:ea typeface="Courier New"/>
              </a:rPr>
              <a:t>main_surface.fill((0, 200, 255))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    </a:t>
            </a:r>
            <a:r>
              <a:rPr b="0" lang="en-AU" sz="1000" spc="-1" strike="noStrike">
                <a:latin typeface="Courier New"/>
                <a:ea typeface="Courier New"/>
              </a:rPr>
              <a:t># Overpaint a smaller rectangle on the main surface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    </a:t>
            </a:r>
            <a:r>
              <a:rPr b="0" lang="en-AU" sz="1000" spc="-1" strike="noStrike">
                <a:latin typeface="Courier New"/>
                <a:ea typeface="Courier New"/>
              </a:rPr>
              <a:t>main_surface.fill(some_color, small_rect)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    </a:t>
            </a:r>
            <a:r>
              <a:rPr b="0" lang="en-AU" sz="1000" spc="-1" strike="noStrike">
                <a:latin typeface="Courier New"/>
                <a:ea typeface="Courier New"/>
              </a:rPr>
              <a:t># Now the surface is ready, tell pygame to display it!</a:t>
            </a:r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    </a:t>
            </a:r>
            <a:r>
              <a:rPr b="0" lang="en-AU" sz="1000" spc="-1" strike="noStrike">
                <a:latin typeface="Courier New"/>
                <a:ea typeface="Courier New"/>
              </a:rPr>
              <a:t>pygame.display.flip()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    </a:t>
            </a:r>
            <a:r>
              <a:rPr b="0" lang="en-AU" sz="1000" spc="-1" strike="noStrike">
                <a:latin typeface="Courier New"/>
                <a:ea typeface="Courier New"/>
              </a:rPr>
              <a:t>pygame.quit()     # Once we leave the loop, close the window.</a:t>
            </a:r>
            <a:endParaRPr b="0" lang="en-AU" sz="1000" spc="-1" strike="noStrike">
              <a:latin typeface="Arial"/>
            </a:endParaRPr>
          </a:p>
          <a:p>
            <a:endParaRPr b="0" lang="en-AU" sz="1000" spc="-1" strike="noStrike">
              <a:latin typeface="Arial"/>
            </a:endParaRPr>
          </a:p>
          <a:p>
            <a:r>
              <a:rPr b="0" lang="en-AU" sz="1000" spc="-1" strike="noStrike">
                <a:latin typeface="Courier New"/>
                <a:ea typeface="Courier New"/>
              </a:rPr>
              <a:t>main()</a:t>
            </a:r>
            <a:endParaRPr b="0" lang="en-AU" sz="10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046920" y="5328000"/>
            <a:ext cx="381708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AU" sz="1000" spc="-1" strike="noStrike">
                <a:latin typeface="Arial"/>
                <a:hlinkClick r:id="rId1"/>
              </a:rPr>
              <a:t>http://openbookproject.net/thinkcs/python/english3e/pygame.html</a:t>
            </a:r>
            <a:endParaRPr b="0" lang="en-A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Next meetup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Game controls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Sprite design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Club Activities 2019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Back to basic meetups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Internet of Things: Arduino, Raspberry Pi, ESP32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Game programming series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Computer Vision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Cross-specialisations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Member-to-member tutoring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Class room courses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Shared code repos: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Snippets of common operations in: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Python, Java, C, others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Game collections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326600"/>
            <a:ext cx="9144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  <a:hlinkClick r:id="rId1"/>
              </a:rPr>
              <a:t>https://itch.io/games/top-rated/made-with-pygame/tag-2d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 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Club Activities 2019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Back to basic meetups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Internet of Things: Arduino, Raspberry Pi, ESP32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Game programming series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Cross-specialisations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Member-to-member tutoring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Class room courses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Shared code repos: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Snippets of common operations in: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Python, Java, C, others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Dipto Pratyaksa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Developer Relations @ PaperCut Software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15 years experience in Project Management, Programming, IT/Telco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Private tutoring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Tools and Environment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Code editor / Integrated Development Environment (IDE)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IDLE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VSCode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PyCharm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Terminal (Command Line Interpreter)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Game Programming Overview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Tools &amp; Environment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Game design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2D game screen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AU" sz="4400" spc="-1" strike="noStrike">
                <a:latin typeface="Arial"/>
              </a:rPr>
              <a:t>Tools &amp; Editor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Python 3 interpreter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PyGame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504000" y="2766600"/>
            <a:ext cx="4408920" cy="19134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5472000" y="3096000"/>
            <a:ext cx="3651120" cy="10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04000" y="150480"/>
            <a:ext cx="9216000" cy="518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LibreOffice/6.2.0.3$Linux_X86_64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2019-05-11T09:12:42Z</dcterms:created>
  <dc:creator/>
  <dc:description/>
  <dc:language>en-AU</dc:language>
  <cp:lastModifiedBy/>
  <dcterms:modified xsi:type="dcterms:W3CDTF">2019-06-21T14:57:03Z</dcterms:modified>
  <cp:revision>18</cp:revision>
  <dc:subject/>
  <dc:title/>
</cp:coreProperties>
</file>