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F476E-9A7B-4E9E-A575-84A88771095F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C90BB-B191-41B3-8E6A-96885DF8AD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82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C90BB-B191-41B3-8E6A-96885DF8AD4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53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5354-7C82-4085-92EA-4B46EE9DA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36246-D91D-4569-880B-697D1C1D2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A9CA8-8CE7-4ED3-B1A4-66CB60EC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43C7-7032-4F2F-AB08-48A971ABE594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9D43E-E9AC-4B53-B8F6-3C176C1D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A3D7-4F2E-431E-845A-1C37E21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B169-09F7-48EF-BD58-64C0C6DB6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19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CCB4-8D30-4A27-8EF6-A8749448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DC360-CC47-4DB5-95DB-B4AE0577F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EA0A-1449-41B3-8755-A4AE20A8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43C7-7032-4F2F-AB08-48A971ABE594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C064C-414F-464E-BFF3-028E2257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D2CA9-72D4-458E-A57F-085815CC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B169-09F7-48EF-BD58-64C0C6DB6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58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54DAA-CB04-49EC-B89F-DFBC851BB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69F38-425D-48FD-BC90-BC0DFD69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CFF6B-9B34-468A-8C3A-3F008379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43C7-7032-4F2F-AB08-48A971ABE594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1BC6-F6D1-4502-9405-A879BCDC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FAED1-E823-4992-9044-84C7BB95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B169-09F7-48EF-BD58-64C0C6DB6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087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B91E-B087-4CAA-A8A2-1F0A09EA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8177-1FD3-4C53-B797-F718E319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37A91-A500-429E-B352-D304589F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43C7-7032-4F2F-AB08-48A971ABE594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D9759-EA24-49EB-A25F-9029BD90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9C172-C8D8-426F-A830-8CB55BAF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B169-09F7-48EF-BD58-64C0C6DB6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65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1E01-002E-4676-9B27-90F768AF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A1CA4-5548-42FC-8161-ECAF1370B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31612-691C-42B3-BF71-644C4796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43C7-7032-4F2F-AB08-48A971ABE594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6450-162C-4659-869C-E2C7963C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4162C-A3E6-4A8E-9F3B-B40D8E39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B169-09F7-48EF-BD58-64C0C6DB6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719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C706-F8CB-4A5D-99AA-D692C969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92C39-7167-4393-9633-5B7D6FFA1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E23A2-3E4D-45B8-9F32-1032B30E3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8C150-C93F-4410-AE7F-4E6ED83D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43C7-7032-4F2F-AB08-48A971ABE594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B73B9-4589-4CB0-A05B-337FAD61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57900-65F5-404E-ACD6-AF7CA022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B169-09F7-48EF-BD58-64C0C6DB6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24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B09D-F62C-4848-A67B-67C8CF82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5C59B-3746-46DB-93D2-373AA22C2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59212-A17A-4B67-B637-C1552AC40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481B2-4252-48D1-A55F-E6D8E0179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B028A-AF38-4930-AA35-80EA967C6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17E65-44C6-48F0-B5C8-3D7BAE1D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43C7-7032-4F2F-AB08-48A971ABE594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B2732-5A6B-46FC-A98E-9AAECF8D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85731-B622-4D89-B5A0-86FAC72F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B169-09F7-48EF-BD58-64C0C6DB6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18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863C-98C7-4032-9506-9EE6FAC3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69F5A-07BD-44A7-A4C7-7AE484E8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43C7-7032-4F2F-AB08-48A971ABE594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9FE4A-D9FF-42D6-A3C2-4E985209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C8ADB-4EC1-4C82-9B17-3750991F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B169-09F7-48EF-BD58-64C0C6DB6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98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D251F-EDC5-4C0E-B893-121AD3FD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43C7-7032-4F2F-AB08-48A971ABE594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30D8F-118F-433E-B8BE-5C387DB1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9BB67-4E8F-4B91-BE2B-D080C7FD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B169-09F7-48EF-BD58-64C0C6DB6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313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6725-CCC3-494F-8DF6-97FB5D56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1291D-5600-4296-BF78-81545A549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05277-4983-460E-97C1-536E8649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21CB1-DE04-482E-857A-E6ACF3E0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43C7-7032-4F2F-AB08-48A971ABE594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4C556-58C4-40B4-8409-C1335E3A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9370B-8608-46F2-90AA-345E7A0C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B169-09F7-48EF-BD58-64C0C6DB6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55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4165-8180-43FF-A2CE-C617B331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436D8-AEDF-4942-9723-943E4A637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29B52-AE8B-469D-BD3A-3292D0212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35916-7FBC-4AC2-A80B-DA78C7BA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43C7-7032-4F2F-AB08-48A971ABE594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5BF9B-E9D0-4D6D-953F-A32CC686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FB2C9-7E5B-4690-ADB2-D866AF1A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B169-09F7-48EF-BD58-64C0C6DB6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817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7F0FE-08C4-495B-9497-5CDDA06C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6AF50-44E9-41E2-95A8-991DCB0A9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2EDE-8CE3-4669-AF98-F71B578F5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C43C7-7032-4F2F-AB08-48A971ABE594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36600-0C0D-44EA-8BE1-B1A1D7E30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EB026-D790-4F15-829C-00E4F66CA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9B169-09F7-48EF-BD58-64C0C6DB6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107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50C9-FE25-4C33-9404-FAF19C5EE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AU" sz="7200" b="1" dirty="0"/>
              <a:t>Game Programming </a:t>
            </a:r>
            <a:br>
              <a:rPr lang="en-AU" sz="7200" b="1" dirty="0"/>
            </a:br>
            <a:r>
              <a:rPr lang="en-AU" sz="7200" b="1" i="1" dirty="0"/>
              <a:t>Shapes</a:t>
            </a:r>
            <a:endParaRPr lang="en-AU" sz="7200" b="1" i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AB372-1A77-4DD7-8301-AE577CC89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AU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C1932-713E-464F-AC71-F01B6F856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93685" cy="264877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E2A872-A120-4671-9ACB-414FE083FE08}"/>
              </a:ext>
            </a:extLst>
          </p:cNvPr>
          <p:cNvSpPr txBox="1"/>
          <p:nvPr/>
        </p:nvSpPr>
        <p:spPr>
          <a:xfrm>
            <a:off x="7666383" y="6268088"/>
            <a:ext cx="529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Presenter:</a:t>
            </a:r>
            <a:r>
              <a:rPr lang="en-AU" dirty="0"/>
              <a:t> Tabish Sarfraz</a:t>
            </a:r>
          </a:p>
        </p:txBody>
      </p:sp>
    </p:spTree>
    <p:extLst>
      <p:ext uri="{BB962C8B-B14F-4D97-AF65-F5344CB8AC3E}">
        <p14:creationId xmlns:p14="http://schemas.microsoft.com/office/powerpoint/2010/main" val="132092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DAE1-71AD-4048-8962-29298B9B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637" y="2010126"/>
            <a:ext cx="10515600" cy="1325563"/>
          </a:xfrm>
        </p:spPr>
        <p:txBody>
          <a:bodyPr>
            <a:normAutofit/>
          </a:bodyPr>
          <a:lstStyle/>
          <a:p>
            <a:r>
              <a:rPr lang="en-AU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083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9831-ACBF-4692-AE19-91BFD501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283368"/>
            <a:ext cx="10515600" cy="1325563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pic>
        <p:nvPicPr>
          <p:cNvPr id="1026" name="Picture 2" descr="Image result for pygame">
            <a:extLst>
              <a:ext uri="{FF2B5EF4-FFF2-40B4-BE49-F238E27FC236}">
                <a16:creationId xmlns:a16="http://schemas.microsoft.com/office/drawing/2014/main" id="{7380E996-EC74-4E0B-8E8F-E0B0C609CD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51" y="503872"/>
            <a:ext cx="4822235" cy="1424486"/>
          </a:xfrm>
          <a:prstGeom prst="rect">
            <a:avLst/>
          </a:prstGeom>
          <a:noFill/>
          <a:effectLst>
            <a:reflection blurRad="1270000" stA="45000" endPos="6500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58ACDE-C221-4BAA-8BA8-891C350055C8}"/>
              </a:ext>
            </a:extLst>
          </p:cNvPr>
          <p:cNvSpPr txBox="1"/>
          <p:nvPr/>
        </p:nvSpPr>
        <p:spPr>
          <a:xfrm>
            <a:off x="903651" y="2647405"/>
            <a:ext cx="82470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Set of python modules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Cross-platform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177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42BAA9-E1CA-403A-96BC-7B430D506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5114924"/>
            <a:ext cx="8587853" cy="3673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9CE8B0-F9AA-495E-A416-53EEB65D13CA}"/>
              </a:ext>
            </a:extLst>
          </p:cNvPr>
          <p:cNvSpPr txBox="1"/>
          <p:nvPr/>
        </p:nvSpPr>
        <p:spPr>
          <a:xfrm>
            <a:off x="665210" y="475941"/>
            <a:ext cx="3947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+mj-lt"/>
              </a:rPr>
              <a:t>Circle</a:t>
            </a:r>
            <a:endParaRPr lang="en-AU" sz="3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D81C7-755F-41AC-8C8C-FD9B02DEC60F}"/>
              </a:ext>
            </a:extLst>
          </p:cNvPr>
          <p:cNvSpPr txBox="1"/>
          <p:nvPr/>
        </p:nvSpPr>
        <p:spPr>
          <a:xfrm>
            <a:off x="514350" y="1649186"/>
            <a:ext cx="7600950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AU" dirty="0"/>
              <a:t>Surface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AU" dirty="0"/>
              <a:t>Colour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AU" dirty="0"/>
              <a:t>Location/Coordinates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AU" dirty="0"/>
              <a:t>Radius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AU" dirty="0"/>
              <a:t>Thickness</a:t>
            </a:r>
          </a:p>
        </p:txBody>
      </p:sp>
      <p:pic>
        <p:nvPicPr>
          <p:cNvPr id="2050" name="Picture 2" descr="Image result for pygame circle">
            <a:extLst>
              <a:ext uri="{FF2B5EF4-FFF2-40B4-BE49-F238E27FC236}">
                <a16:creationId xmlns:a16="http://schemas.microsoft.com/office/drawing/2014/main" id="{7E1561CD-BC9E-41B0-B887-34B0FE54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390" y="768135"/>
            <a:ext cx="2590256" cy="21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71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8660-EE91-4DEC-A7CC-F6370A70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Rectangle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96B321-2A17-4D6B-9597-8844EEBAE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08759"/>
            <a:ext cx="7982402" cy="2735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C8DD1C-41B2-47ED-B842-A001191CBA30}"/>
              </a:ext>
            </a:extLst>
          </p:cNvPr>
          <p:cNvSpPr txBox="1"/>
          <p:nvPr/>
        </p:nvSpPr>
        <p:spPr>
          <a:xfrm>
            <a:off x="898071" y="2094139"/>
            <a:ext cx="7805058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dirty="0"/>
              <a:t>Surface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dirty="0"/>
              <a:t>Colour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dirty="0"/>
              <a:t>Rectangle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	X,Y righthand  side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	Width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	Height</a:t>
            </a:r>
          </a:p>
        </p:txBody>
      </p:sp>
      <p:pic>
        <p:nvPicPr>
          <p:cNvPr id="4098" name="Picture 2" descr="Image result for pygame rectangle">
            <a:extLst>
              <a:ext uri="{FF2B5EF4-FFF2-40B4-BE49-F238E27FC236}">
                <a16:creationId xmlns:a16="http://schemas.microsoft.com/office/drawing/2014/main" id="{816E58A9-D008-44A2-9297-78613314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46563"/>
            <a:ext cx="3248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08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45C0-87A5-487F-AC72-D2F8BB1F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Ellipse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87A5DE-6054-402C-A6F9-27EBD0E787A9}"/>
              </a:ext>
            </a:extLst>
          </p:cNvPr>
          <p:cNvSpPr/>
          <p:nvPr/>
        </p:nvSpPr>
        <p:spPr>
          <a:xfrm>
            <a:off x="838200" y="1690688"/>
            <a:ext cx="6096000" cy="25423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dirty="0"/>
              <a:t>Surface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dirty="0"/>
              <a:t>Colour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dirty="0"/>
              <a:t>Rectangle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	X,Y righthand  side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	Width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	Height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BC1C27-C249-48AB-9C5D-47BE2307E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56717"/>
            <a:ext cx="8644758" cy="323546"/>
          </a:xfrm>
          <a:prstGeom prst="rect">
            <a:avLst/>
          </a:prstGeom>
        </p:spPr>
      </p:pic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FFCA1019-ACC8-4E23-B4E0-D0408E6E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330" y="1049382"/>
            <a:ext cx="2116535" cy="311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83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1C94-E94E-4671-A3D8-03DFF135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Polygon</a:t>
            </a:r>
          </a:p>
        </p:txBody>
      </p:sp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485D4413-27D6-4142-8A76-16C64F996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45326"/>
            <a:ext cx="8750458" cy="926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474071-3394-482F-92DD-426DC6DCBAE7}"/>
              </a:ext>
            </a:extLst>
          </p:cNvPr>
          <p:cNvSpPr/>
          <p:nvPr/>
        </p:nvSpPr>
        <p:spPr>
          <a:xfrm>
            <a:off x="838200" y="1731882"/>
            <a:ext cx="6096000" cy="17113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dirty="0"/>
              <a:t>Surface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dirty="0"/>
              <a:t>Colour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dirty="0"/>
              <a:t>Coordinates (x1,y1) (x2,y2) etc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dirty="0"/>
              <a:t>Width</a:t>
            </a:r>
          </a:p>
        </p:txBody>
      </p:sp>
      <p:pic>
        <p:nvPicPr>
          <p:cNvPr id="3074" name="Picture 2" descr="pygame_draw_polygon.png">
            <a:extLst>
              <a:ext uri="{FF2B5EF4-FFF2-40B4-BE49-F238E27FC236}">
                <a16:creationId xmlns:a16="http://schemas.microsoft.com/office/drawing/2014/main" id="{4A72E2B8-AE6E-4E88-8523-A581E914F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560" y="1027493"/>
            <a:ext cx="2535691" cy="20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32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A2F5-93E3-47A3-B0B8-57E7D3A6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6A199-C08C-4F6D-A76A-E0DA2611C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089" y="1586647"/>
            <a:ext cx="5979822" cy="479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0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841E-D41F-40D8-A4DA-A0F66912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504EA-738B-4274-B99B-9AEFDD99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10" y="1615440"/>
            <a:ext cx="3972990" cy="50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2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7251-4576-4F61-9003-BE55261D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Image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AF5E0D-3ED6-4DC4-8B93-364E0D995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10" y="4656966"/>
            <a:ext cx="5524571" cy="1610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7D9F5B-C04F-496C-B59B-428499F4A2D9}"/>
              </a:ext>
            </a:extLst>
          </p:cNvPr>
          <p:cNvSpPr txBox="1"/>
          <p:nvPr/>
        </p:nvSpPr>
        <p:spPr>
          <a:xfrm>
            <a:off x="796834" y="1807029"/>
            <a:ext cx="8464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 .</a:t>
            </a:r>
            <a:r>
              <a:rPr lang="en-AU" dirty="0" err="1"/>
              <a:t>blit</a:t>
            </a:r>
            <a:r>
              <a:rPr lang="en-AU" dirty="0"/>
              <a:t>() on Surface</a:t>
            </a:r>
          </a:p>
          <a:p>
            <a:endParaRPr lang="en-AU" dirty="0"/>
          </a:p>
          <a:p>
            <a:r>
              <a:rPr lang="en-AU" dirty="0"/>
              <a:t>Provide image and coordinates of the image</a:t>
            </a:r>
          </a:p>
        </p:txBody>
      </p:sp>
      <p:pic>
        <p:nvPicPr>
          <p:cNvPr id="8" name="Picture 7" descr="A picture containing tree, building&#10;&#10;Description automatically generated">
            <a:extLst>
              <a:ext uri="{FF2B5EF4-FFF2-40B4-BE49-F238E27FC236}">
                <a16:creationId xmlns:a16="http://schemas.microsoft.com/office/drawing/2014/main" id="{303C0E8A-6BF5-49E7-ADB9-12660D56C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57" y="492033"/>
            <a:ext cx="4811609" cy="38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2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64</Words>
  <Application>Microsoft Office PowerPoint</Application>
  <PresentationFormat>Widescreen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Game Programming  Shapes</vt:lpstr>
      <vt:lpstr> </vt:lpstr>
      <vt:lpstr>PowerPoint Presentation</vt:lpstr>
      <vt:lpstr>Rectangle</vt:lpstr>
      <vt:lpstr>Ellipse</vt:lpstr>
      <vt:lpstr>Polygon</vt:lpstr>
      <vt:lpstr>Examples</vt:lpstr>
      <vt:lpstr>Code</vt:lpstr>
      <vt:lpstr>Image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3</dc:title>
  <dc:creator>Tabish Sarfraz</dc:creator>
  <cp:lastModifiedBy>Tabish Sarfraz</cp:lastModifiedBy>
  <cp:revision>27</cp:revision>
  <dcterms:created xsi:type="dcterms:W3CDTF">2019-07-06T15:26:12Z</dcterms:created>
  <dcterms:modified xsi:type="dcterms:W3CDTF">2019-07-07T03:45:41Z</dcterms:modified>
</cp:coreProperties>
</file>