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1422-78BB-4DEB-A7D2-8C3C9C41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12DC6-9DDA-4A6C-81FC-FF42A94B7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993F-43F7-4BE9-84B6-4E0B1D82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045F-973A-4E16-A04E-FE310EEE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23B8-5884-4FDB-B416-4FDE84BD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9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370F-CAB7-4D37-ABC8-57D7AA3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5152C-3C91-4CB5-822C-A85B3B642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4EFD-D8C2-4B2B-90CF-08E05065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8C4D-4248-47CB-B749-BD90876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B70F-3029-4D09-A105-9D58EF9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9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F2A3A-545D-4A2C-901B-B72406F7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E1A0-DBA3-442C-9722-D0C7A10F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BB8A-42FE-4B31-A583-3ACE8E84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4118-C890-46FB-8B27-B04068B7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ADB9-3A77-492E-9DFD-20526C41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43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8571-90DB-4FA7-8D81-8DF05802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EC96-DDE2-4EE8-A1CD-0DAF91B0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E73C-4DD7-4427-8508-A864696F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19AB-4502-411D-992B-1FBFD697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4C49-B2FD-428C-B9B5-B8B561CD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6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46F6-3010-448A-96D9-6E5AB5A4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334-CCE1-4BC5-B09E-4FD647C0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F4A9-DA44-4744-9646-BABAEF3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0E6E-C4E7-4F9A-878F-5BF69CAD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5B2A7-5D8E-43D5-9A40-4A0F8AEC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04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4A14-E13C-4086-8EAC-59A61CDE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35D40-E225-465D-BD94-9201F8B5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7701C-F477-4EF4-9901-AC0A82D6A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6823C-97ED-444C-8F0C-AB233150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18B9C-6112-4631-8B21-E751EDE5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0E113-C65D-4AA6-9DB4-DA56D8A8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9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B7C4-60C2-4E49-9F57-184D0A2A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56F5-5D93-43DB-A171-FDA84299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1543F-254F-459A-B754-6B514F69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855D0-FCCC-4F16-81FF-A5BDBF79C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055EC-A64A-4559-8D94-A3B4100B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AAF65-DE86-4ED5-B0B6-D1043AC1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D9615-3C31-4132-8941-0ED9E929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DBF35-ED4B-41D5-BDBB-3960E083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80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98A4-BBFF-4E7D-ACD6-9D0CB71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35F38-C358-45D4-A33C-BF9C7E3F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032C2-5E0C-4A3B-A9A5-40B14C76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24364-5EC3-4466-A886-ACFFD8B5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56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BD1CD-16B2-4DE6-AB31-17DB7EF1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A153E-DC30-42A1-AE8C-F62BBADC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83E3E-EC89-4867-9FD5-0EE1B62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0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3DA3-2375-43BB-80B3-6EE8E16A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7154-EC40-496A-873A-D2350B63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52941-614E-4A13-92D2-8C40B67C0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9F019-A5D2-47A1-B91C-8170A3E8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58EC-C74A-459B-B2C0-6FC03371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DE3F0-0A57-4B54-85A3-A1A0D098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2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D11B-5F1B-40ED-B089-ABB27277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B8D13-9703-4533-AA9D-A4A928E5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983D9-4298-44AF-A980-2EA22BD8A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BC70-D3D7-4C61-800D-ACF0075C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7325A-F848-4250-9A59-01937ED8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21A95-F463-4606-AF18-D5A456F4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23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1F9E9-64DB-4545-B584-5E9EE1F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F64FA-E666-4380-9776-30043864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5BC8-B2E9-463B-B3D4-DF31F8A74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1E35-E5DE-434D-BED9-C4E43400433E}" type="datetimeFigureOut">
              <a:rPr lang="en-AU" smtClean="0"/>
              <a:t>21/07/2019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AEB8-0EBD-4EF8-802A-333B9285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6479C-B178-4A78-AA74-B7E435CAB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F4EE-4BA7-49D2-A901-54A388E7C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74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bishSarfraz/melbournecoding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B3EB-F10D-42E6-AE2B-74F6E3B05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63862"/>
          </a:xfrm>
        </p:spPr>
        <p:txBody>
          <a:bodyPr>
            <a:normAutofit fontScale="90000"/>
          </a:bodyPr>
          <a:lstStyle/>
          <a:p>
            <a:r>
              <a:rPr lang="en-AU" sz="8900" dirty="0"/>
              <a:t>Melbourne Coding Club </a:t>
            </a:r>
            <a:br>
              <a:rPr lang="en-AU" dirty="0"/>
            </a:br>
            <a:r>
              <a:rPr lang="en-AU" dirty="0"/>
              <a:t>Game Programming Part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C1E00-F598-4577-A5ED-087F7A2D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4513"/>
            <a:ext cx="9144000" cy="1655762"/>
          </a:xfrm>
        </p:spPr>
        <p:txBody>
          <a:bodyPr/>
          <a:lstStyle/>
          <a:p>
            <a:r>
              <a:rPr lang="en-AU" dirty="0"/>
              <a:t>Presenter: Tabish Sarfraz</a:t>
            </a:r>
          </a:p>
        </p:txBody>
      </p:sp>
    </p:spTree>
    <p:extLst>
      <p:ext uri="{BB962C8B-B14F-4D97-AF65-F5344CB8AC3E}">
        <p14:creationId xmlns:p14="http://schemas.microsoft.com/office/powerpoint/2010/main" val="414000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9D5E-B8F7-4994-A0FD-5C1A106D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Bullet Shooting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BC267E-8ABE-4C74-AD53-E4A1342C4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8" y="1257867"/>
            <a:ext cx="10515600" cy="1575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7785EB-3677-4134-AEE5-AA859C85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2833679"/>
            <a:ext cx="12192000" cy="402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0650-D3B5-491A-BDD8-8491C718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9EE9-F444-4820-9AB8-EE329975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https://github.com/TabishSarfraz/melbournecodingclub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5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0F91-0673-4613-B7DA-F3D410D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7239-43F9-4B97-9C9B-9B14BD1A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Sprites</a:t>
            </a:r>
          </a:p>
          <a:p>
            <a:r>
              <a:rPr lang="en-AU" dirty="0"/>
              <a:t>Collision detection</a:t>
            </a:r>
          </a:p>
          <a:p>
            <a:r>
              <a:rPr lang="en-AU" dirty="0"/>
              <a:t>Bullet shooting</a:t>
            </a:r>
          </a:p>
        </p:txBody>
      </p:sp>
    </p:spTree>
    <p:extLst>
      <p:ext uri="{BB962C8B-B14F-4D97-AF65-F5344CB8AC3E}">
        <p14:creationId xmlns:p14="http://schemas.microsoft.com/office/powerpoint/2010/main" val="420388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1B0C-8A26-4452-96CF-DB4221A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C20-939E-4BF0-ABC7-BDAA8879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Any Graphic object that moves on screen</a:t>
            </a:r>
          </a:p>
          <a:p>
            <a:r>
              <a:rPr lang="en-AU" dirty="0"/>
              <a:t>We draw sprites on the surface window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0962C-A608-4ADC-8708-DFB1A660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3312509"/>
            <a:ext cx="8372475" cy="333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9B8C-BEF0-4477-AA4B-0CDD583A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EF5D7B-D087-4F84-9F2E-1124F88F8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817"/>
            <a:ext cx="6510338" cy="1625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1E71E-1EF6-4CBD-9DC2-F1AFBD37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9686"/>
            <a:ext cx="5514976" cy="29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DA59-1F31-4089-823A-AC9138F8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9AF2-211B-4AE0-BF55-C019BBD2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Collide a sprite with a sprite group</a:t>
            </a:r>
            <a:br>
              <a:rPr lang="en-AU" dirty="0"/>
            </a:br>
            <a:br>
              <a:rPr lang="en-AU" dirty="0"/>
            </a:br>
            <a:r>
              <a:rPr lang="en-AU" dirty="0" err="1"/>
              <a:t>pygame.sprite.spritecollide</a:t>
            </a:r>
            <a:r>
              <a:rPr lang="en-AU" dirty="0"/>
              <a:t>()</a:t>
            </a:r>
            <a:br>
              <a:rPr lang="en-AU" dirty="0"/>
            </a:br>
            <a:endParaRPr lang="en-AU" dirty="0"/>
          </a:p>
          <a:p>
            <a:r>
              <a:rPr lang="en-AU" dirty="0"/>
              <a:t>Collide group of sprite with another group</a:t>
            </a:r>
            <a:br>
              <a:rPr lang="en-AU" dirty="0"/>
            </a:br>
            <a:br>
              <a:rPr lang="en-AU" dirty="0"/>
            </a:br>
            <a:r>
              <a:rPr lang="en-AU" dirty="0" err="1"/>
              <a:t>pygame.sprite.groupcollide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82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22A9-26FC-404D-B4E4-84326A16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Sprite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6A24-0666-4C4C-A436-399049B7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spritecollide</a:t>
            </a:r>
            <a:r>
              <a:rPr lang="en-AU" dirty="0"/>
              <a:t>(sprite, group, </a:t>
            </a:r>
            <a:r>
              <a:rPr lang="en-AU" dirty="0" err="1"/>
              <a:t>dokill</a:t>
            </a:r>
            <a:r>
              <a:rPr lang="en-AU" dirty="0"/>
              <a:t>, collided)</a:t>
            </a:r>
            <a:br>
              <a:rPr lang="en-AU" dirty="0"/>
            </a:br>
            <a:br>
              <a:rPr lang="en-AU" dirty="0"/>
            </a:br>
            <a:r>
              <a:rPr lang="en-AU" dirty="0" err="1"/>
              <a:t>dokill</a:t>
            </a:r>
            <a:r>
              <a:rPr lang="en-AU" dirty="0"/>
              <a:t> is a Boolean</a:t>
            </a:r>
            <a:br>
              <a:rPr lang="en-AU" dirty="0"/>
            </a:br>
            <a:br>
              <a:rPr lang="en-AU" dirty="0"/>
            </a:br>
            <a:r>
              <a:rPr lang="en-AU" dirty="0"/>
              <a:t>collided is a </a:t>
            </a:r>
            <a:r>
              <a:rPr lang="en-AU" dirty="0" err="1"/>
              <a:t>callback</a:t>
            </a:r>
            <a:r>
              <a:rPr lang="en-AU" dirty="0"/>
              <a:t> function used to calculate if collision occurred 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if collided is not used all sprites should have </a:t>
            </a:r>
            <a:r>
              <a:rPr lang="en-AU" dirty="0" err="1"/>
              <a:t>rect</a:t>
            </a:r>
            <a:r>
              <a:rPr lang="en-AU" dirty="0"/>
              <a:t> value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312D2-C226-4E3F-9D2C-42ED2B09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41" y="5581366"/>
            <a:ext cx="9153525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B0DE-2F1A-4EF8-A0CA-358ED8F9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41" y="3963960"/>
            <a:ext cx="7310297" cy="6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2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95DC-472B-449D-BB26-D6347C2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9A7A-87D2-47EF-AC29-E406D997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groupcollide</a:t>
            </a:r>
            <a:r>
              <a:rPr lang="en-AU" dirty="0"/>
              <a:t>(group1, group2, dokill1, dokill2, collided)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323A4-F736-4C76-8335-3059EDD0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99493"/>
            <a:ext cx="10515601" cy="2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9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2346-EEA1-4090-920B-7AD98422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211E-E8F6-4D8E-A9ED-511A927A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</a:t>
            </a:r>
            <a:r>
              <a:rPr lang="en-AU" dirty="0" err="1"/>
              <a:t>clamp_ip</a:t>
            </a:r>
            <a:r>
              <a:rPr lang="en-AU" dirty="0"/>
              <a:t>() from </a:t>
            </a:r>
            <a:r>
              <a:rPr lang="en-AU" dirty="0" err="1"/>
              <a:t>rect</a:t>
            </a:r>
            <a:endParaRPr lang="en-AU" dirty="0"/>
          </a:p>
          <a:p>
            <a:r>
              <a:rPr lang="en-AU" dirty="0"/>
              <a:t>Moves a rectangle within another rectangle</a:t>
            </a:r>
          </a:p>
          <a:p>
            <a:r>
              <a:rPr lang="en-AU" dirty="0"/>
              <a:t>Use window surface as boundary and compare with player object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59C18-4A60-4C9E-A183-EE825B39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3667733"/>
            <a:ext cx="8296275" cy="52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86DC3-97A0-4D92-A99D-80C9EAA1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5" y="4611108"/>
            <a:ext cx="4148136" cy="572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2A316-2630-4B30-948A-41BE102F0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00690"/>
            <a:ext cx="5762625" cy="5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B6DB-953C-4BDA-91F3-552CD208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Bullet Shooting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73588-CD92-494D-8F16-3AE516176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751" y="161926"/>
            <a:ext cx="7307121" cy="66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Melbourne Coding Club  Game Programming Part 4</vt:lpstr>
      <vt:lpstr>Intro</vt:lpstr>
      <vt:lpstr>Sprite </vt:lpstr>
      <vt:lpstr>Sprite</vt:lpstr>
      <vt:lpstr>Collision Detection</vt:lpstr>
      <vt:lpstr>Sprite Collision</vt:lpstr>
      <vt:lpstr>Group Collision</vt:lpstr>
      <vt:lpstr>Boundary Detection</vt:lpstr>
      <vt:lpstr>Bullet Shooting</vt:lpstr>
      <vt:lpstr>Bullet Shooting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Part 3</dc:title>
  <dc:creator>Tabish Sarfraz</dc:creator>
  <cp:lastModifiedBy>Tabish Sarfraz</cp:lastModifiedBy>
  <cp:revision>14</cp:revision>
  <dcterms:created xsi:type="dcterms:W3CDTF">2019-07-21T01:14:47Z</dcterms:created>
  <dcterms:modified xsi:type="dcterms:W3CDTF">2019-07-21T02:27:51Z</dcterms:modified>
</cp:coreProperties>
</file>