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4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E1422-78BB-4DEB-A7D2-8C3C9C41E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D12DC6-9DDA-4A6C-81FC-FF42A94B7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3993F-43F7-4BE9-84B6-4E0B1D82F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1E35-E5DE-434D-BED9-C4E43400433E}" type="datetimeFigureOut">
              <a:rPr lang="en-AU" smtClean="0"/>
              <a:t>21/07/2019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C045F-973A-4E16-A04E-FE310EEE3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E23B8-5884-4FDB-B416-4FDE84BD5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F4EE-4BA7-49D2-A901-54A388E7CE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6964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B370F-CAB7-4D37-ABC8-57D7AA30F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5152C-3C91-4CB5-822C-A85B3B642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34EFD-D8C2-4B2B-90CF-08E05065F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1E35-E5DE-434D-BED9-C4E43400433E}" type="datetimeFigureOut">
              <a:rPr lang="en-AU" smtClean="0"/>
              <a:t>21/07/2019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A8C4D-4248-47CB-B749-BD908768E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0B70F-3029-4D09-A105-9D58EF91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F4EE-4BA7-49D2-A901-54A388E7CE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296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AF2A3A-545D-4A2C-901B-B72406F75F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74E1A0-DBA3-442C-9722-D0C7A10F5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ABB8A-42FE-4B31-A583-3ACE8E84D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1E35-E5DE-434D-BED9-C4E43400433E}" type="datetimeFigureOut">
              <a:rPr lang="en-AU" smtClean="0"/>
              <a:t>21/07/2019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84118-C890-46FB-8B27-B04068B73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5ADB9-3A77-492E-9DFD-20526C413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F4EE-4BA7-49D2-A901-54A388E7CE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9431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78571-90DB-4FA7-8D81-8DF058022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5EC96-DDE2-4EE8-A1CD-0DAF91B08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CE73C-4DD7-4427-8508-A864696F7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1E35-E5DE-434D-BED9-C4E43400433E}" type="datetimeFigureOut">
              <a:rPr lang="en-AU" smtClean="0"/>
              <a:t>21/07/2019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D19AB-4502-411D-992B-1FBFD6979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84C49-B2FD-428C-B9B5-B8B561CD0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F4EE-4BA7-49D2-A901-54A388E7CE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9645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E46F6-3010-448A-96D9-6E5AB5A46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1C334-CCE1-4BC5-B09E-4FD647C00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4F4A9-DA44-4744-9646-BABAEF3EE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1E35-E5DE-434D-BED9-C4E43400433E}" type="datetimeFigureOut">
              <a:rPr lang="en-AU" smtClean="0"/>
              <a:t>21/07/2019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E0E6E-C4E7-4F9A-878F-5BF69CAD0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5B2A7-5D8E-43D5-9A40-4A0F8AEC2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F4EE-4BA7-49D2-A901-54A388E7CE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104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34A14-E13C-4086-8EAC-59A61CDE0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35D40-E225-465D-BD94-9201F8B505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7701C-F477-4EF4-9901-AC0A82D6A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6823C-97ED-444C-8F0C-AB2331507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1E35-E5DE-434D-BED9-C4E43400433E}" type="datetimeFigureOut">
              <a:rPr lang="en-AU" smtClean="0"/>
              <a:t>21/07/2019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118B9C-6112-4631-8B21-E751EDE56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0E113-C65D-4AA6-9DB4-DA56D8A83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F4EE-4BA7-49D2-A901-54A388E7CE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9291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BB7C4-60C2-4E49-9F57-184D0A2A9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956F5-5D93-43DB-A171-FDA842991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B1543F-254F-459A-B754-6B514F695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0855D0-FCCC-4F16-81FF-A5BDBF79CB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E055EC-A64A-4559-8D94-A3B4100BEB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AAAF65-DE86-4ED5-B0B6-D1043AC15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1E35-E5DE-434D-BED9-C4E43400433E}" type="datetimeFigureOut">
              <a:rPr lang="en-AU" smtClean="0"/>
              <a:t>21/07/2019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0D9615-3C31-4132-8941-0ED9E9293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5DBF35-ED4B-41D5-BDBB-3960E083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F4EE-4BA7-49D2-A901-54A388E7CE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6809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F98A4-BBFF-4E7D-ACD6-9D0CB7117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735F38-C358-45D4-A33C-BF9C7E3F3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1E35-E5DE-434D-BED9-C4E43400433E}" type="datetimeFigureOut">
              <a:rPr lang="en-AU" smtClean="0"/>
              <a:t>21/07/2019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C032C2-5E0C-4A3B-A9A5-40B14C76F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124364-5EC3-4466-A886-ACFFD8B56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F4EE-4BA7-49D2-A901-54A388E7CE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556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5BD1CD-16B2-4DE6-AB31-17DB7EF11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1E35-E5DE-434D-BED9-C4E43400433E}" type="datetimeFigureOut">
              <a:rPr lang="en-AU" smtClean="0"/>
              <a:t>21/07/2019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BA153E-DC30-42A1-AE8C-F62BBADCB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83E3E-EC89-4867-9FD5-0EE1B6211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F4EE-4BA7-49D2-A901-54A388E7CE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4028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A3DA3-2375-43BB-80B3-6EE8E16A9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F7154-EC40-496A-873A-D2350B63A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852941-614E-4A13-92D2-8C40B67C0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59F019-A5D2-47A1-B91C-8170A3E87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1E35-E5DE-434D-BED9-C4E43400433E}" type="datetimeFigureOut">
              <a:rPr lang="en-AU" smtClean="0"/>
              <a:t>21/07/2019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D58EC-C74A-459B-B2C0-6FC033719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DE3F0-0A57-4B54-85A3-A1A0D098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F4EE-4BA7-49D2-A901-54A388E7CE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8021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2D11B-5F1B-40ED-B089-ABB27277B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6B8D13-9703-4533-AA9D-A4A928E59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983D9-4298-44AF-A980-2EA22BD8A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1BC70-D3D7-4C61-800D-ACF0075C6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1E35-E5DE-434D-BED9-C4E43400433E}" type="datetimeFigureOut">
              <a:rPr lang="en-AU" smtClean="0"/>
              <a:t>21/07/2019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7325A-F848-4250-9A59-01937ED83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21A95-F463-4606-AF18-D5A456F4E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F4EE-4BA7-49D2-A901-54A388E7CE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8234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A1F9E9-64DB-4545-B584-5E9EE1F98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F64FA-E666-4380-9776-300438640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15BC8-B2E9-463B-B3D4-DF31F8A74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01E35-E5DE-434D-BED9-C4E43400433E}" type="datetimeFigureOut">
              <a:rPr lang="en-AU" smtClean="0"/>
              <a:t>21/07/2019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1AEB8-0EBD-4EF8-802A-333B92859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6479C-B178-4A78-AA74-B7E435CAB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9F4EE-4BA7-49D2-A901-54A388E7CE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374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abishSarfraz/melbournecodingclu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7B3EB-F10D-42E6-AE2B-74F6E3B05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963862"/>
          </a:xfrm>
        </p:spPr>
        <p:txBody>
          <a:bodyPr>
            <a:normAutofit fontScale="90000"/>
          </a:bodyPr>
          <a:lstStyle/>
          <a:p>
            <a:r>
              <a:rPr lang="en-AU" sz="8900" dirty="0"/>
              <a:t>Melbourne Coding Club </a:t>
            </a:r>
            <a:br>
              <a:rPr lang="en-AU" dirty="0"/>
            </a:br>
            <a:r>
              <a:rPr lang="en-AU" dirty="0"/>
              <a:t>Game Programming </a:t>
            </a:r>
            <a:r>
              <a:rPr lang="en-AU"/>
              <a:t>Part 3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6C1E00-F598-4577-A5ED-087F7A2DF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4513"/>
            <a:ext cx="9144000" cy="1655762"/>
          </a:xfrm>
        </p:spPr>
        <p:txBody>
          <a:bodyPr/>
          <a:lstStyle/>
          <a:p>
            <a:r>
              <a:rPr lang="en-AU" dirty="0"/>
              <a:t>Presenter: Tabish Sarfraz</a:t>
            </a:r>
          </a:p>
        </p:txBody>
      </p:sp>
    </p:spTree>
    <p:extLst>
      <p:ext uri="{BB962C8B-B14F-4D97-AF65-F5344CB8AC3E}">
        <p14:creationId xmlns:p14="http://schemas.microsoft.com/office/powerpoint/2010/main" val="4140006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29D5E-B8F7-4994-A0FD-5C1A106D3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Bullet Shooting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8BC267E-8ABE-4C74-AD53-E4A1342C4E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8" y="1257867"/>
            <a:ext cx="10515600" cy="15758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7785EB-3677-4134-AEE5-AA859C85A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8" y="2833679"/>
            <a:ext cx="12192000" cy="402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969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A0650-D3B5-491A-BDD8-8491C718D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19EE9-F444-4820-9AB8-EE3299755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>
                <a:hlinkClick r:id="rId2"/>
              </a:rPr>
              <a:t>https://github.com/TabishSarfraz/melbournecodingclub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7751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40F91-0673-4613-B7DA-F3D410DA1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C7239-43F9-4B97-9C9B-9B14BD1A3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AU" sz="4000" dirty="0"/>
              <a:t>Sprites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sz="4000" dirty="0"/>
              <a:t>Collision detection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sz="4000" dirty="0"/>
              <a:t>Boundary detection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sz="4000" dirty="0"/>
              <a:t>Bullet shooting</a:t>
            </a:r>
          </a:p>
        </p:txBody>
      </p:sp>
    </p:spTree>
    <p:extLst>
      <p:ext uri="{BB962C8B-B14F-4D97-AF65-F5344CB8AC3E}">
        <p14:creationId xmlns:p14="http://schemas.microsoft.com/office/powerpoint/2010/main" val="4203887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1B0C-8A26-4452-96CF-DB4221A0F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Sprite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C20-939E-4BF0-ABC7-BDAA8879C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Any Graphic object that moves on screen</a:t>
            </a:r>
          </a:p>
          <a:p>
            <a:r>
              <a:rPr lang="en-AU" dirty="0"/>
              <a:t>Draw sprites on the surface window</a:t>
            </a:r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E0962C-A608-4ADC-8708-DFB1A6601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8" y="3312509"/>
            <a:ext cx="8372475" cy="3338980"/>
          </a:xfrm>
          <a:prstGeom prst="rect">
            <a:avLst/>
          </a:prstGeom>
        </p:spPr>
      </p:pic>
      <p:pic>
        <p:nvPicPr>
          <p:cNvPr id="7" name="Picture 2" descr="Image result for sprites game">
            <a:extLst>
              <a:ext uri="{FF2B5EF4-FFF2-40B4-BE49-F238E27FC236}">
                <a16:creationId xmlns:a16="http://schemas.microsoft.com/office/drawing/2014/main" id="{2A39E8EA-4FF2-4A77-8F22-D0CF2E19B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8522" y="365124"/>
            <a:ext cx="2483404" cy="243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754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E9B8C-BEF0-4477-AA4B-0CDD583A6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Sprite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EF5D7B-D087-4F84-9F2E-1124F88F88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3817"/>
            <a:ext cx="6510338" cy="16256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51E71E-1EF6-4CBD-9DC2-F1AFBD37B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19686"/>
            <a:ext cx="5514976" cy="290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079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7DA59-1F31-4089-823A-AC9138F8F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Collision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A9AF2-211B-4AE0-BF55-C019BBD2E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Collide a sprite with a sprite group</a:t>
            </a:r>
            <a:br>
              <a:rPr lang="en-AU" dirty="0"/>
            </a:br>
            <a:br>
              <a:rPr lang="en-AU" dirty="0"/>
            </a:br>
            <a:r>
              <a:rPr lang="en-AU" dirty="0" err="1"/>
              <a:t>pygame.sprite.spritecollide</a:t>
            </a:r>
            <a:r>
              <a:rPr lang="en-AU" dirty="0"/>
              <a:t>()</a:t>
            </a:r>
            <a:br>
              <a:rPr lang="en-AU" dirty="0"/>
            </a:br>
            <a:endParaRPr lang="en-AU" dirty="0"/>
          </a:p>
          <a:p>
            <a:r>
              <a:rPr lang="en-AU" dirty="0"/>
              <a:t>Collide group of sprite with another group</a:t>
            </a:r>
            <a:br>
              <a:rPr lang="en-AU" dirty="0"/>
            </a:br>
            <a:br>
              <a:rPr lang="en-AU" dirty="0"/>
            </a:br>
            <a:r>
              <a:rPr lang="en-AU" dirty="0" err="1"/>
              <a:t>pygame.sprite.groupcollide</a:t>
            </a:r>
            <a:r>
              <a:rPr lang="en-AU" dirty="0"/>
              <a:t>()</a:t>
            </a:r>
          </a:p>
        </p:txBody>
      </p:sp>
      <p:pic>
        <p:nvPicPr>
          <p:cNvPr id="1026" name="Picture 2" descr="Image result for sprite collision detection">
            <a:extLst>
              <a:ext uri="{FF2B5EF4-FFF2-40B4-BE49-F238E27FC236}">
                <a16:creationId xmlns:a16="http://schemas.microsoft.com/office/drawing/2014/main" id="{87447B7D-2F74-45A6-9E5D-7E737B631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8820" y="141685"/>
            <a:ext cx="2439693" cy="2439693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2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22A9-26FC-404D-B4E4-84326A16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Sprite Collision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06A24-0666-4C4C-A436-399049B7D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spritecollide</a:t>
            </a:r>
            <a:r>
              <a:rPr lang="en-AU" dirty="0"/>
              <a:t>(sprite, group, </a:t>
            </a:r>
            <a:r>
              <a:rPr lang="en-AU" dirty="0" err="1"/>
              <a:t>dokill</a:t>
            </a:r>
            <a:r>
              <a:rPr lang="en-AU" dirty="0"/>
              <a:t>, collided)</a:t>
            </a:r>
            <a:br>
              <a:rPr lang="en-AU" dirty="0"/>
            </a:br>
            <a:br>
              <a:rPr lang="en-AU" dirty="0"/>
            </a:br>
            <a:r>
              <a:rPr lang="en-AU" dirty="0" err="1"/>
              <a:t>dokill</a:t>
            </a:r>
            <a:r>
              <a:rPr lang="en-AU" dirty="0"/>
              <a:t> is a Boolean</a:t>
            </a:r>
            <a:br>
              <a:rPr lang="en-AU" dirty="0"/>
            </a:br>
            <a:br>
              <a:rPr lang="en-AU" dirty="0"/>
            </a:br>
            <a:r>
              <a:rPr lang="en-AU" dirty="0"/>
              <a:t>collided is a </a:t>
            </a:r>
            <a:r>
              <a:rPr lang="en-AU" dirty="0" err="1"/>
              <a:t>callback</a:t>
            </a:r>
            <a:r>
              <a:rPr lang="en-AU" dirty="0"/>
              <a:t> function used to calculate if collision occurred 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br>
              <a:rPr lang="en-AU" dirty="0"/>
            </a:br>
            <a:r>
              <a:rPr lang="en-AU" dirty="0"/>
              <a:t>if collided is not used all sprites should have </a:t>
            </a:r>
            <a:r>
              <a:rPr lang="en-AU" dirty="0" err="1"/>
              <a:t>rect</a:t>
            </a:r>
            <a:r>
              <a:rPr lang="en-AU" dirty="0"/>
              <a:t> value</a:t>
            </a: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7312D2-C226-4E3F-9D2C-42ED2B09A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141" y="5581366"/>
            <a:ext cx="9153525" cy="371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BFB0DE-2F1A-4EF8-A0CA-358ED8F91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141" y="3963960"/>
            <a:ext cx="7310297" cy="69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828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495DC-472B-449D-BB26-D6347C2F6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Group Collision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49A7A-87D2-47EF-AC29-E406D9972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groupcollide</a:t>
            </a:r>
            <a:r>
              <a:rPr lang="en-AU" dirty="0"/>
              <a:t>(group1, group2, dokill1, dokill2, collided)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4323A4-F736-4C76-8335-3059EDD0D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999493"/>
            <a:ext cx="10515601" cy="25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990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B2346-EEA1-4090-920B-7AD98422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Boundary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2211E-E8F6-4D8E-A9ED-511A927A8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Use </a:t>
            </a:r>
            <a:r>
              <a:rPr lang="en-AU" dirty="0" err="1"/>
              <a:t>clamp_ip</a:t>
            </a:r>
            <a:r>
              <a:rPr lang="en-AU" dirty="0"/>
              <a:t>() from </a:t>
            </a:r>
            <a:r>
              <a:rPr lang="en-AU" dirty="0" err="1"/>
              <a:t>rect</a:t>
            </a:r>
            <a:endParaRPr lang="en-AU" dirty="0"/>
          </a:p>
          <a:p>
            <a:r>
              <a:rPr lang="en-AU" dirty="0"/>
              <a:t>Moves a rectangle within another rectangle</a:t>
            </a:r>
          </a:p>
          <a:p>
            <a:r>
              <a:rPr lang="en-AU" dirty="0"/>
              <a:t>Use window surface as boundary and compare with player object</a:t>
            </a:r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F59C18-4A60-4C9E-A183-EE825B394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3" y="3667733"/>
            <a:ext cx="8296275" cy="5232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286DC3-97A0-4D92-A99D-80C9EAA13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65" y="4611108"/>
            <a:ext cx="4148136" cy="5728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12A316-2630-4B30-948A-41BE102F08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500690"/>
            <a:ext cx="5762625" cy="532416"/>
          </a:xfrm>
          <a:prstGeom prst="rect">
            <a:avLst/>
          </a:prstGeom>
        </p:spPr>
      </p:pic>
      <p:pic>
        <p:nvPicPr>
          <p:cNvPr id="3074" name="Picture 2" descr="Image result for game boundary pygame">
            <a:extLst>
              <a:ext uri="{FF2B5EF4-FFF2-40B4-BE49-F238E27FC236}">
                <a16:creationId xmlns:a16="http://schemas.microsoft.com/office/drawing/2014/main" id="{CBAFCA2E-4EF9-4796-927F-ECCF6CDCC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423" y="57364"/>
            <a:ext cx="3316016" cy="2600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97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5B6DB-953C-4BDA-91F3-552CD208F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Bullet Shooting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573588-CD92-494D-8F16-3AE5161762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7751" y="161926"/>
            <a:ext cx="7307121" cy="66246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3944539-BD28-4A4C-B119-1F57D4744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81262"/>
            <a:ext cx="1950482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975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104</Words>
  <Application>Microsoft Office PowerPoint</Application>
  <PresentationFormat>Widescreen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Melbourne Coding Club  Game Programming Part 3</vt:lpstr>
      <vt:lpstr>Intro</vt:lpstr>
      <vt:lpstr>Sprite </vt:lpstr>
      <vt:lpstr>Sprite</vt:lpstr>
      <vt:lpstr>Collision Detection</vt:lpstr>
      <vt:lpstr>Sprite Collision</vt:lpstr>
      <vt:lpstr>Group Collision</vt:lpstr>
      <vt:lpstr>Boundary Detection</vt:lpstr>
      <vt:lpstr>Bullet Shooting</vt:lpstr>
      <vt:lpstr>Bullet Shooting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Programming Part 3</dc:title>
  <dc:creator>Tabish Sarfraz</dc:creator>
  <cp:lastModifiedBy>Tabish Sarfraz</cp:lastModifiedBy>
  <cp:revision>24</cp:revision>
  <dcterms:created xsi:type="dcterms:W3CDTF">2019-07-21T01:14:47Z</dcterms:created>
  <dcterms:modified xsi:type="dcterms:W3CDTF">2019-07-21T03:45:36Z</dcterms:modified>
</cp:coreProperties>
</file>