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164A40-572A-48F7-8F6F-A84AC3AAE0FC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Melbourne Coding Club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3200" spc="-1" strike="noStrike">
                <a:latin typeface="Arial"/>
              </a:rPr>
              <a:t>Data communication</a:t>
            </a:r>
            <a:endParaRPr b="0" lang="en-AU" sz="3200" spc="-1" strike="noStrike">
              <a:latin typeface="Arial"/>
            </a:endParaRPr>
          </a:p>
          <a:p>
            <a:pPr algn="ctr"/>
            <a:r>
              <a:rPr b="0" lang="en-AU" sz="3200" spc="-1" strike="noStrike">
                <a:latin typeface="Arial"/>
              </a:rPr>
              <a:t>Socket IO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Requirements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Bi-directional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Real-time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Multiple clients, one server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Runs locally as well as on the network / Internet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Compatible with Python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Broadcasting messages to everyone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728000" y="1368000"/>
            <a:ext cx="6526800" cy="38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Python Socket 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pip install python-socketio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pip install eventlet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Client implementation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32000" y="1440000"/>
            <a:ext cx="9360000" cy="41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2000" spc="-1" strike="noStrike">
                <a:latin typeface="Courier New"/>
              </a:rPr>
              <a:t>import socketio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sio = socketio.Client()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@sio.event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def connect():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    </a:t>
            </a:r>
            <a:r>
              <a:rPr b="0" lang="en-AU" sz="2000" spc="-1" strike="noStrike">
                <a:latin typeface="Courier New"/>
              </a:rPr>
              <a:t>print('connection established')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@sio.event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def my_message(data):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    </a:t>
            </a:r>
            <a:r>
              <a:rPr b="0" lang="en-AU" sz="2000" spc="-1" strike="noStrike">
                <a:latin typeface="Courier New"/>
              </a:rPr>
              <a:t>print('message received with ', data)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    </a:t>
            </a:r>
            <a:r>
              <a:rPr b="0" lang="en-AU" sz="2000" spc="-1" strike="noStrike">
                <a:latin typeface="Courier New"/>
              </a:rPr>
              <a:t>sio.emit('my response', {'response': 'my response'})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@sio.event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def disconnect():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    </a:t>
            </a:r>
            <a:r>
              <a:rPr b="0" lang="en-AU" sz="2000" spc="-1" strike="noStrike">
                <a:latin typeface="Courier New"/>
              </a:rPr>
              <a:t>print('disconnected from server')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sio.connect('http://localhost:5000')</a:t>
            </a:r>
            <a:endParaRPr b="0" lang="en-AU" sz="2000" spc="-1" strike="noStrike">
              <a:latin typeface="Courier New"/>
              <a:ea typeface="Courier New"/>
            </a:endParaRPr>
          </a:p>
          <a:p>
            <a:r>
              <a:rPr b="0" lang="en-AU" sz="2000" spc="-1" strike="noStrike">
                <a:latin typeface="Courier New"/>
              </a:rPr>
              <a:t>sio.wait()</a:t>
            </a:r>
            <a:endParaRPr b="0" lang="en-AU" sz="2000" spc="-1" strike="noStrike"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337400" y="414720"/>
            <a:ext cx="6942600" cy="512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200" spc="-1" strike="noStrike">
                <a:latin typeface="Arial"/>
              </a:rPr>
              <a:t>import eventlet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import socketio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import eventlet.wsgi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sio = socketio.Server(async_mode='eventlet')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app = socketio.WSGIApp(sio)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@sio.event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def connect(sid, environ):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print('connect ', sid)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@sio.event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def my_message(sid, data):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print('message ', data)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@sio.on("update")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def update(sid, data):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print(data)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sio.emit('message', {'sender': sid , 'echo': data}, broadcast=True)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@sio.event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def disconnect(sid):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print('disconnect ', sid)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if __name__ == '__main__':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#uvicorn.run(app, host='127.0.0.1', port=5000)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rial"/>
              </a:rPr>
              <a:t>    </a:t>
            </a:r>
            <a:r>
              <a:rPr b="0" lang="en-AU" sz="1200" spc="-1" strike="noStrike">
                <a:latin typeface="Arial"/>
              </a:rPr>
              <a:t>eventlet.wsgi.server(eventlet.listen(('', 5000)), app)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comms mechanics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On Blue’s app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Blue Tank current location is x = </a:t>
            </a:r>
            <a:r>
              <a:rPr b="1" lang="en-AU" sz="2800" spc="-1" strike="noStrike">
                <a:latin typeface="Arial"/>
              </a:rPr>
              <a:t>20</a:t>
            </a:r>
            <a:r>
              <a:rPr b="0" lang="en-AU" sz="2800" spc="-1" strike="noStrike">
                <a:latin typeface="Arial"/>
              </a:rPr>
              <a:t>, y = 100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Blue Tank moves to left by 10 pixels.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JSON message sent to server: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{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'id': 1234,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'team': ‘blue’, 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'x':</a:t>
            </a:r>
            <a:r>
              <a:rPr b="1" lang="en-AU" sz="2400" spc="-1" strike="noStrike">
                <a:latin typeface="Arial"/>
              </a:rPr>
              <a:t>10</a:t>
            </a:r>
            <a:r>
              <a:rPr b="0" lang="en-AU" sz="2400" spc="-1" strike="noStrike">
                <a:latin typeface="Arial"/>
              </a:rPr>
              <a:t>, #new destination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'y':100, </a:t>
            </a:r>
            <a:br/>
            <a:r>
              <a:rPr b="0" lang="en-AU" sz="2400" spc="-1" strike="noStrike">
                <a:latin typeface="Arial"/>
              </a:rPr>
              <a:t>'bulletX':-1,  #arbitary number to hide the bullet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'bulletY':-1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}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On Red’s app, Blue Tank moves to left in real-time (almost)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LibreOffice/6.2.4.2$Linux_X86_64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2019-07-07T10:46:38Z</dcterms:created>
  <dc:creator/>
  <dc:description/>
  <dc:language>en-AU</dc:language>
  <cp:lastModifiedBy/>
  <dcterms:modified xsi:type="dcterms:W3CDTF">2019-07-07T11:04:11Z</dcterms:modified>
  <cp:revision>2</cp:revision>
  <dc:subject/>
  <dc:title/>
</cp:coreProperties>
</file>