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.gif" ContentType="image/gif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714E052-0054-4D32-8F68-387ACF42F1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BBBE2C6-94F1-474F-8CE5-E3CA6F02D7B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46680" y="1805760"/>
            <a:ext cx="9071640" cy="187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BLACK FRIDAY DATASET PRESNTATION</a:t>
            </a:r>
            <a:br/>
            <a:r>
              <a:rPr b="0" lang="en-US" sz="4400" spc="-1" strike="noStrike">
                <a:latin typeface="Arial"/>
              </a:rPr>
              <a:t>and steps in data science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By Keith Martin C.E.O  at Deep Thinkers Analytics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Steps in Data science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1997, University of Michigan statistics professor C.F. Jeff Wu distinguished the modern practices that were evolving from traditional aspects of statistics.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include: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Collection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 Analysis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visualization (of the results also)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Data modeling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Problem Solving and Decision Support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CRISP-DM 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CRISP-DM, which stands for Cross-Industry Standard Process for Data Mining, is an industry-proven way to guide your data mining efforts.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As a methodology, it includes descriptions of the typical phases of a project, the tasks involved with each phase, and an explanation of the relationships between these tasks.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 a process model, CRISP-DM provides an overview of the data mining life cycle.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735640" y="1463040"/>
            <a:ext cx="439668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PANDAS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.nunique - function return Series with number of distinct observations over requested axis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.unique -  returns unique values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https://www.youtube.com/watch?v=dye7rDktJ2E&amp;t=3605s    by Daniel chen 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outliers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is an outlier 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  </a:t>
            </a:r>
            <a:r>
              <a:rPr b="0" lang="en-US" sz="3200" spc="-1" strike="noStrike">
                <a:latin typeface="Arial"/>
              </a:rPr>
              <a:t>-An outlier is a data point in a data set that is distant from all other observations. A data point that lies outside the overall distribution of the dataset.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Your takeaway – How to identify outliers in data and how to deal with outliers.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Hint – Using the Z-score in the stats library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Variables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Types of variables: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-Categorical -  These data have meaning as a measurement eg. weight 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Continous and Discrete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-Numerical - Categorical data represent characteristics such as a person’s gender</a:t>
            </a:r>
            <a:endParaRPr b="0" lang="en-US" sz="32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Ordinal data is data which is placed into some kind of order or scale.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nominal data is gender; male and female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Types of plots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distplots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Kdeplot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rugplot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Types of regression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Linear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Polynomial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Multivariative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Ridge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2019-05-30T16:45:03Z</dcterms:created>
  <dc:creator/>
  <dc:description/>
  <dc:language>en-US</dc:language>
  <cp:lastModifiedBy/>
  <dcterms:modified xsi:type="dcterms:W3CDTF">2019-05-30T18:33:16Z</dcterms:modified>
  <cp:revision>3</cp:revision>
  <dc:subject/>
  <dc:title>Beehive</dc:title>
</cp:coreProperties>
</file>