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7C5"/>
    <a:srgbClr val="F9FDFF"/>
    <a:srgbClr val="F9FCFF"/>
    <a:srgbClr val="F8F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58"/>
  </p:normalViewPr>
  <p:slideViewPr>
    <p:cSldViewPr snapToGrid="0">
      <p:cViewPr varScale="1">
        <p:scale>
          <a:sx n="67" d="100"/>
          <a:sy n="67" d="100"/>
        </p:scale>
        <p:origin x="2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54DBD-40CC-5E42-A006-DBD5642A6B5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E249E9-AA47-31C1-DFA6-FBC987507B03}"/>
              </a:ext>
            </a:extLst>
          </p:cNvPr>
          <p:cNvSpPr/>
          <p:nvPr/>
        </p:nvSpPr>
        <p:spPr>
          <a:xfrm>
            <a:off x="923642" y="903932"/>
            <a:ext cx="10611416" cy="7258433"/>
          </a:xfrm>
          <a:prstGeom prst="roundRect">
            <a:avLst>
              <a:gd name="adj" fmla="val 0"/>
            </a:avLst>
          </a:prstGeom>
          <a:solidFill>
            <a:srgbClr val="F9FCFF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📂"/>
            </a:pPr>
            <a:r>
              <a:rPr lang="en-US" dirty="0" err="1">
                <a:solidFill>
                  <a:schemeClr val="tx1"/>
                </a:solidFill>
              </a:rPr>
              <a:t>project_root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📦"/>
            </a:pPr>
            <a:r>
              <a:rPr lang="en-US" dirty="0" err="1">
                <a:solidFill>
                  <a:schemeClr val="tx1"/>
                </a:solidFill>
              </a:rPr>
              <a:t>env.sif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🗃️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shell_server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📂"/>
            </a:pPr>
            <a:r>
              <a:rPr lang="en-US" dirty="0">
                <a:solidFill>
                  <a:schemeClr val="tx1"/>
                </a:solidFill>
              </a:rPr>
              <a:t>test_1/</a:t>
            </a: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📄"/>
            </a:pPr>
            <a:r>
              <a:rPr lang="en-US" dirty="0" err="1">
                <a:solidFill>
                  <a:schemeClr val="tx1"/>
                </a:solidFill>
              </a:rPr>
              <a:t>submit.sh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📄"/>
            </a:pPr>
            <a:r>
              <a:rPr lang="en-US" dirty="0" err="1">
                <a:solidFill>
                  <a:schemeClr val="tx1"/>
                </a:solidFill>
              </a:rPr>
              <a:t>run_test.py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📂"/>
            </a:pPr>
            <a:r>
              <a:rPr lang="en-US" dirty="0">
                <a:solidFill>
                  <a:schemeClr val="tx1"/>
                </a:solidFill>
              </a:rPr>
              <a:t>dependencies</a:t>
            </a:r>
          </a:p>
          <a:p>
            <a:pPr marL="1657350" lvl="3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🗃️"/>
            </a:pPr>
            <a:r>
              <a:rPr lang="en-US" dirty="0" err="1">
                <a:solidFill>
                  <a:schemeClr val="tx1"/>
                </a:solidFill>
              </a:rPr>
              <a:t>custom_pkg</a:t>
            </a:r>
            <a:endParaRPr lang="en-US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🗃️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📂"/>
            </a:pPr>
            <a:r>
              <a:rPr lang="en-US" dirty="0" err="1">
                <a:solidFill>
                  <a:schemeClr val="tx1"/>
                </a:solidFill>
              </a:rPr>
              <a:t>local_lib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📄"/>
            </a:pPr>
            <a:r>
              <a:rPr lang="en-US" dirty="0">
                <a:solidFill>
                  <a:schemeClr val="tx1"/>
                </a:solidFill>
              </a:rPr>
              <a:t>__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__.py</a:t>
            </a: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📄"/>
            </a:pPr>
            <a:r>
              <a:rPr lang="en-US" dirty="0" err="1">
                <a:solidFill>
                  <a:schemeClr val="tx1"/>
                </a:solidFill>
              </a:rPr>
              <a:t>custom_funcs.py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10000"/>
              <a:buFont typeface="System Font Regular"/>
              <a:buChar char="📄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285750" indent="-285750" algn="ctr">
              <a:buFont typeface="System Font Regular"/>
              <a:buChar char="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FED011-C62C-59BF-8783-39B3E09AEEB1}"/>
              </a:ext>
            </a:extLst>
          </p:cNvPr>
          <p:cNvSpPr/>
          <p:nvPr/>
        </p:nvSpPr>
        <p:spPr>
          <a:xfrm>
            <a:off x="669642" y="497532"/>
            <a:ext cx="3829616" cy="406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 File System</a:t>
            </a:r>
          </a:p>
        </p:txBody>
      </p:sp>
      <p:sp>
        <p:nvSpPr>
          <p:cNvPr id="82" name="Line Callout 2 81">
            <a:extLst>
              <a:ext uri="{FF2B5EF4-FFF2-40B4-BE49-F238E27FC236}">
                <a16:creationId xmlns:a16="http://schemas.microsoft.com/office/drawing/2014/main" id="{772935B4-3AF0-41AC-DDC0-D17AB9FF7A7F}"/>
              </a:ext>
            </a:extLst>
          </p:cNvPr>
          <p:cNvSpPr/>
          <p:nvPr/>
        </p:nvSpPr>
        <p:spPr>
          <a:xfrm flipV="1">
            <a:off x="6252541" y="4506776"/>
            <a:ext cx="2044700" cy="1860449"/>
          </a:xfrm>
          <a:prstGeom prst="borderCallout2">
            <a:avLst>
              <a:gd name="adj1" fmla="val 48124"/>
              <a:gd name="adj2" fmla="val -5045"/>
              <a:gd name="adj3" fmla="val 48124"/>
              <a:gd name="adj4" fmla="val -25180"/>
              <a:gd name="adj5" fmla="val 121474"/>
              <a:gd name="adj6" fmla="val -1347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Callout 2 80">
            <a:extLst>
              <a:ext uri="{FF2B5EF4-FFF2-40B4-BE49-F238E27FC236}">
                <a16:creationId xmlns:a16="http://schemas.microsoft.com/office/drawing/2014/main" id="{70D9433E-8F97-363A-2E41-F89F04C86F03}"/>
              </a:ext>
            </a:extLst>
          </p:cNvPr>
          <p:cNvSpPr/>
          <p:nvPr/>
        </p:nvSpPr>
        <p:spPr>
          <a:xfrm>
            <a:off x="6265988" y="1868017"/>
            <a:ext cx="2044700" cy="13293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468"/>
              <a:gd name="adj5" fmla="val 120143"/>
              <a:gd name="adj6" fmla="val -1435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06B7C7-DA3B-C55F-5138-D28A627F7D33}"/>
              </a:ext>
            </a:extLst>
          </p:cNvPr>
          <p:cNvSpPr/>
          <p:nvPr/>
        </p:nvSpPr>
        <p:spPr>
          <a:xfrm>
            <a:off x="6229350" y="1056333"/>
            <a:ext cx="5160779" cy="6807272"/>
          </a:xfrm>
          <a:prstGeom prst="roundRect">
            <a:avLst>
              <a:gd name="adj" fmla="val 0"/>
            </a:avLst>
          </a:prstGeom>
          <a:solidFill>
            <a:srgbClr val="F9FCFF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marL="285750" indent="-285750" algn="ctr">
              <a:buFont typeface="System Font Regular"/>
              <a:buChar char="📦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71041F-61BE-4356-3F37-A34598FC3E2C}"/>
              </a:ext>
            </a:extLst>
          </p:cNvPr>
          <p:cNvGrpSpPr/>
          <p:nvPr/>
        </p:nvGrpSpPr>
        <p:grpSpPr>
          <a:xfrm>
            <a:off x="6265988" y="1347595"/>
            <a:ext cx="4989670" cy="2000723"/>
            <a:chOff x="3798730" y="7790415"/>
            <a:chExt cx="4989670" cy="2000723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A5A6322-DFA4-B006-7F06-D98961B118DA}"/>
                </a:ext>
              </a:extLst>
            </p:cNvPr>
            <p:cNvSpPr/>
            <p:nvPr/>
          </p:nvSpPr>
          <p:spPr>
            <a:xfrm>
              <a:off x="3798730" y="7842247"/>
              <a:ext cx="4989670" cy="1948891"/>
            </a:xfrm>
            <a:prstGeom prst="roundRect">
              <a:avLst>
                <a:gd name="adj" fmla="val 499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320040" rtlCol="0" anchor="t"/>
            <a:lstStyle/>
            <a:p>
              <a:pPr>
                <a:spcAft>
                  <a:spcPts val="200"/>
                </a:spcAft>
              </a:pPr>
              <a:r>
                <a:rPr lang="en-US" sz="1400" b="0" dirty="0">
                  <a:solidFill>
                    <a:srgbClr val="008000"/>
                  </a:solidFill>
                  <a:effectLst/>
                  <a:latin typeface="Menlo" panose="020B0609030804020204" pitchFamily="49" charset="0"/>
                </a:rPr>
                <a:t>#! /bin/bash</a:t>
              </a:r>
            </a:p>
            <a:p>
              <a:pPr>
                <a:spcAft>
                  <a:spcPts val="20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#SBATCH --name=...</a:t>
              </a:r>
              <a:endPara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#SBATCH --time=...</a:t>
              </a:r>
            </a:p>
            <a:p>
              <a:pPr>
                <a:spcAft>
                  <a:spcPts val="200"/>
                </a:spcAft>
              </a:pPr>
              <a:endParaRPr lang="en-US" sz="13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1300" dirty="0">
                  <a:solidFill>
                    <a:srgbClr val="8E07C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export</a:t>
              </a: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PYTHONPATH=$</a:t>
              </a:r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PYTHONPATH:dependencies</a:t>
              </a: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:..</a:t>
              </a:r>
              <a:b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 –m </a:t>
              </a:r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shell_server</a:t>
              </a: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&amp;</a:t>
              </a:r>
            </a:p>
            <a:p>
              <a:pPr>
                <a:spcAft>
                  <a:spcPts val="2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singularity run  ../</a:t>
              </a:r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env.sif</a:t>
              </a: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run_test.py</a:t>
              </a:r>
              <a:endParaRPr lang="en-US" sz="13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spcAft>
                  <a:spcPts val="200"/>
                </a:spcAft>
              </a:pPr>
              <a:endParaRPr lang="en-US" sz="13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spcAft>
                  <a:spcPts val="200"/>
                </a:spcAft>
              </a:pPr>
              <a:endParaRPr lang="en-US" sz="13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4EF1A3-7B69-BB11-462C-398D68C906F9}"/>
                </a:ext>
              </a:extLst>
            </p:cNvPr>
            <p:cNvSpPr/>
            <p:nvPr/>
          </p:nvSpPr>
          <p:spPr>
            <a:xfrm>
              <a:off x="3798730" y="7790415"/>
              <a:ext cx="4989670" cy="337585"/>
            </a:xfrm>
            <a:prstGeom prst="roundRect">
              <a:avLst>
                <a:gd name="adj" fmla="val 49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submit.sh</a:t>
              </a:r>
              <a:r>
                <a: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3D48C6-FDE7-33F7-73C6-89D1D321CC64}"/>
              </a:ext>
            </a:extLst>
          </p:cNvPr>
          <p:cNvGrpSpPr/>
          <p:nvPr/>
        </p:nvGrpSpPr>
        <p:grpSpPr>
          <a:xfrm>
            <a:off x="6229350" y="4094767"/>
            <a:ext cx="4989670" cy="2427056"/>
            <a:chOff x="3798730" y="7790415"/>
            <a:chExt cx="4989670" cy="242705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FC1A3E40-96F2-4994-EDB1-D2DE7F784BA5}"/>
                </a:ext>
              </a:extLst>
            </p:cNvPr>
            <p:cNvSpPr/>
            <p:nvPr/>
          </p:nvSpPr>
          <p:spPr>
            <a:xfrm>
              <a:off x="3798730" y="7842246"/>
              <a:ext cx="4989670" cy="2375225"/>
            </a:xfrm>
            <a:prstGeom prst="roundRect">
              <a:avLst>
                <a:gd name="adj" fmla="val 499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320040" rtlCol="0" anchor="t"/>
            <a:lstStyle/>
            <a:p>
              <a:pPr>
                <a:spcAft>
                  <a:spcPts val="200"/>
                </a:spcAft>
              </a:pPr>
              <a:r>
                <a:rPr lang="en-US" sz="1400" b="0" dirty="0">
                  <a:solidFill>
                    <a:srgbClr val="008000"/>
                  </a:solidFill>
                  <a:effectLst/>
                  <a:latin typeface="Menlo" panose="020B0609030804020204" pitchFamily="49" charset="0"/>
                </a:rPr>
                <a:t>#! /bin/python</a:t>
              </a:r>
            </a:p>
            <a:p>
              <a:pPr>
                <a:lnSpc>
                  <a:spcPts val="1500"/>
                </a:lnSpc>
                <a:spcAft>
                  <a:spcPts val="200"/>
                </a:spcAft>
              </a:pPr>
              <a:b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</a:b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env_lib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import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* </a:t>
              </a:r>
              <a:r>
                <a:rPr lang="en-US" sz="1400" b="0" dirty="0">
                  <a:solidFill>
                    <a:srgbClr val="028001"/>
                  </a:solidFill>
                  <a:effectLst/>
                  <a:latin typeface="Menlo" panose="020B0609030804020204" pitchFamily="49" charset="0"/>
                </a:rPr>
                <a:t>#provided by container</a:t>
              </a:r>
              <a:endParaRPr lang="en-US" sz="1400" dirty="0">
                <a:solidFill>
                  <a:srgbClr val="02800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ts val="1500"/>
                </a:lnSpc>
                <a:spcAft>
                  <a:spcPts val="200"/>
                </a:spcAft>
              </a:pP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local_lib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import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* </a:t>
              </a:r>
              <a:r>
                <a:rPr lang="en-US" sz="1400" b="0" dirty="0">
                  <a:solidFill>
                    <a:srgbClr val="028001"/>
                  </a:solidFill>
                  <a:effectLst/>
                  <a:latin typeface="Menlo" panose="020B0609030804020204" pitchFamily="49" charset="0"/>
                </a:rPr>
                <a:t>#custom user lib</a:t>
              </a:r>
            </a:p>
            <a:p>
              <a:pPr>
                <a:lnSpc>
                  <a:spcPts val="1500"/>
                </a:lnSpc>
                <a:spcAft>
                  <a:spcPts val="200"/>
                </a:spcAft>
              </a:pP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shell_server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>
                  <a:solidFill>
                    <a:srgbClr val="8F08C4"/>
                  </a:solidFill>
                  <a:effectLst/>
                  <a:latin typeface="Menlo" panose="020B0609030804020204" pitchFamily="49" charset="0"/>
                </a:rPr>
                <a:t>import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shell_client</a:t>
              </a:r>
              <a:endPara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pPr>
                <a:lnSpc>
                  <a:spcPts val="1500"/>
                </a:lnSpc>
                <a:spcAft>
                  <a:spcPts val="200"/>
                </a:spcAft>
              </a:pPr>
              <a:r>
                <a:rPr lang="en-US" sz="1400" b="0" dirty="0">
                  <a:solidFill>
                    <a:srgbClr val="008000"/>
                  </a:solidFill>
                  <a:effectLst/>
                  <a:latin typeface="Menlo" panose="020B0609030804020204" pitchFamily="49" charset="0"/>
                </a:rPr>
                <a:t># do something with the libraries</a:t>
              </a:r>
              <a:endPara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pPr>
                <a:lnSpc>
                  <a:spcPts val="1500"/>
                </a:lnSpc>
                <a:spcAft>
                  <a:spcPts val="200"/>
                </a:spcAft>
              </a:pPr>
              <a:r>
                <a:rPr lang="en-US" sz="1400" b="0" dirty="0">
                  <a:solidFill>
                    <a:srgbClr val="008000"/>
                  </a:solidFill>
                  <a:effectLst/>
                  <a:latin typeface="Menlo" panose="020B0609030804020204" pitchFamily="49" charset="0"/>
                </a:rPr>
                <a:t># provided by the container</a:t>
              </a:r>
              <a:endPara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git_update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 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shell_client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([</a:t>
              </a:r>
              <a:r>
                <a:rPr lang="en-US" sz="1400" b="0" dirty="0">
                  <a:solidFill>
                    <a:srgbClr val="E21F1F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git</a:t>
              </a:r>
              <a:r>
                <a:rPr lang="en-US" sz="1400" b="0" dirty="0">
                  <a:solidFill>
                    <a:srgbClr val="E21F1F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400" b="0" dirty="0">
                  <a:solidFill>
                    <a:srgbClr val="E21F1F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fetch</a:t>
              </a:r>
              <a:r>
                <a:rPr lang="en-US" sz="1400" b="0" dirty="0">
                  <a:solidFill>
                    <a:srgbClr val="E21F1F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])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Menlo" panose="020B0609030804020204" pitchFamily="49" charset="0"/>
                </a:rPr>
                <a:t>...</a:t>
              </a:r>
              <a:endPara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39E9644A-D5C9-D68D-B772-79178DD91AC3}"/>
                </a:ext>
              </a:extLst>
            </p:cNvPr>
            <p:cNvSpPr/>
            <p:nvPr/>
          </p:nvSpPr>
          <p:spPr>
            <a:xfrm>
              <a:off x="3798730" y="7790415"/>
              <a:ext cx="4989670" cy="337585"/>
            </a:xfrm>
            <a:prstGeom prst="roundRect">
              <a:avLst>
                <a:gd name="adj" fmla="val 49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r>
                <a:rPr lang="en-US" sz="13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run_test.py</a:t>
              </a:r>
              <a:endParaRPr lang="en-US" sz="13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D7A0BE-BAB4-0D8E-28ED-3468131B59D0}"/>
              </a:ext>
            </a:extLst>
          </p:cNvPr>
          <p:cNvCxnSpPr>
            <a:cxnSpLocks/>
          </p:cNvCxnSpPr>
          <p:nvPr/>
        </p:nvCxnSpPr>
        <p:spPr>
          <a:xfrm>
            <a:off x="2648962" y="1922912"/>
            <a:ext cx="2180075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AF9E41-B1FE-D62D-9A63-8FCBA57BE3EB}"/>
              </a:ext>
            </a:extLst>
          </p:cNvPr>
          <p:cNvSpPr txBox="1"/>
          <p:nvPr/>
        </p:nvSpPr>
        <p:spPr>
          <a:xfrm>
            <a:off x="2861255" y="1535046"/>
            <a:ext cx="19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 environment</a:t>
            </a:r>
          </a:p>
        </p:txBody>
      </p:sp>
    </p:spTree>
    <p:extLst>
      <p:ext uri="{BB962C8B-B14F-4D97-AF65-F5344CB8AC3E}">
        <p14:creationId xmlns:p14="http://schemas.microsoft.com/office/powerpoint/2010/main" val="42147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156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System Font Regular</vt:lpstr>
      <vt:lpstr>Aptos</vt:lpstr>
      <vt:lpstr>Aptos Display</vt:lpstr>
      <vt:lpstr>Arial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12</cp:revision>
  <dcterms:created xsi:type="dcterms:W3CDTF">2025-03-12T20:16:48Z</dcterms:created>
  <dcterms:modified xsi:type="dcterms:W3CDTF">2025-04-08T15:25:19Z</dcterms:modified>
</cp:coreProperties>
</file>