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Krona One"/>
      <p:regular r:id="rId20"/>
    </p:embeddedFont>
    <p:embeddedFont>
      <p:font typeface="Ubuntu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ronaOne-regular.fntdata"/><Relationship Id="rId11" Type="http://schemas.openxmlformats.org/officeDocument/2006/relationships/slide" Target="slides/slide7.xml"/><Relationship Id="rId22" Type="http://schemas.openxmlformats.org/officeDocument/2006/relationships/font" Target="fonts/Ubuntu-bold.fntdata"/><Relationship Id="rId10" Type="http://schemas.openxmlformats.org/officeDocument/2006/relationships/slide" Target="slides/slide6.xml"/><Relationship Id="rId21" Type="http://schemas.openxmlformats.org/officeDocument/2006/relationships/font" Target="fonts/Ubuntu-regular.fntdata"/><Relationship Id="rId13" Type="http://schemas.openxmlformats.org/officeDocument/2006/relationships/slide" Target="slides/slide9.xml"/><Relationship Id="rId24" Type="http://schemas.openxmlformats.org/officeDocument/2006/relationships/font" Target="fonts/Ubuntu-boldItalic.fntdata"/><Relationship Id="rId12" Type="http://schemas.openxmlformats.org/officeDocument/2006/relationships/slide" Target="slides/slide8.xml"/><Relationship Id="rId23" Type="http://schemas.openxmlformats.org/officeDocument/2006/relationships/font" Target="fonts/Ubuntu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f39c49baf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f39c49baf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36158c818b_0_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36158c818b_0_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36158c818b_0_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36158c818b_0_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36158c818b_0_9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36158c818b_0_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36158c818b_0_10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36158c818b_0_1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36158c818b_0_1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36158c818b_0_1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36158c818b_0_1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36158c818b_0_1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ed1d3ee59_0_100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6ed1d3ee59_0_10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3b7a188278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3b7a188278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3b7a188278_1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3b7a188278_1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3b7a188278_1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3b7a188278_1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3b7a188278_1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3b7a188278_1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36158c818b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36158c818b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36158c818b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36158c818b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36158c818b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36158c818b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iving Center Company Profile by Slidesgo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7326300" y="0"/>
            <a:ext cx="18177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525" y="-137700"/>
            <a:ext cx="6939000" cy="5297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364350" y="817950"/>
            <a:ext cx="3015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573650" y="2960400"/>
            <a:ext cx="1805700" cy="6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 flipH="1">
            <a:off x="8956333" y="1805"/>
            <a:ext cx="246027" cy="5242522"/>
            <a:chOff x="-66750" y="-99025"/>
            <a:chExt cx="246027" cy="5242522"/>
          </a:xfrm>
        </p:grpSpPr>
        <p:sp>
          <p:nvSpPr>
            <p:cNvPr id="15" name="Google Shape;15;p2"/>
            <p:cNvSpPr/>
            <p:nvPr/>
          </p:nvSpPr>
          <p:spPr>
            <a:xfrm>
              <a:off x="-66750" y="-99025"/>
              <a:ext cx="246026" cy="5242522"/>
            </a:xfrm>
            <a:custGeom>
              <a:rect b="b" l="l" r="r" t="t"/>
              <a:pathLst>
                <a:path extrusionOk="0" h="24919" w="1281">
                  <a:moveTo>
                    <a:pt x="69" y="0"/>
                  </a:moveTo>
                  <a:cubicBezTo>
                    <a:pt x="31" y="0"/>
                    <a:pt x="0" y="34"/>
                    <a:pt x="0" y="72"/>
                  </a:cubicBezTo>
                  <a:lnTo>
                    <a:pt x="0" y="24918"/>
                  </a:lnTo>
                  <a:lnTo>
                    <a:pt x="1280" y="24918"/>
                  </a:lnTo>
                  <a:lnTo>
                    <a:pt x="1280" y="72"/>
                  </a:lnTo>
                  <a:cubicBezTo>
                    <a:pt x="1280" y="34"/>
                    <a:pt x="1249" y="0"/>
                    <a:pt x="12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5775" y="-99025"/>
              <a:ext cx="103502" cy="5242522"/>
            </a:xfrm>
            <a:custGeom>
              <a:rect b="b" l="l" r="r" t="t"/>
              <a:pathLst>
                <a:path extrusionOk="0" h="24919" w="1281">
                  <a:moveTo>
                    <a:pt x="69" y="0"/>
                  </a:moveTo>
                  <a:cubicBezTo>
                    <a:pt x="31" y="0"/>
                    <a:pt x="0" y="34"/>
                    <a:pt x="0" y="72"/>
                  </a:cubicBezTo>
                  <a:lnTo>
                    <a:pt x="0" y="24918"/>
                  </a:lnTo>
                  <a:lnTo>
                    <a:pt x="1280" y="24918"/>
                  </a:lnTo>
                  <a:lnTo>
                    <a:pt x="1280" y="72"/>
                  </a:lnTo>
                  <a:cubicBezTo>
                    <a:pt x="1280" y="34"/>
                    <a:pt x="1249" y="0"/>
                    <a:pt x="1211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2"/>
          <p:cNvSpPr/>
          <p:nvPr/>
        </p:nvSpPr>
        <p:spPr>
          <a:xfrm flipH="1">
            <a:off x="7637083" y="634585"/>
            <a:ext cx="2030710" cy="765299"/>
          </a:xfrm>
          <a:custGeom>
            <a:rect b="b" l="l" r="r" t="t"/>
            <a:pathLst>
              <a:path extrusionOk="0" h="3985" w="10574">
                <a:moveTo>
                  <a:pt x="197" y="1"/>
                </a:moveTo>
                <a:cubicBezTo>
                  <a:pt x="77" y="1"/>
                  <a:pt x="1" y="132"/>
                  <a:pt x="60" y="238"/>
                </a:cubicBezTo>
                <a:lnTo>
                  <a:pt x="1002" y="1914"/>
                </a:lnTo>
                <a:cubicBezTo>
                  <a:pt x="1030" y="1962"/>
                  <a:pt x="1030" y="2020"/>
                  <a:pt x="1002" y="2068"/>
                </a:cubicBezTo>
                <a:lnTo>
                  <a:pt x="60" y="3747"/>
                </a:lnTo>
                <a:cubicBezTo>
                  <a:pt x="1" y="3854"/>
                  <a:pt x="77" y="3984"/>
                  <a:pt x="197" y="3984"/>
                </a:cubicBezTo>
                <a:lnTo>
                  <a:pt x="9376" y="3984"/>
                </a:lnTo>
                <a:cubicBezTo>
                  <a:pt x="9434" y="3984"/>
                  <a:pt x="9490" y="3954"/>
                  <a:pt x="9517" y="3902"/>
                </a:cubicBezTo>
                <a:lnTo>
                  <a:pt x="10546" y="2068"/>
                </a:lnTo>
                <a:cubicBezTo>
                  <a:pt x="10574" y="2020"/>
                  <a:pt x="10574" y="1962"/>
                  <a:pt x="10546" y="1914"/>
                </a:cubicBezTo>
                <a:lnTo>
                  <a:pt x="9517" y="80"/>
                </a:lnTo>
                <a:cubicBezTo>
                  <a:pt x="9490" y="32"/>
                  <a:pt x="9434" y="1"/>
                  <a:pt x="937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 flipH="1">
            <a:off x="8153537" y="1732699"/>
            <a:ext cx="2031286" cy="765299"/>
          </a:xfrm>
          <a:custGeom>
            <a:rect b="b" l="l" r="r" t="t"/>
            <a:pathLst>
              <a:path extrusionOk="0" h="3985" w="10577">
                <a:moveTo>
                  <a:pt x="1198" y="0"/>
                </a:moveTo>
                <a:cubicBezTo>
                  <a:pt x="1139" y="0"/>
                  <a:pt x="1087" y="32"/>
                  <a:pt x="1057" y="80"/>
                </a:cubicBezTo>
                <a:lnTo>
                  <a:pt x="28" y="1913"/>
                </a:lnTo>
                <a:cubicBezTo>
                  <a:pt x="1" y="1961"/>
                  <a:pt x="1" y="2020"/>
                  <a:pt x="28" y="2068"/>
                </a:cubicBezTo>
                <a:lnTo>
                  <a:pt x="1057" y="3902"/>
                </a:lnTo>
                <a:cubicBezTo>
                  <a:pt x="1087" y="3954"/>
                  <a:pt x="1139" y="3984"/>
                  <a:pt x="1198" y="3984"/>
                </a:cubicBezTo>
                <a:lnTo>
                  <a:pt x="10376" y="3984"/>
                </a:lnTo>
                <a:cubicBezTo>
                  <a:pt x="10497" y="3984"/>
                  <a:pt x="10576" y="3854"/>
                  <a:pt x="10514" y="3747"/>
                </a:cubicBezTo>
                <a:lnTo>
                  <a:pt x="9571" y="2068"/>
                </a:lnTo>
                <a:cubicBezTo>
                  <a:pt x="9544" y="2020"/>
                  <a:pt x="9544" y="1961"/>
                  <a:pt x="9571" y="1913"/>
                </a:cubicBezTo>
                <a:lnTo>
                  <a:pt x="10514" y="238"/>
                </a:lnTo>
                <a:cubicBezTo>
                  <a:pt x="10576" y="132"/>
                  <a:pt x="10497" y="0"/>
                  <a:pt x="103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 flipH="1" rot="10800000">
            <a:off x="7809360" y="2830812"/>
            <a:ext cx="2031094" cy="765299"/>
          </a:xfrm>
          <a:custGeom>
            <a:rect b="b" l="l" r="r" t="t"/>
            <a:pathLst>
              <a:path extrusionOk="0" h="3985" w="10576">
                <a:moveTo>
                  <a:pt x="1198" y="0"/>
                </a:moveTo>
                <a:cubicBezTo>
                  <a:pt x="1139" y="0"/>
                  <a:pt x="1088" y="32"/>
                  <a:pt x="1060" y="79"/>
                </a:cubicBezTo>
                <a:lnTo>
                  <a:pt x="28" y="1913"/>
                </a:lnTo>
                <a:cubicBezTo>
                  <a:pt x="0" y="1961"/>
                  <a:pt x="0" y="2020"/>
                  <a:pt x="28" y="2068"/>
                </a:cubicBezTo>
                <a:lnTo>
                  <a:pt x="1060" y="3901"/>
                </a:lnTo>
                <a:cubicBezTo>
                  <a:pt x="1088" y="3953"/>
                  <a:pt x="1139" y="3984"/>
                  <a:pt x="1198" y="3984"/>
                </a:cubicBezTo>
                <a:lnTo>
                  <a:pt x="10377" y="3984"/>
                </a:lnTo>
                <a:cubicBezTo>
                  <a:pt x="10500" y="3984"/>
                  <a:pt x="10576" y="3850"/>
                  <a:pt x="10518" y="3747"/>
                </a:cubicBezTo>
                <a:lnTo>
                  <a:pt x="9571" y="2068"/>
                </a:lnTo>
                <a:cubicBezTo>
                  <a:pt x="9548" y="2020"/>
                  <a:pt x="9548" y="1961"/>
                  <a:pt x="9571" y="1913"/>
                </a:cubicBezTo>
                <a:lnTo>
                  <a:pt x="10518" y="238"/>
                </a:lnTo>
                <a:cubicBezTo>
                  <a:pt x="10576" y="131"/>
                  <a:pt x="10500" y="0"/>
                  <a:pt x="1037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 rot="10800000">
            <a:off x="7641126" y="1009276"/>
            <a:ext cx="2020346" cy="390628"/>
          </a:xfrm>
          <a:custGeom>
            <a:rect b="b" l="l" r="r" t="t"/>
            <a:pathLst>
              <a:path extrusionOk="0" h="9483" w="50170">
                <a:moveTo>
                  <a:pt x="4721" y="9059"/>
                </a:moveTo>
                <a:cubicBezTo>
                  <a:pt x="4777" y="9186"/>
                  <a:pt x="4834" y="9356"/>
                  <a:pt x="4834" y="9483"/>
                </a:cubicBezTo>
                <a:lnTo>
                  <a:pt x="50169" y="9483"/>
                </a:lnTo>
                <a:cubicBezTo>
                  <a:pt x="50169" y="9356"/>
                  <a:pt x="50113" y="9186"/>
                  <a:pt x="50056" y="9059"/>
                </a:cubicBezTo>
                <a:lnTo>
                  <a:pt x="45166" y="410"/>
                </a:lnTo>
                <a:cubicBezTo>
                  <a:pt x="45053" y="170"/>
                  <a:pt x="44757" y="0"/>
                  <a:pt x="44516" y="0"/>
                </a:cubicBezTo>
                <a:lnTo>
                  <a:pt x="891" y="0"/>
                </a:lnTo>
                <a:cubicBezTo>
                  <a:pt x="354" y="0"/>
                  <a:pt x="0" y="650"/>
                  <a:pt x="241" y="1117"/>
                </a:cubicBez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 rot="10800000">
            <a:off x="7814739" y="3205476"/>
            <a:ext cx="2020346" cy="390628"/>
          </a:xfrm>
          <a:custGeom>
            <a:rect b="b" l="l" r="r" t="t"/>
            <a:pathLst>
              <a:path extrusionOk="0" h="9483" w="50170">
                <a:moveTo>
                  <a:pt x="4721" y="9059"/>
                </a:moveTo>
                <a:cubicBezTo>
                  <a:pt x="4777" y="9186"/>
                  <a:pt x="4834" y="9356"/>
                  <a:pt x="4834" y="9483"/>
                </a:cubicBezTo>
                <a:lnTo>
                  <a:pt x="50169" y="9483"/>
                </a:lnTo>
                <a:cubicBezTo>
                  <a:pt x="50169" y="9356"/>
                  <a:pt x="50113" y="9186"/>
                  <a:pt x="50056" y="9059"/>
                </a:cubicBezTo>
                <a:lnTo>
                  <a:pt x="45166" y="410"/>
                </a:lnTo>
                <a:cubicBezTo>
                  <a:pt x="45053" y="170"/>
                  <a:pt x="44757" y="0"/>
                  <a:pt x="44516" y="0"/>
                </a:cubicBezTo>
                <a:lnTo>
                  <a:pt x="891" y="0"/>
                </a:lnTo>
                <a:cubicBezTo>
                  <a:pt x="354" y="0"/>
                  <a:pt x="0" y="650"/>
                  <a:pt x="241" y="1117"/>
                </a:cubicBez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 flipH="1" rot="10800000">
            <a:off x="8159014" y="2107376"/>
            <a:ext cx="2020346" cy="390628"/>
          </a:xfrm>
          <a:custGeom>
            <a:rect b="b" l="l" r="r" t="t"/>
            <a:pathLst>
              <a:path extrusionOk="0" h="9483" w="50170">
                <a:moveTo>
                  <a:pt x="4721" y="9059"/>
                </a:moveTo>
                <a:cubicBezTo>
                  <a:pt x="4777" y="9186"/>
                  <a:pt x="4834" y="9356"/>
                  <a:pt x="4834" y="9483"/>
                </a:cubicBezTo>
                <a:lnTo>
                  <a:pt x="50169" y="9483"/>
                </a:lnTo>
                <a:cubicBezTo>
                  <a:pt x="50169" y="9356"/>
                  <a:pt x="50113" y="9186"/>
                  <a:pt x="50056" y="9059"/>
                </a:cubicBezTo>
                <a:lnTo>
                  <a:pt x="45166" y="410"/>
                </a:lnTo>
                <a:cubicBezTo>
                  <a:pt x="45053" y="170"/>
                  <a:pt x="44757" y="0"/>
                  <a:pt x="44516" y="0"/>
                </a:cubicBezTo>
                <a:lnTo>
                  <a:pt x="891" y="0"/>
                </a:lnTo>
                <a:cubicBezTo>
                  <a:pt x="354" y="0"/>
                  <a:pt x="0" y="650"/>
                  <a:pt x="241" y="1117"/>
                </a:cubicBez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" name="Google Shape;23;p2"/>
          <p:cNvGrpSpPr/>
          <p:nvPr/>
        </p:nvGrpSpPr>
        <p:grpSpPr>
          <a:xfrm flipH="1" rot="420230">
            <a:off x="-250607" y="3939649"/>
            <a:ext cx="2032372" cy="1311657"/>
            <a:chOff x="7244709" y="3730234"/>
            <a:chExt cx="2912093" cy="1879413"/>
          </a:xfrm>
        </p:grpSpPr>
        <p:sp>
          <p:nvSpPr>
            <p:cNvPr id="24" name="Google Shape;24;p2"/>
            <p:cNvSpPr/>
            <p:nvPr/>
          </p:nvSpPr>
          <p:spPr>
            <a:xfrm rot="-1799542">
              <a:off x="7243199" y="4921743"/>
              <a:ext cx="1386920" cy="3657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1799716">
              <a:off x="8810156" y="4042080"/>
              <a:ext cx="1345393" cy="3657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 rot="-2046914">
            <a:off x="7154697" y="-1044372"/>
            <a:ext cx="10349659" cy="8211979"/>
          </a:xfrm>
          <a:prstGeom prst="ellipse">
            <a:avLst/>
          </a:pr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 rot="-2046914">
            <a:off x="-7837653" y="-4073147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/>
          <p:nvPr/>
        </p:nvSpPr>
        <p:spPr>
          <a:xfrm>
            <a:off x="7609560" y="4513643"/>
            <a:ext cx="62529" cy="503891"/>
          </a:xfrm>
          <a:custGeom>
            <a:rect b="b" l="l" r="r" t="t"/>
            <a:pathLst>
              <a:path extrusionOk="0" h="3441" w="427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9" y="3440"/>
                  <a:pt x="214" y="3440"/>
                </a:cubicBezTo>
                <a:cubicBezTo>
                  <a:pt x="334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7486262" y="4830089"/>
            <a:ext cx="321723" cy="171185"/>
          </a:xfrm>
          <a:custGeom>
            <a:rect b="b" l="l" r="r" t="t"/>
            <a:pathLst>
              <a:path extrusionOk="0" h="1169" w="2197">
                <a:moveTo>
                  <a:pt x="58" y="1"/>
                </a:moveTo>
                <a:cubicBezTo>
                  <a:pt x="27" y="1"/>
                  <a:pt x="0" y="28"/>
                  <a:pt x="0" y="64"/>
                </a:cubicBezTo>
                <a:lnTo>
                  <a:pt x="0" y="1107"/>
                </a:lnTo>
                <a:cubicBezTo>
                  <a:pt x="0" y="1142"/>
                  <a:pt x="27" y="1168"/>
                  <a:pt x="58" y="1168"/>
                </a:cubicBezTo>
                <a:lnTo>
                  <a:pt x="2139" y="1168"/>
                </a:lnTo>
                <a:cubicBezTo>
                  <a:pt x="2170" y="1168"/>
                  <a:pt x="2196" y="1142"/>
                  <a:pt x="2196" y="1107"/>
                </a:cubicBezTo>
                <a:lnTo>
                  <a:pt x="2196" y="64"/>
                </a:lnTo>
                <a:cubicBezTo>
                  <a:pt x="2196" y="28"/>
                  <a:pt x="2170" y="1"/>
                  <a:pt x="2139" y="1"/>
                </a:cubicBezTo>
                <a:lnTo>
                  <a:pt x="2037" y="1"/>
                </a:lnTo>
                <a:lnTo>
                  <a:pt x="2037" y="1027"/>
                </a:lnTo>
                <a:lnTo>
                  <a:pt x="160" y="1027"/>
                </a:lnTo>
                <a:lnTo>
                  <a:pt x="1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7483479" y="4724217"/>
            <a:ext cx="331095" cy="22258"/>
          </a:xfrm>
          <a:custGeom>
            <a:rect b="b" l="l" r="r" t="t"/>
            <a:pathLst>
              <a:path extrusionOk="0" h="152" w="2261">
                <a:moveTo>
                  <a:pt x="15" y="1"/>
                </a:moveTo>
                <a:cubicBezTo>
                  <a:pt x="5" y="1"/>
                  <a:pt x="1" y="5"/>
                  <a:pt x="1" y="9"/>
                </a:cubicBezTo>
                <a:lnTo>
                  <a:pt x="1" y="152"/>
                </a:lnTo>
                <a:lnTo>
                  <a:pt x="2260" y="152"/>
                </a:lnTo>
                <a:lnTo>
                  <a:pt x="2260" y="9"/>
                </a:lnTo>
                <a:cubicBezTo>
                  <a:pt x="2260" y="5"/>
                  <a:pt x="2256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505737" y="4761411"/>
            <a:ext cx="286578" cy="181290"/>
          </a:xfrm>
          <a:custGeom>
            <a:rect b="b" l="l" r="r" t="t"/>
            <a:pathLst>
              <a:path extrusionOk="0" h="1238" w="1957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7" y="1238"/>
                  <a:pt x="40" y="1238"/>
                </a:cubicBezTo>
                <a:lnTo>
                  <a:pt x="1918" y="1238"/>
                </a:lnTo>
                <a:cubicBezTo>
                  <a:pt x="1940" y="1238"/>
                  <a:pt x="1957" y="1220"/>
                  <a:pt x="1957" y="1198"/>
                </a:cubicBezTo>
                <a:lnTo>
                  <a:pt x="195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83479" y="4746328"/>
            <a:ext cx="331095" cy="15229"/>
          </a:xfrm>
          <a:custGeom>
            <a:rect b="b" l="l" r="r" t="t"/>
            <a:pathLst>
              <a:path extrusionOk="0" h="104" w="2261">
                <a:moveTo>
                  <a:pt x="1" y="1"/>
                </a:moveTo>
                <a:lnTo>
                  <a:pt x="152" y="103"/>
                </a:lnTo>
                <a:lnTo>
                  <a:pt x="2109" y="103"/>
                </a:lnTo>
                <a:lnTo>
                  <a:pt x="22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"/>
          <p:cNvSpPr/>
          <p:nvPr/>
        </p:nvSpPr>
        <p:spPr>
          <a:xfrm>
            <a:off x="6098496" y="4513643"/>
            <a:ext cx="62529" cy="503891"/>
          </a:xfrm>
          <a:custGeom>
            <a:rect b="b" l="l" r="r" t="t"/>
            <a:pathLst>
              <a:path extrusionOk="0" h="3441" w="427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4" y="3440"/>
                  <a:pt x="214" y="3440"/>
                </a:cubicBezTo>
                <a:cubicBezTo>
                  <a:pt x="329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"/>
          <p:cNvSpPr/>
          <p:nvPr/>
        </p:nvSpPr>
        <p:spPr>
          <a:xfrm>
            <a:off x="5974466" y="4830089"/>
            <a:ext cx="322455" cy="171185"/>
          </a:xfrm>
          <a:custGeom>
            <a:rect b="b" l="l" r="r" t="t"/>
            <a:pathLst>
              <a:path extrusionOk="0" h="1169" w="2202">
                <a:moveTo>
                  <a:pt x="62" y="1"/>
                </a:moveTo>
                <a:cubicBezTo>
                  <a:pt x="27" y="1"/>
                  <a:pt x="0" y="28"/>
                  <a:pt x="0" y="64"/>
                </a:cubicBezTo>
                <a:lnTo>
                  <a:pt x="0" y="1107"/>
                </a:lnTo>
                <a:cubicBezTo>
                  <a:pt x="0" y="1142"/>
                  <a:pt x="27" y="1168"/>
                  <a:pt x="62" y="1168"/>
                </a:cubicBezTo>
                <a:lnTo>
                  <a:pt x="2139" y="1168"/>
                </a:lnTo>
                <a:cubicBezTo>
                  <a:pt x="2175" y="1168"/>
                  <a:pt x="2202" y="1142"/>
                  <a:pt x="2202" y="1107"/>
                </a:cubicBezTo>
                <a:lnTo>
                  <a:pt x="2202" y="64"/>
                </a:lnTo>
                <a:cubicBezTo>
                  <a:pt x="2202" y="28"/>
                  <a:pt x="2175" y="1"/>
                  <a:pt x="2139" y="1"/>
                </a:cubicBezTo>
                <a:lnTo>
                  <a:pt x="2042" y="1"/>
                </a:lnTo>
                <a:lnTo>
                  <a:pt x="2042" y="1027"/>
                </a:lnTo>
                <a:lnTo>
                  <a:pt x="160" y="1027"/>
                </a:lnTo>
                <a:lnTo>
                  <a:pt x="1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"/>
          <p:cNvSpPr/>
          <p:nvPr/>
        </p:nvSpPr>
        <p:spPr>
          <a:xfrm>
            <a:off x="5972562" y="4724217"/>
            <a:ext cx="330217" cy="22258"/>
          </a:xfrm>
          <a:custGeom>
            <a:rect b="b" l="l" r="r" t="t"/>
            <a:pathLst>
              <a:path extrusionOk="0" h="152" w="2255">
                <a:moveTo>
                  <a:pt x="9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4" y="152"/>
                </a:lnTo>
                <a:lnTo>
                  <a:pt x="2254" y="9"/>
                </a:lnTo>
                <a:cubicBezTo>
                  <a:pt x="2254" y="5"/>
                  <a:pt x="2250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"/>
          <p:cNvSpPr/>
          <p:nvPr/>
        </p:nvSpPr>
        <p:spPr>
          <a:xfrm>
            <a:off x="5994527" y="4761411"/>
            <a:ext cx="286139" cy="181290"/>
          </a:xfrm>
          <a:custGeom>
            <a:rect b="b" l="l" r="r" t="t"/>
            <a:pathLst>
              <a:path extrusionOk="0" h="1238" w="1954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9" y="1238"/>
                  <a:pt x="37" y="1238"/>
                </a:cubicBezTo>
                <a:lnTo>
                  <a:pt x="1918" y="1238"/>
                </a:lnTo>
                <a:cubicBezTo>
                  <a:pt x="1940" y="1238"/>
                  <a:pt x="1954" y="1220"/>
                  <a:pt x="1954" y="1198"/>
                </a:cubicBezTo>
                <a:lnTo>
                  <a:pt x="19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"/>
          <p:cNvSpPr/>
          <p:nvPr/>
        </p:nvSpPr>
        <p:spPr>
          <a:xfrm>
            <a:off x="5972562" y="4746328"/>
            <a:ext cx="330217" cy="15229"/>
          </a:xfrm>
          <a:custGeom>
            <a:rect b="b" l="l" r="r" t="t"/>
            <a:pathLst>
              <a:path extrusionOk="0" h="104" w="2255">
                <a:moveTo>
                  <a:pt x="0" y="1"/>
                </a:moveTo>
                <a:lnTo>
                  <a:pt x="150" y="103"/>
                </a:lnTo>
                <a:lnTo>
                  <a:pt x="2104" y="103"/>
                </a:lnTo>
                <a:lnTo>
                  <a:pt x="22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"/>
          <p:cNvSpPr/>
          <p:nvPr/>
        </p:nvSpPr>
        <p:spPr>
          <a:xfrm>
            <a:off x="2966543" y="4513643"/>
            <a:ext cx="62529" cy="503891"/>
          </a:xfrm>
          <a:custGeom>
            <a:rect b="b" l="l" r="r" t="t"/>
            <a:pathLst>
              <a:path extrusionOk="0" h="3441" w="427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8" y="3440"/>
                  <a:pt x="214" y="3440"/>
                </a:cubicBezTo>
                <a:cubicBezTo>
                  <a:pt x="333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2842952" y="4830089"/>
            <a:ext cx="322602" cy="171185"/>
          </a:xfrm>
          <a:custGeom>
            <a:rect b="b" l="l" r="r" t="t"/>
            <a:pathLst>
              <a:path extrusionOk="0" h="1169" w="2203">
                <a:moveTo>
                  <a:pt x="58" y="1"/>
                </a:moveTo>
                <a:cubicBezTo>
                  <a:pt x="28" y="1"/>
                  <a:pt x="1" y="28"/>
                  <a:pt x="1" y="64"/>
                </a:cubicBezTo>
                <a:lnTo>
                  <a:pt x="1" y="1107"/>
                </a:lnTo>
                <a:cubicBezTo>
                  <a:pt x="1" y="1142"/>
                  <a:pt x="28" y="1168"/>
                  <a:pt x="58" y="1168"/>
                </a:cubicBezTo>
                <a:lnTo>
                  <a:pt x="2140" y="1168"/>
                </a:lnTo>
                <a:cubicBezTo>
                  <a:pt x="2176" y="1168"/>
                  <a:pt x="2203" y="1142"/>
                  <a:pt x="2203" y="1107"/>
                </a:cubicBezTo>
                <a:lnTo>
                  <a:pt x="2203" y="64"/>
                </a:lnTo>
                <a:cubicBezTo>
                  <a:pt x="2203" y="28"/>
                  <a:pt x="2176" y="1"/>
                  <a:pt x="2140" y="1"/>
                </a:cubicBezTo>
                <a:lnTo>
                  <a:pt x="2039" y="1"/>
                </a:lnTo>
                <a:lnTo>
                  <a:pt x="2039" y="1027"/>
                </a:lnTo>
                <a:lnTo>
                  <a:pt x="161" y="1027"/>
                </a:lnTo>
                <a:lnTo>
                  <a:pt x="16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1"/>
          <p:cNvSpPr/>
          <p:nvPr/>
        </p:nvSpPr>
        <p:spPr>
          <a:xfrm>
            <a:off x="2841195" y="4724217"/>
            <a:ext cx="330217" cy="22258"/>
          </a:xfrm>
          <a:custGeom>
            <a:rect b="b" l="l" r="r" t="t"/>
            <a:pathLst>
              <a:path extrusionOk="0" h="152" w="2255">
                <a:moveTo>
                  <a:pt x="9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4" y="152"/>
                </a:lnTo>
                <a:lnTo>
                  <a:pt x="2254" y="9"/>
                </a:lnTo>
                <a:cubicBezTo>
                  <a:pt x="2254" y="5"/>
                  <a:pt x="2250" y="1"/>
                  <a:pt x="224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"/>
          <p:cNvSpPr/>
          <p:nvPr/>
        </p:nvSpPr>
        <p:spPr>
          <a:xfrm>
            <a:off x="2862574" y="4761411"/>
            <a:ext cx="286725" cy="181290"/>
          </a:xfrm>
          <a:custGeom>
            <a:rect b="b" l="l" r="r" t="t"/>
            <a:pathLst>
              <a:path extrusionOk="0" h="1238" w="1958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8" y="1238"/>
                  <a:pt x="41" y="1238"/>
                </a:cubicBezTo>
                <a:lnTo>
                  <a:pt x="1917" y="1238"/>
                </a:lnTo>
                <a:cubicBezTo>
                  <a:pt x="1940" y="1238"/>
                  <a:pt x="1958" y="1220"/>
                  <a:pt x="1958" y="1198"/>
                </a:cubicBezTo>
                <a:lnTo>
                  <a:pt x="19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"/>
          <p:cNvSpPr/>
          <p:nvPr/>
        </p:nvSpPr>
        <p:spPr>
          <a:xfrm>
            <a:off x="2841195" y="4746328"/>
            <a:ext cx="330217" cy="15229"/>
          </a:xfrm>
          <a:custGeom>
            <a:rect b="b" l="l" r="r" t="t"/>
            <a:pathLst>
              <a:path extrusionOk="0" h="104" w="2255">
                <a:moveTo>
                  <a:pt x="0" y="1"/>
                </a:moveTo>
                <a:lnTo>
                  <a:pt x="146" y="103"/>
                </a:lnTo>
                <a:lnTo>
                  <a:pt x="2104" y="103"/>
                </a:lnTo>
                <a:lnTo>
                  <a:pt x="22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"/>
          <p:cNvSpPr/>
          <p:nvPr/>
        </p:nvSpPr>
        <p:spPr>
          <a:xfrm>
            <a:off x="1455333" y="4513643"/>
            <a:ext cx="62529" cy="503891"/>
          </a:xfrm>
          <a:custGeom>
            <a:rect b="b" l="l" r="r" t="t"/>
            <a:pathLst>
              <a:path extrusionOk="0" h="3441" w="427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5" y="3440"/>
                  <a:pt x="214" y="3440"/>
                </a:cubicBezTo>
                <a:cubicBezTo>
                  <a:pt x="330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"/>
          <p:cNvSpPr/>
          <p:nvPr/>
        </p:nvSpPr>
        <p:spPr>
          <a:xfrm>
            <a:off x="1331156" y="4830089"/>
            <a:ext cx="322602" cy="171185"/>
          </a:xfrm>
          <a:custGeom>
            <a:rect b="b" l="l" r="r" t="t"/>
            <a:pathLst>
              <a:path extrusionOk="0" h="1169" w="2203">
                <a:moveTo>
                  <a:pt x="64" y="1"/>
                </a:moveTo>
                <a:cubicBezTo>
                  <a:pt x="28" y="1"/>
                  <a:pt x="1" y="28"/>
                  <a:pt x="1" y="64"/>
                </a:cubicBezTo>
                <a:lnTo>
                  <a:pt x="1" y="1107"/>
                </a:lnTo>
                <a:cubicBezTo>
                  <a:pt x="1" y="1142"/>
                  <a:pt x="28" y="1168"/>
                  <a:pt x="64" y="1168"/>
                </a:cubicBezTo>
                <a:lnTo>
                  <a:pt x="2145" y="1168"/>
                </a:lnTo>
                <a:cubicBezTo>
                  <a:pt x="2176" y="1168"/>
                  <a:pt x="2203" y="1142"/>
                  <a:pt x="2203" y="1107"/>
                </a:cubicBezTo>
                <a:lnTo>
                  <a:pt x="2203" y="64"/>
                </a:lnTo>
                <a:cubicBezTo>
                  <a:pt x="2203" y="28"/>
                  <a:pt x="2176" y="1"/>
                  <a:pt x="2145" y="1"/>
                </a:cubicBezTo>
                <a:lnTo>
                  <a:pt x="2043" y="1"/>
                </a:lnTo>
                <a:lnTo>
                  <a:pt x="2043" y="1027"/>
                </a:lnTo>
                <a:lnTo>
                  <a:pt x="166" y="1027"/>
                </a:lnTo>
                <a:lnTo>
                  <a:pt x="16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"/>
          <p:cNvSpPr/>
          <p:nvPr/>
        </p:nvSpPr>
        <p:spPr>
          <a:xfrm>
            <a:off x="1329399" y="4724217"/>
            <a:ext cx="330363" cy="22258"/>
          </a:xfrm>
          <a:custGeom>
            <a:rect b="b" l="l" r="r" t="t"/>
            <a:pathLst>
              <a:path extrusionOk="0" h="152" w="2256">
                <a:moveTo>
                  <a:pt x="13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5" y="152"/>
                </a:lnTo>
                <a:lnTo>
                  <a:pt x="2255" y="9"/>
                </a:lnTo>
                <a:cubicBezTo>
                  <a:pt x="2255" y="5"/>
                  <a:pt x="2250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"/>
          <p:cNvSpPr/>
          <p:nvPr/>
        </p:nvSpPr>
        <p:spPr>
          <a:xfrm>
            <a:off x="1351510" y="4761411"/>
            <a:ext cx="286725" cy="181290"/>
          </a:xfrm>
          <a:custGeom>
            <a:rect b="b" l="l" r="r" t="t"/>
            <a:pathLst>
              <a:path extrusionOk="0" h="1238" w="1958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7" y="1238"/>
                  <a:pt x="40" y="1238"/>
                </a:cubicBezTo>
                <a:lnTo>
                  <a:pt x="1918" y="1238"/>
                </a:lnTo>
                <a:cubicBezTo>
                  <a:pt x="1939" y="1238"/>
                  <a:pt x="1957" y="1220"/>
                  <a:pt x="1957" y="1198"/>
                </a:cubicBezTo>
                <a:lnTo>
                  <a:pt x="195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"/>
          <p:cNvSpPr/>
          <p:nvPr/>
        </p:nvSpPr>
        <p:spPr>
          <a:xfrm>
            <a:off x="1329399" y="4746328"/>
            <a:ext cx="330363" cy="15229"/>
          </a:xfrm>
          <a:custGeom>
            <a:rect b="b" l="l" r="r" t="t"/>
            <a:pathLst>
              <a:path extrusionOk="0" h="104" w="2256">
                <a:moveTo>
                  <a:pt x="0" y="1"/>
                </a:moveTo>
                <a:lnTo>
                  <a:pt x="151" y="103"/>
                </a:lnTo>
                <a:lnTo>
                  <a:pt x="2108" y="103"/>
                </a:lnTo>
                <a:lnTo>
                  <a:pt x="225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"/>
          <p:cNvSpPr/>
          <p:nvPr/>
        </p:nvSpPr>
        <p:spPr>
          <a:xfrm>
            <a:off x="4292366" y="4327671"/>
            <a:ext cx="541672" cy="3541152"/>
          </a:xfrm>
          <a:custGeom>
            <a:rect b="b" l="l" r="r" t="t"/>
            <a:pathLst>
              <a:path extrusionOk="0" h="24182" w="3699">
                <a:moveTo>
                  <a:pt x="1" y="1"/>
                </a:moveTo>
                <a:lnTo>
                  <a:pt x="1" y="24181"/>
                </a:lnTo>
                <a:lnTo>
                  <a:pt x="3698" y="24181"/>
                </a:lnTo>
                <a:lnTo>
                  <a:pt x="369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"/>
          <p:cNvSpPr/>
          <p:nvPr/>
        </p:nvSpPr>
        <p:spPr>
          <a:xfrm>
            <a:off x="4292366" y="4327671"/>
            <a:ext cx="174993" cy="3541152"/>
          </a:xfrm>
          <a:custGeom>
            <a:rect b="b" l="l" r="r" t="t"/>
            <a:pathLst>
              <a:path extrusionOk="0" h="24182" w="1195">
                <a:moveTo>
                  <a:pt x="1" y="1"/>
                </a:moveTo>
                <a:lnTo>
                  <a:pt x="1" y="24181"/>
                </a:lnTo>
                <a:lnTo>
                  <a:pt x="1195" y="24181"/>
                </a:lnTo>
                <a:lnTo>
                  <a:pt x="119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"/>
          <p:cNvSpPr/>
          <p:nvPr/>
        </p:nvSpPr>
        <p:spPr>
          <a:xfrm>
            <a:off x="4673976" y="4327671"/>
            <a:ext cx="160056" cy="3541152"/>
          </a:xfrm>
          <a:custGeom>
            <a:rect b="b" l="l" r="r" t="t"/>
            <a:pathLst>
              <a:path extrusionOk="0" h="24182" w="1093">
                <a:moveTo>
                  <a:pt x="0" y="1"/>
                </a:moveTo>
                <a:lnTo>
                  <a:pt x="0" y="24181"/>
                </a:lnTo>
                <a:lnTo>
                  <a:pt x="1092" y="24181"/>
                </a:lnTo>
                <a:lnTo>
                  <a:pt x="109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1"/>
          <p:cNvSpPr/>
          <p:nvPr/>
        </p:nvSpPr>
        <p:spPr>
          <a:xfrm>
            <a:off x="4467210" y="4507054"/>
            <a:ext cx="206916" cy="430526"/>
          </a:xfrm>
          <a:custGeom>
            <a:rect b="b" l="l" r="r" t="t"/>
            <a:pathLst>
              <a:path extrusionOk="0" h="2940" w="1413">
                <a:moveTo>
                  <a:pt x="1" y="1"/>
                </a:moveTo>
                <a:lnTo>
                  <a:pt x="1" y="2367"/>
                </a:lnTo>
                <a:lnTo>
                  <a:pt x="1412" y="2940"/>
                </a:lnTo>
                <a:lnTo>
                  <a:pt x="1412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4292366" y="4507054"/>
            <a:ext cx="174993" cy="346618"/>
          </a:xfrm>
          <a:custGeom>
            <a:rect b="b" l="l" r="r" t="t"/>
            <a:pathLst>
              <a:path extrusionOk="0" h="2367" w="1195">
                <a:moveTo>
                  <a:pt x="1" y="1"/>
                </a:moveTo>
                <a:lnTo>
                  <a:pt x="1" y="1883"/>
                </a:lnTo>
                <a:lnTo>
                  <a:pt x="1195" y="2367"/>
                </a:lnTo>
                <a:lnTo>
                  <a:pt x="1195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"/>
          <p:cNvSpPr/>
          <p:nvPr/>
        </p:nvSpPr>
        <p:spPr>
          <a:xfrm>
            <a:off x="4673976" y="4507054"/>
            <a:ext cx="160056" cy="495398"/>
          </a:xfrm>
          <a:custGeom>
            <a:rect b="b" l="l" r="r" t="t"/>
            <a:pathLst>
              <a:path extrusionOk="0" h="3383" w="1093">
                <a:moveTo>
                  <a:pt x="0" y="1"/>
                </a:moveTo>
                <a:lnTo>
                  <a:pt x="0" y="2940"/>
                </a:lnTo>
                <a:lnTo>
                  <a:pt x="1092" y="3383"/>
                </a:lnTo>
                <a:lnTo>
                  <a:pt x="1092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1"/>
          <p:cNvSpPr/>
          <p:nvPr/>
        </p:nvSpPr>
        <p:spPr>
          <a:xfrm>
            <a:off x="713200" y="572348"/>
            <a:ext cx="7717549" cy="3997304"/>
          </a:xfrm>
          <a:custGeom>
            <a:rect b="b" l="l" r="r" t="t"/>
            <a:pathLst>
              <a:path extrusionOk="0" h="27297" w="52702">
                <a:moveTo>
                  <a:pt x="1" y="1"/>
                </a:moveTo>
                <a:lnTo>
                  <a:pt x="1" y="27297"/>
                </a:lnTo>
                <a:lnTo>
                  <a:pt x="52702" y="27297"/>
                </a:lnTo>
                <a:lnTo>
                  <a:pt x="527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1"/>
          <p:cNvSpPr/>
          <p:nvPr/>
        </p:nvSpPr>
        <p:spPr>
          <a:xfrm>
            <a:off x="8320649" y="657573"/>
            <a:ext cx="29434" cy="3827144"/>
          </a:xfrm>
          <a:custGeom>
            <a:rect b="b" l="l" r="r" t="t"/>
            <a:pathLst>
              <a:path extrusionOk="0" h="26135" w="201">
                <a:moveTo>
                  <a:pt x="183" y="1"/>
                </a:moveTo>
                <a:lnTo>
                  <a:pt x="1" y="187"/>
                </a:lnTo>
                <a:lnTo>
                  <a:pt x="5" y="187"/>
                </a:lnTo>
                <a:lnTo>
                  <a:pt x="5" y="25943"/>
                </a:lnTo>
                <a:lnTo>
                  <a:pt x="192" y="26134"/>
                </a:lnTo>
                <a:lnTo>
                  <a:pt x="200" y="26134"/>
                </a:lnTo>
                <a:lnTo>
                  <a:pt x="200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"/>
          <p:cNvSpPr/>
          <p:nvPr/>
        </p:nvSpPr>
        <p:spPr>
          <a:xfrm>
            <a:off x="795789" y="657573"/>
            <a:ext cx="7551928" cy="27384"/>
          </a:xfrm>
          <a:custGeom>
            <a:rect b="b" l="l" r="r" t="t"/>
            <a:pathLst>
              <a:path extrusionOk="0" h="187" w="51571">
                <a:moveTo>
                  <a:pt x="0" y="1"/>
                </a:moveTo>
                <a:lnTo>
                  <a:pt x="178" y="187"/>
                </a:lnTo>
                <a:lnTo>
                  <a:pt x="51388" y="187"/>
                </a:lnTo>
                <a:lnTo>
                  <a:pt x="51570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1"/>
          <p:cNvSpPr/>
          <p:nvPr/>
        </p:nvSpPr>
        <p:spPr>
          <a:xfrm>
            <a:off x="794471" y="4455802"/>
            <a:ext cx="7554418" cy="28848"/>
          </a:xfrm>
          <a:custGeom>
            <a:rect b="b" l="l" r="r" t="t"/>
            <a:pathLst>
              <a:path extrusionOk="0" h="197" w="51588">
                <a:moveTo>
                  <a:pt x="187" y="0"/>
                </a:moveTo>
                <a:lnTo>
                  <a:pt x="1" y="196"/>
                </a:lnTo>
                <a:lnTo>
                  <a:pt x="51588" y="196"/>
                </a:lnTo>
                <a:lnTo>
                  <a:pt x="51401" y="5"/>
                </a:lnTo>
                <a:lnTo>
                  <a:pt x="51401" y="10"/>
                </a:lnTo>
                <a:lnTo>
                  <a:pt x="187" y="10"/>
                </a:lnTo>
                <a:lnTo>
                  <a:pt x="187" y="0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"/>
          <p:cNvSpPr/>
          <p:nvPr/>
        </p:nvSpPr>
        <p:spPr>
          <a:xfrm>
            <a:off x="793886" y="657573"/>
            <a:ext cx="27970" cy="3827144"/>
          </a:xfrm>
          <a:custGeom>
            <a:rect b="b" l="l" r="r" t="t"/>
            <a:pathLst>
              <a:path extrusionOk="0" h="26135" w="191">
                <a:moveTo>
                  <a:pt x="0" y="1"/>
                </a:moveTo>
                <a:lnTo>
                  <a:pt x="0" y="26134"/>
                </a:lnTo>
                <a:lnTo>
                  <a:pt x="5" y="26134"/>
                </a:lnTo>
                <a:lnTo>
                  <a:pt x="191" y="25938"/>
                </a:lnTo>
                <a:lnTo>
                  <a:pt x="191" y="187"/>
                </a:lnTo>
                <a:lnTo>
                  <a:pt x="13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713200" y="572348"/>
            <a:ext cx="7716963" cy="85373"/>
          </a:xfrm>
          <a:custGeom>
            <a:rect b="b" l="l" r="r" t="t"/>
            <a:pathLst>
              <a:path extrusionOk="0" h="583" w="52698">
                <a:moveTo>
                  <a:pt x="1" y="1"/>
                </a:moveTo>
                <a:lnTo>
                  <a:pt x="564" y="583"/>
                </a:lnTo>
                <a:lnTo>
                  <a:pt x="52134" y="583"/>
                </a:lnTo>
                <a:lnTo>
                  <a:pt x="5269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347446" y="572348"/>
            <a:ext cx="83176" cy="3996719"/>
          </a:xfrm>
          <a:custGeom>
            <a:rect b="b" l="l" r="r" t="t"/>
            <a:pathLst>
              <a:path extrusionOk="0" h="27293" w="568">
                <a:moveTo>
                  <a:pt x="564" y="1"/>
                </a:moveTo>
                <a:lnTo>
                  <a:pt x="0" y="583"/>
                </a:lnTo>
                <a:lnTo>
                  <a:pt x="17" y="583"/>
                </a:lnTo>
                <a:lnTo>
                  <a:pt x="17" y="26716"/>
                </a:lnTo>
                <a:lnTo>
                  <a:pt x="9" y="26716"/>
                </a:lnTo>
                <a:lnTo>
                  <a:pt x="568" y="27293"/>
                </a:lnTo>
                <a:lnTo>
                  <a:pt x="56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713200" y="4484503"/>
            <a:ext cx="7717549" cy="85080"/>
          </a:xfrm>
          <a:custGeom>
            <a:rect b="b" l="l" r="r" t="t"/>
            <a:pathLst>
              <a:path extrusionOk="0" h="581" w="52702">
                <a:moveTo>
                  <a:pt x="556" y="0"/>
                </a:moveTo>
                <a:lnTo>
                  <a:pt x="1" y="572"/>
                </a:lnTo>
                <a:lnTo>
                  <a:pt x="1" y="581"/>
                </a:lnTo>
                <a:lnTo>
                  <a:pt x="52702" y="581"/>
                </a:lnTo>
                <a:lnTo>
                  <a:pt x="52702" y="577"/>
                </a:lnTo>
                <a:lnTo>
                  <a:pt x="521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713200" y="572348"/>
            <a:ext cx="82737" cy="3996133"/>
          </a:xfrm>
          <a:custGeom>
            <a:rect b="b" l="l" r="r" t="t"/>
            <a:pathLst>
              <a:path extrusionOk="0" h="27289" w="565">
                <a:moveTo>
                  <a:pt x="1" y="1"/>
                </a:moveTo>
                <a:lnTo>
                  <a:pt x="1" y="27288"/>
                </a:lnTo>
                <a:lnTo>
                  <a:pt x="556" y="26716"/>
                </a:lnTo>
                <a:lnTo>
                  <a:pt x="551" y="26716"/>
                </a:lnTo>
                <a:lnTo>
                  <a:pt x="551" y="583"/>
                </a:lnTo>
                <a:lnTo>
                  <a:pt x="564" y="583"/>
                </a:lnTo>
                <a:lnTo>
                  <a:pt x="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47446" y="572348"/>
            <a:ext cx="83176" cy="85373"/>
          </a:xfrm>
          <a:custGeom>
            <a:rect b="b" l="l" r="r" t="t"/>
            <a:pathLst>
              <a:path extrusionOk="0" h="583" w="568">
                <a:moveTo>
                  <a:pt x="568" y="1"/>
                </a:moveTo>
                <a:cubicBezTo>
                  <a:pt x="417" y="134"/>
                  <a:pt x="0" y="583"/>
                  <a:pt x="0" y="583"/>
                </a:cubicBezTo>
                <a:cubicBezTo>
                  <a:pt x="0" y="583"/>
                  <a:pt x="257" y="361"/>
                  <a:pt x="568" y="1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8349203" y="4484503"/>
            <a:ext cx="81419" cy="85080"/>
          </a:xfrm>
          <a:custGeom>
            <a:rect b="b" l="l" r="r" t="t"/>
            <a:pathLst>
              <a:path extrusionOk="0" h="581" w="556">
                <a:moveTo>
                  <a:pt x="1" y="0"/>
                </a:moveTo>
                <a:cubicBezTo>
                  <a:pt x="1" y="1"/>
                  <a:pt x="405" y="448"/>
                  <a:pt x="556" y="581"/>
                </a:cubicBezTo>
                <a:cubicBezTo>
                  <a:pt x="245" y="222"/>
                  <a:pt x="1" y="1"/>
                  <a:pt x="1" y="0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713786" y="572348"/>
            <a:ext cx="83323" cy="85373"/>
          </a:xfrm>
          <a:custGeom>
            <a:rect b="b" l="l" r="r" t="t"/>
            <a:pathLst>
              <a:path extrusionOk="0" h="583" w="569">
                <a:moveTo>
                  <a:pt x="1" y="1"/>
                </a:moveTo>
                <a:cubicBezTo>
                  <a:pt x="312" y="361"/>
                  <a:pt x="569" y="583"/>
                  <a:pt x="569" y="583"/>
                </a:cubicBezTo>
                <a:cubicBezTo>
                  <a:pt x="569" y="583"/>
                  <a:pt x="152" y="134"/>
                  <a:pt x="1" y="1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713786" y="4484503"/>
            <a:ext cx="81419" cy="85080"/>
          </a:xfrm>
          <a:custGeom>
            <a:rect b="b" l="l" r="r" t="t"/>
            <a:pathLst>
              <a:path extrusionOk="0" h="581" w="556">
                <a:moveTo>
                  <a:pt x="556" y="0"/>
                </a:moveTo>
                <a:cubicBezTo>
                  <a:pt x="556" y="1"/>
                  <a:pt x="312" y="222"/>
                  <a:pt x="1" y="581"/>
                </a:cubicBezTo>
                <a:cubicBezTo>
                  <a:pt x="152" y="448"/>
                  <a:pt x="556" y="1"/>
                  <a:pt x="556" y="0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21792" y="684739"/>
            <a:ext cx="7499797" cy="3772523"/>
          </a:xfrm>
          <a:custGeom>
            <a:rect b="b" l="l" r="r" t="t"/>
            <a:pathLst>
              <a:path extrusionOk="0" h="25762" w="51215">
                <a:moveTo>
                  <a:pt x="0" y="1"/>
                </a:moveTo>
                <a:lnTo>
                  <a:pt x="0" y="25762"/>
                </a:lnTo>
                <a:lnTo>
                  <a:pt x="51214" y="25762"/>
                </a:lnTo>
                <a:lnTo>
                  <a:pt x="5121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" name="Google Shape;182;p11"/>
          <p:cNvGrpSpPr/>
          <p:nvPr/>
        </p:nvGrpSpPr>
        <p:grpSpPr>
          <a:xfrm flipH="1">
            <a:off x="2207694" y="692645"/>
            <a:ext cx="4283325" cy="3765604"/>
            <a:chOff x="3647700" y="1418025"/>
            <a:chExt cx="3459875" cy="3042175"/>
          </a:xfrm>
        </p:grpSpPr>
        <p:sp>
          <p:nvSpPr>
            <p:cNvPr id="183" name="Google Shape;183;p11"/>
            <p:cNvSpPr/>
            <p:nvPr/>
          </p:nvSpPr>
          <p:spPr>
            <a:xfrm>
              <a:off x="3647700" y="1418025"/>
              <a:ext cx="3459875" cy="3042175"/>
            </a:xfrm>
            <a:custGeom>
              <a:rect b="b" l="l" r="r" t="t"/>
              <a:pathLst>
                <a:path extrusionOk="0" h="121687" w="138395">
                  <a:moveTo>
                    <a:pt x="37628" y="1"/>
                  </a:moveTo>
                  <a:cubicBezTo>
                    <a:pt x="37358" y="91"/>
                    <a:pt x="37065" y="91"/>
                    <a:pt x="36795" y="91"/>
                  </a:cubicBezTo>
                  <a:cubicBezTo>
                    <a:pt x="22068" y="1509"/>
                    <a:pt x="20560" y="1307"/>
                    <a:pt x="20379" y="2432"/>
                  </a:cubicBezTo>
                  <a:cubicBezTo>
                    <a:pt x="20267" y="3378"/>
                    <a:pt x="21303" y="3761"/>
                    <a:pt x="21776" y="3941"/>
                  </a:cubicBezTo>
                  <a:cubicBezTo>
                    <a:pt x="23284" y="4504"/>
                    <a:pt x="28441" y="4977"/>
                    <a:pt x="34543" y="5540"/>
                  </a:cubicBezTo>
                  <a:cubicBezTo>
                    <a:pt x="39970" y="6103"/>
                    <a:pt x="45982" y="6666"/>
                    <a:pt x="48617" y="7319"/>
                  </a:cubicBezTo>
                  <a:cubicBezTo>
                    <a:pt x="46545" y="7882"/>
                    <a:pt x="41861" y="8625"/>
                    <a:pt x="38574" y="9188"/>
                  </a:cubicBezTo>
                  <a:cubicBezTo>
                    <a:pt x="36795" y="9481"/>
                    <a:pt x="35106" y="9751"/>
                    <a:pt x="33687" y="9953"/>
                  </a:cubicBezTo>
                  <a:cubicBezTo>
                    <a:pt x="24770" y="11530"/>
                    <a:pt x="16056" y="13511"/>
                    <a:pt x="12588" y="17069"/>
                  </a:cubicBezTo>
                  <a:cubicBezTo>
                    <a:pt x="11553" y="18195"/>
                    <a:pt x="11170" y="19523"/>
                    <a:pt x="11553" y="20829"/>
                  </a:cubicBezTo>
                  <a:cubicBezTo>
                    <a:pt x="12859" y="24770"/>
                    <a:pt x="20942" y="28058"/>
                    <a:pt x="35579" y="30580"/>
                  </a:cubicBezTo>
                  <a:cubicBezTo>
                    <a:pt x="75728" y="37538"/>
                    <a:pt x="85478" y="45126"/>
                    <a:pt x="89712" y="51701"/>
                  </a:cubicBezTo>
                  <a:cubicBezTo>
                    <a:pt x="94125" y="58547"/>
                    <a:pt x="85478" y="64266"/>
                    <a:pt x="29184" y="102073"/>
                  </a:cubicBezTo>
                  <a:lnTo>
                    <a:pt x="23464" y="105924"/>
                  </a:lnTo>
                  <a:cubicBezTo>
                    <a:pt x="16709" y="110427"/>
                    <a:pt x="9481" y="115314"/>
                    <a:pt x="2073" y="120290"/>
                  </a:cubicBezTo>
                  <a:lnTo>
                    <a:pt x="1" y="121686"/>
                  </a:lnTo>
                  <a:lnTo>
                    <a:pt x="93922" y="121686"/>
                  </a:lnTo>
                  <a:lnTo>
                    <a:pt x="97300" y="118129"/>
                  </a:lnTo>
                  <a:cubicBezTo>
                    <a:pt x="103222" y="111643"/>
                    <a:pt x="108559" y="105834"/>
                    <a:pt x="113355" y="100677"/>
                  </a:cubicBezTo>
                  <a:cubicBezTo>
                    <a:pt x="125087" y="87910"/>
                    <a:pt x="132765" y="79556"/>
                    <a:pt x="134454" y="76381"/>
                  </a:cubicBezTo>
                  <a:lnTo>
                    <a:pt x="134544" y="76088"/>
                  </a:lnTo>
                  <a:cubicBezTo>
                    <a:pt x="135580" y="74016"/>
                    <a:pt x="138395" y="68680"/>
                    <a:pt x="137922" y="61924"/>
                  </a:cubicBezTo>
                  <a:cubicBezTo>
                    <a:pt x="137359" y="53570"/>
                    <a:pt x="132022" y="46072"/>
                    <a:pt x="122160" y="39677"/>
                  </a:cubicBezTo>
                  <a:cubicBezTo>
                    <a:pt x="107636" y="30219"/>
                    <a:pt x="79939" y="26279"/>
                    <a:pt x="59673" y="23351"/>
                  </a:cubicBezTo>
                  <a:cubicBezTo>
                    <a:pt x="48797" y="21775"/>
                    <a:pt x="38484" y="20266"/>
                    <a:pt x="37268" y="18668"/>
                  </a:cubicBezTo>
                  <a:cubicBezTo>
                    <a:pt x="36975" y="18398"/>
                    <a:pt x="37065" y="18195"/>
                    <a:pt x="37065" y="18105"/>
                  </a:cubicBezTo>
                  <a:cubicBezTo>
                    <a:pt x="37831" y="16033"/>
                    <a:pt x="48144" y="13691"/>
                    <a:pt x="54899" y="12093"/>
                  </a:cubicBezTo>
                  <a:cubicBezTo>
                    <a:pt x="62307" y="10404"/>
                    <a:pt x="66428" y="9390"/>
                    <a:pt x="67464" y="8152"/>
                  </a:cubicBezTo>
                  <a:cubicBezTo>
                    <a:pt x="67757" y="7792"/>
                    <a:pt x="67757" y="7319"/>
                    <a:pt x="67554" y="6936"/>
                  </a:cubicBezTo>
                  <a:cubicBezTo>
                    <a:pt x="66811" y="5247"/>
                    <a:pt x="60056" y="4414"/>
                    <a:pt x="44023" y="3288"/>
                  </a:cubicBezTo>
                  <a:cubicBezTo>
                    <a:pt x="40353" y="2995"/>
                    <a:pt x="36592" y="2725"/>
                    <a:pt x="34633" y="2432"/>
                  </a:cubicBezTo>
                  <a:cubicBezTo>
                    <a:pt x="35376" y="2342"/>
                    <a:pt x="36412" y="2162"/>
                    <a:pt x="37628" y="1960"/>
                  </a:cubicBezTo>
                  <a:lnTo>
                    <a:pt x="37628" y="1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4342375" y="1462500"/>
              <a:ext cx="49000" cy="42250"/>
            </a:xfrm>
            <a:custGeom>
              <a:rect b="b" l="l" r="r" t="t"/>
              <a:pathLst>
                <a:path extrusionOk="0" h="1690" w="1960">
                  <a:moveTo>
                    <a:pt x="1780" y="0"/>
                  </a:moveTo>
                  <a:lnTo>
                    <a:pt x="1780" y="0"/>
                  </a:lnTo>
                  <a:cubicBezTo>
                    <a:pt x="1780" y="0"/>
                    <a:pt x="1487" y="0"/>
                    <a:pt x="1127" y="91"/>
                  </a:cubicBezTo>
                  <a:cubicBezTo>
                    <a:pt x="924" y="181"/>
                    <a:pt x="744" y="293"/>
                    <a:pt x="564" y="383"/>
                  </a:cubicBezTo>
                  <a:cubicBezTo>
                    <a:pt x="744" y="293"/>
                    <a:pt x="924" y="181"/>
                    <a:pt x="1127" y="181"/>
                  </a:cubicBezTo>
                  <a:cubicBezTo>
                    <a:pt x="1487" y="91"/>
                    <a:pt x="1780" y="0"/>
                    <a:pt x="1780" y="0"/>
                  </a:cubicBezTo>
                  <a:close/>
                  <a:moveTo>
                    <a:pt x="564" y="383"/>
                  </a:moveTo>
                  <a:cubicBezTo>
                    <a:pt x="361" y="383"/>
                    <a:pt x="271" y="473"/>
                    <a:pt x="181" y="563"/>
                  </a:cubicBezTo>
                  <a:cubicBezTo>
                    <a:pt x="271" y="473"/>
                    <a:pt x="474" y="473"/>
                    <a:pt x="564" y="383"/>
                  </a:cubicBezTo>
                  <a:close/>
                  <a:moveTo>
                    <a:pt x="181" y="563"/>
                  </a:moveTo>
                  <a:cubicBezTo>
                    <a:pt x="91" y="653"/>
                    <a:pt x="1" y="744"/>
                    <a:pt x="91" y="946"/>
                  </a:cubicBezTo>
                  <a:cubicBezTo>
                    <a:pt x="91" y="744"/>
                    <a:pt x="91" y="653"/>
                    <a:pt x="181" y="563"/>
                  </a:cubicBezTo>
                  <a:close/>
                  <a:moveTo>
                    <a:pt x="92" y="948"/>
                  </a:moveTo>
                  <a:lnTo>
                    <a:pt x="92" y="948"/>
                  </a:lnTo>
                  <a:cubicBezTo>
                    <a:pt x="182" y="1037"/>
                    <a:pt x="271" y="1127"/>
                    <a:pt x="361" y="1216"/>
                  </a:cubicBezTo>
                  <a:cubicBezTo>
                    <a:pt x="474" y="1216"/>
                    <a:pt x="654" y="1306"/>
                    <a:pt x="744" y="1306"/>
                  </a:cubicBezTo>
                  <a:cubicBezTo>
                    <a:pt x="654" y="1306"/>
                    <a:pt x="474" y="1216"/>
                    <a:pt x="361" y="1126"/>
                  </a:cubicBezTo>
                  <a:cubicBezTo>
                    <a:pt x="271" y="1126"/>
                    <a:pt x="182" y="1037"/>
                    <a:pt x="92" y="948"/>
                  </a:cubicBezTo>
                  <a:close/>
                  <a:moveTo>
                    <a:pt x="745" y="1308"/>
                  </a:moveTo>
                  <a:lnTo>
                    <a:pt x="745" y="1308"/>
                  </a:lnTo>
                  <a:cubicBezTo>
                    <a:pt x="835" y="1419"/>
                    <a:pt x="925" y="1420"/>
                    <a:pt x="1037" y="1509"/>
                  </a:cubicBezTo>
                  <a:cubicBezTo>
                    <a:pt x="1127" y="1509"/>
                    <a:pt x="1217" y="1509"/>
                    <a:pt x="1307" y="1599"/>
                  </a:cubicBezTo>
                  <a:cubicBezTo>
                    <a:pt x="1690" y="1689"/>
                    <a:pt x="1960" y="1689"/>
                    <a:pt x="1960" y="1689"/>
                  </a:cubicBezTo>
                  <a:cubicBezTo>
                    <a:pt x="1960" y="1689"/>
                    <a:pt x="1780" y="1599"/>
                    <a:pt x="1397" y="1509"/>
                  </a:cubicBezTo>
                  <a:cubicBezTo>
                    <a:pt x="1307" y="1509"/>
                    <a:pt x="1127" y="1509"/>
                    <a:pt x="1037" y="1419"/>
                  </a:cubicBezTo>
                  <a:cubicBezTo>
                    <a:pt x="925" y="1419"/>
                    <a:pt x="835" y="1419"/>
                    <a:pt x="745" y="13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4466800" y="1509225"/>
              <a:ext cx="103025" cy="14100"/>
            </a:xfrm>
            <a:custGeom>
              <a:rect b="b" l="l" r="r" t="t"/>
              <a:pathLst>
                <a:path extrusionOk="0" h="564" w="4121">
                  <a:moveTo>
                    <a:pt x="0" y="0"/>
                  </a:moveTo>
                  <a:lnTo>
                    <a:pt x="0" y="113"/>
                  </a:lnTo>
                  <a:lnTo>
                    <a:pt x="4121" y="563"/>
                  </a:lnTo>
                  <a:lnTo>
                    <a:pt x="4121" y="4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4670575" y="1532875"/>
              <a:ext cx="103050" cy="11850"/>
            </a:xfrm>
            <a:custGeom>
              <a:rect b="b" l="l" r="r" t="t"/>
              <a:pathLst>
                <a:path extrusionOk="0" h="474" w="4122">
                  <a:moveTo>
                    <a:pt x="1" y="0"/>
                  </a:moveTo>
                  <a:lnTo>
                    <a:pt x="4121" y="473"/>
                  </a:lnTo>
                  <a:lnTo>
                    <a:pt x="4121" y="3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4877175" y="1554250"/>
              <a:ext cx="103050" cy="14100"/>
            </a:xfrm>
            <a:custGeom>
              <a:rect b="b" l="l" r="r" t="t"/>
              <a:pathLst>
                <a:path extrusionOk="0" h="564" w="4122">
                  <a:moveTo>
                    <a:pt x="1" y="1"/>
                  </a:moveTo>
                  <a:lnTo>
                    <a:pt x="4121" y="564"/>
                  </a:lnTo>
                  <a:lnTo>
                    <a:pt x="4121" y="4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5055075" y="1586900"/>
              <a:ext cx="59125" cy="44500"/>
            </a:xfrm>
            <a:custGeom>
              <a:rect b="b" l="l" r="r" t="t"/>
              <a:pathLst>
                <a:path extrusionOk="0" h="1780" w="2365">
                  <a:moveTo>
                    <a:pt x="1036" y="1"/>
                  </a:moveTo>
                  <a:cubicBezTo>
                    <a:pt x="1036" y="1"/>
                    <a:pt x="1239" y="91"/>
                    <a:pt x="1599" y="271"/>
                  </a:cubicBezTo>
                  <a:cubicBezTo>
                    <a:pt x="1802" y="271"/>
                    <a:pt x="1982" y="384"/>
                    <a:pt x="2162" y="564"/>
                  </a:cubicBezTo>
                  <a:cubicBezTo>
                    <a:pt x="2252" y="654"/>
                    <a:pt x="2365" y="744"/>
                    <a:pt x="2252" y="834"/>
                  </a:cubicBezTo>
                  <a:cubicBezTo>
                    <a:pt x="2162" y="947"/>
                    <a:pt x="2072" y="1037"/>
                    <a:pt x="1982" y="1127"/>
                  </a:cubicBezTo>
                  <a:cubicBezTo>
                    <a:pt x="2072" y="1127"/>
                    <a:pt x="2252" y="1037"/>
                    <a:pt x="2365" y="947"/>
                  </a:cubicBezTo>
                  <a:cubicBezTo>
                    <a:pt x="2365" y="744"/>
                    <a:pt x="2365" y="564"/>
                    <a:pt x="2252" y="474"/>
                  </a:cubicBezTo>
                  <a:cubicBezTo>
                    <a:pt x="2072" y="384"/>
                    <a:pt x="1802" y="271"/>
                    <a:pt x="1689" y="181"/>
                  </a:cubicBezTo>
                  <a:cubicBezTo>
                    <a:pt x="1329" y="1"/>
                    <a:pt x="1036" y="1"/>
                    <a:pt x="1036" y="1"/>
                  </a:cubicBezTo>
                  <a:close/>
                  <a:moveTo>
                    <a:pt x="1982" y="1127"/>
                  </a:moveTo>
                  <a:cubicBezTo>
                    <a:pt x="1509" y="1307"/>
                    <a:pt x="1036" y="1510"/>
                    <a:pt x="676" y="1600"/>
                  </a:cubicBezTo>
                  <a:cubicBezTo>
                    <a:pt x="1036" y="1510"/>
                    <a:pt x="1509" y="1397"/>
                    <a:pt x="1982" y="1127"/>
                  </a:cubicBezTo>
                  <a:close/>
                  <a:moveTo>
                    <a:pt x="676" y="1600"/>
                  </a:moveTo>
                  <a:cubicBezTo>
                    <a:pt x="293" y="1690"/>
                    <a:pt x="0" y="1690"/>
                    <a:pt x="0" y="1690"/>
                  </a:cubicBezTo>
                  <a:lnTo>
                    <a:pt x="0" y="1780"/>
                  </a:lnTo>
                  <a:cubicBezTo>
                    <a:pt x="0" y="1780"/>
                    <a:pt x="293" y="1690"/>
                    <a:pt x="676" y="1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4853525" y="1649950"/>
              <a:ext cx="100800" cy="23675"/>
            </a:xfrm>
            <a:custGeom>
              <a:rect b="b" l="l" r="r" t="t"/>
              <a:pathLst>
                <a:path extrusionOk="0" h="947" w="4032">
                  <a:moveTo>
                    <a:pt x="4032" y="1"/>
                  </a:moveTo>
                  <a:lnTo>
                    <a:pt x="1" y="947"/>
                  </a:lnTo>
                  <a:lnTo>
                    <a:pt x="4032" y="113"/>
                  </a:lnTo>
                  <a:lnTo>
                    <a:pt x="4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4652000" y="1695000"/>
              <a:ext cx="100800" cy="28175"/>
            </a:xfrm>
            <a:custGeom>
              <a:rect b="b" l="l" r="r" t="t"/>
              <a:pathLst>
                <a:path extrusionOk="0" h="1127" w="4032">
                  <a:moveTo>
                    <a:pt x="4031" y="0"/>
                  </a:moveTo>
                  <a:lnTo>
                    <a:pt x="1" y="1014"/>
                  </a:lnTo>
                  <a:lnTo>
                    <a:pt x="1" y="1126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4452725" y="1746225"/>
              <a:ext cx="100775" cy="33225"/>
            </a:xfrm>
            <a:custGeom>
              <a:rect b="b" l="l" r="r" t="t"/>
              <a:pathLst>
                <a:path extrusionOk="0" h="1329" w="4031">
                  <a:moveTo>
                    <a:pt x="4031" y="0"/>
                  </a:moveTo>
                  <a:lnTo>
                    <a:pt x="0" y="1216"/>
                  </a:lnTo>
                  <a:lnTo>
                    <a:pt x="90" y="1329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4264700" y="1812075"/>
              <a:ext cx="94025" cy="51825"/>
            </a:xfrm>
            <a:custGeom>
              <a:rect b="b" l="l" r="r" t="t"/>
              <a:pathLst>
                <a:path extrusionOk="0" h="2073" w="3761">
                  <a:moveTo>
                    <a:pt x="3671" y="1"/>
                  </a:moveTo>
                  <a:lnTo>
                    <a:pt x="3108" y="271"/>
                  </a:lnTo>
                  <a:cubicBezTo>
                    <a:pt x="2905" y="384"/>
                    <a:pt x="2725" y="474"/>
                    <a:pt x="2455" y="564"/>
                  </a:cubicBezTo>
                  <a:cubicBezTo>
                    <a:pt x="2252" y="654"/>
                    <a:pt x="2072" y="744"/>
                    <a:pt x="1779" y="834"/>
                  </a:cubicBezTo>
                  <a:cubicBezTo>
                    <a:pt x="1599" y="1037"/>
                    <a:pt x="1329" y="1127"/>
                    <a:pt x="1126" y="1217"/>
                  </a:cubicBezTo>
                  <a:cubicBezTo>
                    <a:pt x="1036" y="1307"/>
                    <a:pt x="946" y="1397"/>
                    <a:pt x="856" y="1397"/>
                  </a:cubicBezTo>
                  <a:cubicBezTo>
                    <a:pt x="766" y="1510"/>
                    <a:pt x="653" y="1510"/>
                    <a:pt x="563" y="1600"/>
                  </a:cubicBezTo>
                  <a:lnTo>
                    <a:pt x="0" y="1960"/>
                  </a:lnTo>
                  <a:lnTo>
                    <a:pt x="90" y="2073"/>
                  </a:lnTo>
                  <a:cubicBezTo>
                    <a:pt x="90" y="2073"/>
                    <a:pt x="293" y="1870"/>
                    <a:pt x="653" y="1690"/>
                  </a:cubicBezTo>
                  <a:cubicBezTo>
                    <a:pt x="766" y="1690"/>
                    <a:pt x="766" y="1600"/>
                    <a:pt x="856" y="1510"/>
                  </a:cubicBezTo>
                  <a:cubicBezTo>
                    <a:pt x="946" y="1510"/>
                    <a:pt x="1126" y="1397"/>
                    <a:pt x="1216" y="1307"/>
                  </a:cubicBezTo>
                  <a:cubicBezTo>
                    <a:pt x="1419" y="1217"/>
                    <a:pt x="1599" y="1127"/>
                    <a:pt x="1892" y="1037"/>
                  </a:cubicBezTo>
                  <a:cubicBezTo>
                    <a:pt x="2072" y="834"/>
                    <a:pt x="2342" y="744"/>
                    <a:pt x="2545" y="654"/>
                  </a:cubicBezTo>
                  <a:cubicBezTo>
                    <a:pt x="2725" y="564"/>
                    <a:pt x="2905" y="474"/>
                    <a:pt x="3108" y="384"/>
                  </a:cubicBezTo>
                  <a:cubicBezTo>
                    <a:pt x="3468" y="181"/>
                    <a:pt x="3761" y="91"/>
                    <a:pt x="3761" y="91"/>
                  </a:cubicBezTo>
                  <a:lnTo>
                    <a:pt x="3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4255700" y="1945500"/>
              <a:ext cx="93475" cy="47325"/>
            </a:xfrm>
            <a:custGeom>
              <a:rect b="b" l="l" r="r" t="t"/>
              <a:pathLst>
                <a:path extrusionOk="0" h="1893" w="3739">
                  <a:moveTo>
                    <a:pt x="90" y="1"/>
                  </a:moveTo>
                  <a:lnTo>
                    <a:pt x="0" y="113"/>
                  </a:lnTo>
                  <a:cubicBezTo>
                    <a:pt x="0" y="113"/>
                    <a:pt x="180" y="293"/>
                    <a:pt x="563" y="474"/>
                  </a:cubicBezTo>
                  <a:cubicBezTo>
                    <a:pt x="653" y="564"/>
                    <a:pt x="833" y="676"/>
                    <a:pt x="1126" y="766"/>
                  </a:cubicBezTo>
                  <a:cubicBezTo>
                    <a:pt x="1216" y="856"/>
                    <a:pt x="1306" y="946"/>
                    <a:pt x="1396" y="946"/>
                  </a:cubicBezTo>
                  <a:cubicBezTo>
                    <a:pt x="1576" y="1036"/>
                    <a:pt x="1689" y="1036"/>
                    <a:pt x="1779" y="1127"/>
                  </a:cubicBezTo>
                  <a:cubicBezTo>
                    <a:pt x="2049" y="1239"/>
                    <a:pt x="2252" y="1329"/>
                    <a:pt x="2522" y="1419"/>
                  </a:cubicBezTo>
                  <a:cubicBezTo>
                    <a:pt x="2702" y="1509"/>
                    <a:pt x="2905" y="1599"/>
                    <a:pt x="3085" y="1599"/>
                  </a:cubicBezTo>
                  <a:cubicBezTo>
                    <a:pt x="3468" y="1802"/>
                    <a:pt x="3738" y="1892"/>
                    <a:pt x="3738" y="1892"/>
                  </a:cubicBezTo>
                  <a:lnTo>
                    <a:pt x="3738" y="1689"/>
                  </a:lnTo>
                  <a:cubicBezTo>
                    <a:pt x="3738" y="1689"/>
                    <a:pt x="3558" y="1599"/>
                    <a:pt x="3175" y="1509"/>
                  </a:cubicBezTo>
                  <a:cubicBezTo>
                    <a:pt x="2995" y="1419"/>
                    <a:pt x="2702" y="1419"/>
                    <a:pt x="2522" y="1329"/>
                  </a:cubicBezTo>
                  <a:cubicBezTo>
                    <a:pt x="2342" y="1239"/>
                    <a:pt x="2049" y="1127"/>
                    <a:pt x="1869" y="1036"/>
                  </a:cubicBezTo>
                  <a:cubicBezTo>
                    <a:pt x="1689" y="946"/>
                    <a:pt x="1576" y="946"/>
                    <a:pt x="1486" y="856"/>
                  </a:cubicBezTo>
                  <a:cubicBezTo>
                    <a:pt x="1396" y="766"/>
                    <a:pt x="1306" y="766"/>
                    <a:pt x="1126" y="676"/>
                  </a:cubicBezTo>
                  <a:cubicBezTo>
                    <a:pt x="923" y="564"/>
                    <a:pt x="743" y="474"/>
                    <a:pt x="563" y="383"/>
                  </a:cubicBezTo>
                  <a:cubicBezTo>
                    <a:pt x="270" y="113"/>
                    <a:pt x="9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4447650" y="2015875"/>
              <a:ext cx="100800" cy="25925"/>
            </a:xfrm>
            <a:custGeom>
              <a:rect b="b" l="l" r="r" t="t"/>
              <a:pathLst>
                <a:path extrusionOk="0" h="1037" w="4032">
                  <a:moveTo>
                    <a:pt x="91" y="0"/>
                  </a:moveTo>
                  <a:lnTo>
                    <a:pt x="1" y="113"/>
                  </a:lnTo>
                  <a:lnTo>
                    <a:pt x="4031" y="1036"/>
                  </a:lnTo>
                  <a:lnTo>
                    <a:pt x="4031" y="9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4649750" y="2060900"/>
              <a:ext cx="103050" cy="23125"/>
            </a:xfrm>
            <a:custGeom>
              <a:rect b="b" l="l" r="r" t="t"/>
              <a:pathLst>
                <a:path extrusionOk="0" h="925" w="4122">
                  <a:moveTo>
                    <a:pt x="91" y="1"/>
                  </a:moveTo>
                  <a:lnTo>
                    <a:pt x="0" y="91"/>
                  </a:lnTo>
                  <a:lnTo>
                    <a:pt x="4031" y="924"/>
                  </a:lnTo>
                  <a:lnTo>
                    <a:pt x="4121" y="744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4853525" y="2100325"/>
              <a:ext cx="100800" cy="23650"/>
            </a:xfrm>
            <a:custGeom>
              <a:rect b="b" l="l" r="r" t="t"/>
              <a:pathLst>
                <a:path extrusionOk="0" h="946" w="4032">
                  <a:moveTo>
                    <a:pt x="1" y="0"/>
                  </a:moveTo>
                  <a:lnTo>
                    <a:pt x="1" y="203"/>
                  </a:lnTo>
                  <a:lnTo>
                    <a:pt x="4032" y="946"/>
                  </a:lnTo>
                  <a:lnTo>
                    <a:pt x="4032" y="7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5055075" y="2140275"/>
              <a:ext cx="101350" cy="25925"/>
            </a:xfrm>
            <a:custGeom>
              <a:rect b="b" l="l" r="r" t="t"/>
              <a:pathLst>
                <a:path extrusionOk="0" h="1037" w="4054">
                  <a:moveTo>
                    <a:pt x="0" y="1"/>
                  </a:moveTo>
                  <a:lnTo>
                    <a:pt x="0" y="203"/>
                  </a:lnTo>
                  <a:lnTo>
                    <a:pt x="4053" y="1037"/>
                  </a:lnTo>
                  <a:lnTo>
                    <a:pt x="4053" y="8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5257175" y="2182500"/>
              <a:ext cx="100775" cy="28175"/>
            </a:xfrm>
            <a:custGeom>
              <a:rect b="b" l="l" r="r" t="t"/>
              <a:pathLst>
                <a:path extrusionOk="0" h="1127" w="4031">
                  <a:moveTo>
                    <a:pt x="0" y="1"/>
                  </a:moveTo>
                  <a:lnTo>
                    <a:pt x="0" y="203"/>
                  </a:lnTo>
                  <a:lnTo>
                    <a:pt x="4031" y="1127"/>
                  </a:lnTo>
                  <a:lnTo>
                    <a:pt x="4031" y="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5458700" y="2229800"/>
              <a:ext cx="100800" cy="30425"/>
            </a:xfrm>
            <a:custGeom>
              <a:rect b="b" l="l" r="r" t="t"/>
              <a:pathLst>
                <a:path extrusionOk="0" h="1217" w="4032">
                  <a:moveTo>
                    <a:pt x="0" y="0"/>
                  </a:moveTo>
                  <a:lnTo>
                    <a:pt x="0" y="180"/>
                  </a:lnTo>
                  <a:lnTo>
                    <a:pt x="3941" y="1216"/>
                  </a:lnTo>
                  <a:lnTo>
                    <a:pt x="4031" y="9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5657975" y="2278775"/>
              <a:ext cx="100800" cy="35475"/>
            </a:xfrm>
            <a:custGeom>
              <a:rect b="b" l="l" r="r" t="t"/>
              <a:pathLst>
                <a:path extrusionOk="0" h="1419" w="4032">
                  <a:moveTo>
                    <a:pt x="91" y="0"/>
                  </a:moveTo>
                  <a:lnTo>
                    <a:pt x="1" y="293"/>
                  </a:lnTo>
                  <a:lnTo>
                    <a:pt x="3941" y="1419"/>
                  </a:lnTo>
                  <a:lnTo>
                    <a:pt x="4031" y="112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5855000" y="2337300"/>
              <a:ext cx="100800" cy="42250"/>
            </a:xfrm>
            <a:custGeom>
              <a:rect b="b" l="l" r="r" t="t"/>
              <a:pathLst>
                <a:path extrusionOk="0" h="1690" w="4032">
                  <a:moveTo>
                    <a:pt x="91" y="1"/>
                  </a:moveTo>
                  <a:lnTo>
                    <a:pt x="1" y="294"/>
                  </a:lnTo>
                  <a:lnTo>
                    <a:pt x="3942" y="1690"/>
                  </a:lnTo>
                  <a:lnTo>
                    <a:pt x="4032" y="1330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6049800" y="2407675"/>
              <a:ext cx="98525" cy="49575"/>
            </a:xfrm>
            <a:custGeom>
              <a:rect b="b" l="l" r="r" t="t"/>
              <a:pathLst>
                <a:path extrusionOk="0" h="1983" w="3941">
                  <a:moveTo>
                    <a:pt x="90" y="1"/>
                  </a:moveTo>
                  <a:lnTo>
                    <a:pt x="0" y="293"/>
                  </a:lnTo>
                  <a:lnTo>
                    <a:pt x="3761" y="1982"/>
                  </a:lnTo>
                  <a:lnTo>
                    <a:pt x="3941" y="1599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6235000" y="2494375"/>
              <a:ext cx="94025" cy="61375"/>
            </a:xfrm>
            <a:custGeom>
              <a:rect b="b" l="l" r="r" t="t"/>
              <a:pathLst>
                <a:path extrusionOk="0" h="2455" w="3761">
                  <a:moveTo>
                    <a:pt x="203" y="0"/>
                  </a:moveTo>
                  <a:lnTo>
                    <a:pt x="0" y="293"/>
                  </a:lnTo>
                  <a:cubicBezTo>
                    <a:pt x="0" y="293"/>
                    <a:pt x="946" y="856"/>
                    <a:pt x="1779" y="1329"/>
                  </a:cubicBezTo>
                  <a:cubicBezTo>
                    <a:pt x="2252" y="1599"/>
                    <a:pt x="2635" y="1892"/>
                    <a:pt x="3018" y="2162"/>
                  </a:cubicBezTo>
                  <a:cubicBezTo>
                    <a:pt x="3288" y="2365"/>
                    <a:pt x="3581" y="2455"/>
                    <a:pt x="3581" y="2455"/>
                  </a:cubicBezTo>
                  <a:lnTo>
                    <a:pt x="3761" y="2162"/>
                  </a:lnTo>
                  <a:cubicBezTo>
                    <a:pt x="3761" y="2162"/>
                    <a:pt x="3581" y="1982"/>
                    <a:pt x="3198" y="1802"/>
                  </a:cubicBezTo>
                  <a:cubicBezTo>
                    <a:pt x="2905" y="1599"/>
                    <a:pt x="2455" y="1329"/>
                    <a:pt x="1982" y="1036"/>
                  </a:cubicBezTo>
                  <a:cubicBezTo>
                    <a:pt x="1126" y="473"/>
                    <a:pt x="203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6401625" y="2614275"/>
              <a:ext cx="72650" cy="86725"/>
            </a:xfrm>
            <a:custGeom>
              <a:rect b="b" l="l" r="r" t="t"/>
              <a:pathLst>
                <a:path extrusionOk="0" h="3469" w="2906">
                  <a:moveTo>
                    <a:pt x="293" y="1"/>
                  </a:moveTo>
                  <a:lnTo>
                    <a:pt x="1" y="271"/>
                  </a:lnTo>
                  <a:cubicBezTo>
                    <a:pt x="1" y="271"/>
                    <a:pt x="181" y="474"/>
                    <a:pt x="474" y="744"/>
                  </a:cubicBezTo>
                  <a:cubicBezTo>
                    <a:pt x="564" y="946"/>
                    <a:pt x="744" y="1037"/>
                    <a:pt x="946" y="1217"/>
                  </a:cubicBezTo>
                  <a:cubicBezTo>
                    <a:pt x="1036" y="1397"/>
                    <a:pt x="1217" y="1599"/>
                    <a:pt x="1419" y="1780"/>
                  </a:cubicBezTo>
                  <a:cubicBezTo>
                    <a:pt x="1509" y="1870"/>
                    <a:pt x="1509" y="2072"/>
                    <a:pt x="1599" y="2162"/>
                  </a:cubicBezTo>
                  <a:cubicBezTo>
                    <a:pt x="1689" y="2252"/>
                    <a:pt x="1780" y="2343"/>
                    <a:pt x="1780" y="2433"/>
                  </a:cubicBezTo>
                  <a:cubicBezTo>
                    <a:pt x="1982" y="2635"/>
                    <a:pt x="2072" y="2815"/>
                    <a:pt x="2162" y="2996"/>
                  </a:cubicBezTo>
                  <a:cubicBezTo>
                    <a:pt x="2343" y="3288"/>
                    <a:pt x="2545" y="3468"/>
                    <a:pt x="2545" y="3468"/>
                  </a:cubicBezTo>
                  <a:lnTo>
                    <a:pt x="2905" y="3288"/>
                  </a:lnTo>
                  <a:cubicBezTo>
                    <a:pt x="2905" y="3288"/>
                    <a:pt x="2725" y="3086"/>
                    <a:pt x="2545" y="2725"/>
                  </a:cubicBezTo>
                  <a:cubicBezTo>
                    <a:pt x="2433" y="2523"/>
                    <a:pt x="2343" y="2343"/>
                    <a:pt x="2162" y="2162"/>
                  </a:cubicBezTo>
                  <a:cubicBezTo>
                    <a:pt x="2072" y="2072"/>
                    <a:pt x="2072" y="1960"/>
                    <a:pt x="1982" y="1870"/>
                  </a:cubicBezTo>
                  <a:cubicBezTo>
                    <a:pt x="1870" y="1780"/>
                    <a:pt x="1780" y="1690"/>
                    <a:pt x="1689" y="1599"/>
                  </a:cubicBezTo>
                  <a:cubicBezTo>
                    <a:pt x="1509" y="1307"/>
                    <a:pt x="1419" y="1127"/>
                    <a:pt x="1217" y="946"/>
                  </a:cubicBezTo>
                  <a:cubicBezTo>
                    <a:pt x="1036" y="744"/>
                    <a:pt x="946" y="654"/>
                    <a:pt x="744" y="474"/>
                  </a:cubicBezTo>
                  <a:cubicBezTo>
                    <a:pt x="474" y="181"/>
                    <a:pt x="293" y="1"/>
                    <a:pt x="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6472000" y="2797225"/>
              <a:ext cx="30425" cy="103050"/>
            </a:xfrm>
            <a:custGeom>
              <a:rect b="b" l="l" r="r" t="t"/>
              <a:pathLst>
                <a:path extrusionOk="0" h="4122" w="1217">
                  <a:moveTo>
                    <a:pt x="743" y="1"/>
                  </a:moveTo>
                  <a:lnTo>
                    <a:pt x="743" y="654"/>
                  </a:lnTo>
                  <a:lnTo>
                    <a:pt x="743" y="947"/>
                  </a:lnTo>
                  <a:cubicBezTo>
                    <a:pt x="743" y="1127"/>
                    <a:pt x="743" y="1217"/>
                    <a:pt x="653" y="1307"/>
                  </a:cubicBezTo>
                  <a:cubicBezTo>
                    <a:pt x="653" y="1510"/>
                    <a:pt x="653" y="1780"/>
                    <a:pt x="563" y="2073"/>
                  </a:cubicBezTo>
                  <a:cubicBezTo>
                    <a:pt x="563" y="2253"/>
                    <a:pt x="473" y="2523"/>
                    <a:pt x="383" y="2726"/>
                  </a:cubicBezTo>
                  <a:cubicBezTo>
                    <a:pt x="383" y="2906"/>
                    <a:pt x="383" y="2996"/>
                    <a:pt x="293" y="3086"/>
                  </a:cubicBezTo>
                  <a:cubicBezTo>
                    <a:pt x="293" y="3198"/>
                    <a:pt x="293" y="3289"/>
                    <a:pt x="181" y="3379"/>
                  </a:cubicBezTo>
                  <a:cubicBezTo>
                    <a:pt x="181" y="3559"/>
                    <a:pt x="90" y="3649"/>
                    <a:pt x="90" y="3852"/>
                  </a:cubicBezTo>
                  <a:lnTo>
                    <a:pt x="0" y="3942"/>
                  </a:lnTo>
                  <a:lnTo>
                    <a:pt x="473" y="4122"/>
                  </a:lnTo>
                  <a:lnTo>
                    <a:pt x="473" y="3942"/>
                  </a:lnTo>
                  <a:cubicBezTo>
                    <a:pt x="563" y="3852"/>
                    <a:pt x="563" y="3761"/>
                    <a:pt x="653" y="3559"/>
                  </a:cubicBezTo>
                  <a:cubicBezTo>
                    <a:pt x="653" y="3469"/>
                    <a:pt x="743" y="3289"/>
                    <a:pt x="743" y="3198"/>
                  </a:cubicBezTo>
                  <a:cubicBezTo>
                    <a:pt x="743" y="3086"/>
                    <a:pt x="856" y="2996"/>
                    <a:pt x="856" y="2906"/>
                  </a:cubicBezTo>
                  <a:cubicBezTo>
                    <a:pt x="946" y="2636"/>
                    <a:pt x="946" y="2343"/>
                    <a:pt x="1036" y="2163"/>
                  </a:cubicBezTo>
                  <a:cubicBezTo>
                    <a:pt x="1126" y="1870"/>
                    <a:pt x="1126" y="1600"/>
                    <a:pt x="1126" y="1307"/>
                  </a:cubicBezTo>
                  <a:cubicBezTo>
                    <a:pt x="1126" y="1217"/>
                    <a:pt x="1216" y="1127"/>
                    <a:pt x="1216" y="1037"/>
                  </a:cubicBezTo>
                  <a:lnTo>
                    <a:pt x="1216" y="654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6371225" y="2986950"/>
              <a:ext cx="65900" cy="94025"/>
            </a:xfrm>
            <a:custGeom>
              <a:rect b="b" l="l" r="r" t="t"/>
              <a:pathLst>
                <a:path extrusionOk="0" h="3761" w="2636">
                  <a:moveTo>
                    <a:pt x="2162" y="0"/>
                  </a:moveTo>
                  <a:cubicBezTo>
                    <a:pt x="2162" y="0"/>
                    <a:pt x="1690" y="946"/>
                    <a:pt x="1127" y="1802"/>
                  </a:cubicBezTo>
                  <a:lnTo>
                    <a:pt x="1" y="3491"/>
                  </a:lnTo>
                  <a:lnTo>
                    <a:pt x="384" y="3761"/>
                  </a:lnTo>
                  <a:lnTo>
                    <a:pt x="1509" y="2072"/>
                  </a:lnTo>
                  <a:cubicBezTo>
                    <a:pt x="2072" y="1126"/>
                    <a:pt x="2635" y="293"/>
                    <a:pt x="2635" y="293"/>
                  </a:cubicBezTo>
                  <a:lnTo>
                    <a:pt x="2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6244575" y="3155825"/>
              <a:ext cx="74900" cy="89550"/>
            </a:xfrm>
            <a:custGeom>
              <a:rect b="b" l="l" r="r" t="t"/>
              <a:pathLst>
                <a:path extrusionOk="0" h="3582" w="2996">
                  <a:moveTo>
                    <a:pt x="2635" y="1"/>
                  </a:moveTo>
                  <a:lnTo>
                    <a:pt x="0" y="3198"/>
                  </a:lnTo>
                  <a:lnTo>
                    <a:pt x="383" y="3581"/>
                  </a:lnTo>
                  <a:lnTo>
                    <a:pt x="2995" y="384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6106075" y="3313450"/>
              <a:ext cx="79975" cy="86725"/>
            </a:xfrm>
            <a:custGeom>
              <a:rect b="b" l="l" r="r" t="t"/>
              <a:pathLst>
                <a:path extrusionOk="0" h="3469" w="3199">
                  <a:moveTo>
                    <a:pt x="2816" y="1"/>
                  </a:moveTo>
                  <a:lnTo>
                    <a:pt x="1" y="2996"/>
                  </a:lnTo>
                  <a:lnTo>
                    <a:pt x="384" y="3468"/>
                  </a:lnTo>
                  <a:lnTo>
                    <a:pt x="3198" y="361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5960850" y="3463200"/>
              <a:ext cx="84450" cy="84475"/>
            </a:xfrm>
            <a:custGeom>
              <a:rect b="b" l="l" r="r" t="t"/>
              <a:pathLst>
                <a:path extrusionOk="0" h="3379" w="3378">
                  <a:moveTo>
                    <a:pt x="2905" y="0"/>
                  </a:moveTo>
                  <a:lnTo>
                    <a:pt x="0" y="2905"/>
                  </a:lnTo>
                  <a:lnTo>
                    <a:pt x="361" y="3378"/>
                  </a:lnTo>
                  <a:lnTo>
                    <a:pt x="3378" y="383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5808275" y="3606175"/>
              <a:ext cx="88975" cy="82225"/>
            </a:xfrm>
            <a:custGeom>
              <a:rect b="b" l="l" r="r" t="t"/>
              <a:pathLst>
                <a:path extrusionOk="0" h="3289" w="3559">
                  <a:moveTo>
                    <a:pt x="3086" y="1"/>
                  </a:moveTo>
                  <a:lnTo>
                    <a:pt x="1" y="2816"/>
                  </a:lnTo>
                  <a:lnTo>
                    <a:pt x="564" y="3289"/>
                  </a:lnTo>
                  <a:lnTo>
                    <a:pt x="3559" y="474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5655725" y="3744675"/>
              <a:ext cx="88975" cy="84450"/>
            </a:xfrm>
            <a:custGeom>
              <a:rect b="b" l="l" r="r" t="t"/>
              <a:pathLst>
                <a:path extrusionOk="0" h="3378" w="3559">
                  <a:moveTo>
                    <a:pt x="3108" y="0"/>
                  </a:moveTo>
                  <a:lnTo>
                    <a:pt x="1" y="2725"/>
                  </a:lnTo>
                  <a:lnTo>
                    <a:pt x="474" y="3378"/>
                  </a:lnTo>
                  <a:lnTo>
                    <a:pt x="3558" y="563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498675" y="3880900"/>
              <a:ext cx="91225" cy="82225"/>
            </a:xfrm>
            <a:custGeom>
              <a:rect b="b" l="l" r="r" t="t"/>
              <a:pathLst>
                <a:path extrusionOk="0" h="3289" w="3649">
                  <a:moveTo>
                    <a:pt x="3198" y="1"/>
                  </a:moveTo>
                  <a:lnTo>
                    <a:pt x="0" y="2725"/>
                  </a:lnTo>
                  <a:lnTo>
                    <a:pt x="563" y="3288"/>
                  </a:lnTo>
                  <a:lnTo>
                    <a:pt x="3648" y="65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339350" y="4014325"/>
              <a:ext cx="93475" cy="82200"/>
            </a:xfrm>
            <a:custGeom>
              <a:rect b="b" l="l" r="r" t="t"/>
              <a:pathLst>
                <a:path extrusionOk="0" h="3288" w="3739">
                  <a:moveTo>
                    <a:pt x="3176" y="0"/>
                  </a:moveTo>
                  <a:lnTo>
                    <a:pt x="1" y="2635"/>
                  </a:lnTo>
                  <a:lnTo>
                    <a:pt x="564" y="3288"/>
                  </a:lnTo>
                  <a:lnTo>
                    <a:pt x="3739" y="676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5179475" y="4146050"/>
              <a:ext cx="94050" cy="82225"/>
            </a:xfrm>
            <a:custGeom>
              <a:rect b="b" l="l" r="r" t="t"/>
              <a:pathLst>
                <a:path extrusionOk="0" h="3289" w="3762">
                  <a:moveTo>
                    <a:pt x="3198" y="0"/>
                  </a:moveTo>
                  <a:lnTo>
                    <a:pt x="1" y="2522"/>
                  </a:lnTo>
                  <a:lnTo>
                    <a:pt x="564" y="3288"/>
                  </a:lnTo>
                  <a:lnTo>
                    <a:pt x="3761" y="653"/>
                  </a:lnTo>
                  <a:lnTo>
                    <a:pt x="3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5015675" y="4272700"/>
              <a:ext cx="98525" cy="84475"/>
            </a:xfrm>
            <a:custGeom>
              <a:rect b="b" l="l" r="r" t="t"/>
              <a:pathLst>
                <a:path extrusionOk="0" h="3379" w="3941">
                  <a:moveTo>
                    <a:pt x="3265" y="1"/>
                  </a:moveTo>
                  <a:lnTo>
                    <a:pt x="0" y="2523"/>
                  </a:lnTo>
                  <a:lnTo>
                    <a:pt x="653" y="3379"/>
                  </a:lnTo>
                  <a:lnTo>
                    <a:pt x="3941" y="834"/>
                  </a:lnTo>
                  <a:lnTo>
                    <a:pt x="3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" name="Google Shape;216;p11"/>
          <p:cNvSpPr txBox="1"/>
          <p:nvPr>
            <p:ph hasCustomPrompt="1" type="title"/>
          </p:nvPr>
        </p:nvSpPr>
        <p:spPr>
          <a:xfrm>
            <a:off x="714800" y="1442388"/>
            <a:ext cx="7714800" cy="14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7" name="Google Shape;217;p11"/>
          <p:cNvSpPr txBox="1"/>
          <p:nvPr>
            <p:ph idx="1" type="subTitle"/>
          </p:nvPr>
        </p:nvSpPr>
        <p:spPr>
          <a:xfrm>
            <a:off x="1641900" y="2993686"/>
            <a:ext cx="5860200" cy="4572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218" name="Google Shape;218;p11"/>
          <p:cNvSpPr/>
          <p:nvPr/>
        </p:nvSpPr>
        <p:spPr>
          <a:xfrm rot="10800000">
            <a:off x="5742425" y="692640"/>
            <a:ext cx="2579100" cy="1138200"/>
          </a:xfrm>
          <a:prstGeom prst="rtTriangle">
            <a:avLst/>
          </a:prstGeom>
          <a:solidFill>
            <a:srgbClr val="1F424C">
              <a:alpha val="2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1"/>
          <p:cNvSpPr/>
          <p:nvPr/>
        </p:nvSpPr>
        <p:spPr>
          <a:xfrm rot="5400000">
            <a:off x="101400" y="1413090"/>
            <a:ext cx="2579100" cy="1138200"/>
          </a:xfrm>
          <a:prstGeom prst="rtTriangle">
            <a:avLst/>
          </a:prstGeom>
          <a:solidFill>
            <a:srgbClr val="1F424C">
              <a:alpha val="2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876875" y="1534538"/>
            <a:ext cx="3039000" cy="1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0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" name="Google Shape;29;p3"/>
          <p:cNvSpPr/>
          <p:nvPr/>
        </p:nvSpPr>
        <p:spPr>
          <a:xfrm>
            <a:off x="4564038" y="0"/>
            <a:ext cx="810900" cy="5143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 txBox="1"/>
          <p:nvPr>
            <p:ph hasCustomPrompt="1" type="title"/>
          </p:nvPr>
        </p:nvSpPr>
        <p:spPr>
          <a:xfrm>
            <a:off x="1808700" y="596814"/>
            <a:ext cx="1194600" cy="69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/>
          <p:nvPr/>
        </p:nvSpPr>
        <p:spPr>
          <a:xfrm>
            <a:off x="131999" y="4154250"/>
            <a:ext cx="4548000" cy="22212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 flipH="1">
            <a:off x="-682875" y="2123275"/>
            <a:ext cx="9898655" cy="2539956"/>
          </a:xfrm>
          <a:custGeom>
            <a:rect b="b" l="l" r="r" t="t"/>
            <a:pathLst>
              <a:path extrusionOk="0" h="56544" w="255268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7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713225" y="1152475"/>
            <a:ext cx="7717500" cy="28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AutoNum type="arabicPeriod"/>
              <a:defRPr sz="1200"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rabicPeriod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rabicPeriod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4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2750" y="4599424"/>
            <a:ext cx="9144000" cy="53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713232" y="389211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subTitle"/>
          </p:nvPr>
        </p:nvSpPr>
        <p:spPr>
          <a:xfrm>
            <a:off x="1941573" y="1855450"/>
            <a:ext cx="2482800" cy="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2" type="subTitle"/>
          </p:nvPr>
        </p:nvSpPr>
        <p:spPr>
          <a:xfrm>
            <a:off x="1933775" y="2495550"/>
            <a:ext cx="2361600" cy="9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3" type="subTitle"/>
          </p:nvPr>
        </p:nvSpPr>
        <p:spPr>
          <a:xfrm>
            <a:off x="5872766" y="1853184"/>
            <a:ext cx="24873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4" type="subTitle"/>
          </p:nvPr>
        </p:nvSpPr>
        <p:spPr>
          <a:xfrm>
            <a:off x="5872775" y="2492900"/>
            <a:ext cx="23616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5" name="Google Shape;45;p5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 flipH="1">
            <a:off x="-696609" y="2123275"/>
            <a:ext cx="9898655" cy="2539956"/>
          </a:xfrm>
          <a:custGeom>
            <a:rect b="b" l="l" r="r" t="t"/>
            <a:pathLst>
              <a:path extrusionOk="0" h="56544" w="255268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0" y="4350900"/>
            <a:ext cx="9144000" cy="7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5"/>
          <p:cNvSpPr/>
          <p:nvPr/>
        </p:nvSpPr>
        <p:spPr>
          <a:xfrm>
            <a:off x="3927875" y="4347479"/>
            <a:ext cx="387600" cy="196500"/>
          </a:xfrm>
          <a:prstGeom prst="parallelogram">
            <a:avLst>
              <a:gd fmla="val 9148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5"/>
          <p:cNvGrpSpPr/>
          <p:nvPr/>
        </p:nvGrpSpPr>
        <p:grpSpPr>
          <a:xfrm>
            <a:off x="3389744" y="4759529"/>
            <a:ext cx="563794" cy="390619"/>
            <a:chOff x="3394506" y="4742861"/>
            <a:chExt cx="563794" cy="390619"/>
          </a:xfrm>
        </p:grpSpPr>
        <p:sp>
          <p:nvSpPr>
            <p:cNvPr id="50" name="Google Shape;50;p5"/>
            <p:cNvSpPr/>
            <p:nvPr/>
          </p:nvSpPr>
          <p:spPr>
            <a:xfrm>
              <a:off x="3570700" y="4742861"/>
              <a:ext cx="387600" cy="196500"/>
            </a:xfrm>
            <a:prstGeom prst="parallelogram">
              <a:avLst>
                <a:gd fmla="val 91488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394506" y="4936979"/>
              <a:ext cx="387600" cy="196500"/>
            </a:xfrm>
            <a:prstGeom prst="parallelogram">
              <a:avLst>
                <a:gd fmla="val 91488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9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823425" y="1172875"/>
            <a:ext cx="33534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823425" y="2305325"/>
            <a:ext cx="3070800" cy="16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FFFFFF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7"/>
          <p:cNvSpPr/>
          <p:nvPr/>
        </p:nvSpPr>
        <p:spPr>
          <a:xfrm flipH="1" rot="10800000">
            <a:off x="0" y="-75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7"/>
          <p:cNvSpPr txBox="1"/>
          <p:nvPr>
            <p:ph idx="2" type="title"/>
          </p:nvPr>
        </p:nvSpPr>
        <p:spPr>
          <a:xfrm>
            <a:off x="823425" y="2010475"/>
            <a:ext cx="3070800" cy="3222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 flipH="1">
            <a:off x="0" y="-78"/>
            <a:ext cx="9144000" cy="51390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" name="Google Shape;62;p8"/>
          <p:cNvGrpSpPr/>
          <p:nvPr/>
        </p:nvGrpSpPr>
        <p:grpSpPr>
          <a:xfrm rot="-748857">
            <a:off x="7388874" y="4089847"/>
            <a:ext cx="2411057" cy="1590264"/>
            <a:chOff x="7513054" y="3864348"/>
            <a:chExt cx="2411225" cy="1590375"/>
          </a:xfrm>
        </p:grpSpPr>
        <p:sp>
          <p:nvSpPr>
            <p:cNvPr id="63" name="Google Shape;63;p8"/>
            <p:cNvSpPr/>
            <p:nvPr/>
          </p:nvSpPr>
          <p:spPr>
            <a:xfrm rot="-1800015">
              <a:off x="7532258" y="4844220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8"/>
            <p:cNvSpPr/>
            <p:nvPr/>
          </p:nvSpPr>
          <p:spPr>
            <a:xfrm rot="-1800015">
              <a:off x="8828083" y="4109145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8"/>
          <p:cNvSpPr/>
          <p:nvPr/>
        </p:nvSpPr>
        <p:spPr>
          <a:xfrm rot="-2046914">
            <a:off x="-7609053" y="-4105986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" name="Google Shape;66;p8"/>
          <p:cNvGrpSpPr/>
          <p:nvPr/>
        </p:nvGrpSpPr>
        <p:grpSpPr>
          <a:xfrm>
            <a:off x="713221" y="551350"/>
            <a:ext cx="7717458" cy="4044300"/>
            <a:chOff x="713225" y="551350"/>
            <a:chExt cx="7980000" cy="4044300"/>
          </a:xfrm>
        </p:grpSpPr>
        <p:sp>
          <p:nvSpPr>
            <p:cNvPr id="67" name="Google Shape;67;p8"/>
            <p:cNvSpPr/>
            <p:nvPr/>
          </p:nvSpPr>
          <p:spPr>
            <a:xfrm>
              <a:off x="713225" y="551350"/>
              <a:ext cx="7980000" cy="4044300"/>
            </a:xfrm>
            <a:prstGeom prst="roundRect">
              <a:avLst>
                <a:gd fmla="val 10795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1722702" y="551350"/>
              <a:ext cx="6970500" cy="4044300"/>
            </a:xfrm>
            <a:prstGeom prst="roundRect">
              <a:avLst>
                <a:gd fmla="val 10795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982850" y="769675"/>
              <a:ext cx="7447932" cy="3567146"/>
            </a:xfrm>
            <a:custGeom>
              <a:rect b="b" l="l" r="r" t="t"/>
              <a:pathLst>
                <a:path extrusionOk="0" h="8515" w="16614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7946"/>
                  </a:lnTo>
                  <a:cubicBezTo>
                    <a:pt x="0" y="8261"/>
                    <a:pt x="257" y="8514"/>
                    <a:pt x="572" y="8514"/>
                  </a:cubicBezTo>
                  <a:lnTo>
                    <a:pt x="16040" y="8514"/>
                  </a:lnTo>
                  <a:cubicBezTo>
                    <a:pt x="16355" y="8514"/>
                    <a:pt x="16613" y="8261"/>
                    <a:pt x="16613" y="7946"/>
                  </a:cubicBezTo>
                  <a:lnTo>
                    <a:pt x="16613" y="574"/>
                  </a:lnTo>
                  <a:cubicBezTo>
                    <a:pt x="16613" y="259"/>
                    <a:pt x="16355" y="1"/>
                    <a:pt x="160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982850" y="769675"/>
              <a:ext cx="7447932" cy="861310"/>
            </a:xfrm>
            <a:custGeom>
              <a:rect b="b" l="l" r="r" t="t"/>
              <a:pathLst>
                <a:path extrusionOk="0" h="2056" w="16614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2056"/>
                  </a:lnTo>
                  <a:lnTo>
                    <a:pt x="16613" y="2056"/>
                  </a:lnTo>
                  <a:lnTo>
                    <a:pt x="16613" y="574"/>
                  </a:lnTo>
                  <a:cubicBezTo>
                    <a:pt x="16613" y="259"/>
                    <a:pt x="16355" y="1"/>
                    <a:pt x="160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982850" y="3477191"/>
              <a:ext cx="7447932" cy="859634"/>
            </a:xfrm>
            <a:custGeom>
              <a:rect b="b" l="l" r="r" t="t"/>
              <a:pathLst>
                <a:path extrusionOk="0" h="2052" w="16614">
                  <a:moveTo>
                    <a:pt x="0" y="1"/>
                  </a:moveTo>
                  <a:lnTo>
                    <a:pt x="0" y="1483"/>
                  </a:lnTo>
                  <a:cubicBezTo>
                    <a:pt x="0" y="1798"/>
                    <a:pt x="257" y="2051"/>
                    <a:pt x="572" y="2051"/>
                  </a:cubicBezTo>
                  <a:lnTo>
                    <a:pt x="16040" y="2051"/>
                  </a:lnTo>
                  <a:cubicBezTo>
                    <a:pt x="16355" y="2051"/>
                    <a:pt x="16613" y="1798"/>
                    <a:pt x="16613" y="1483"/>
                  </a:cubicBezTo>
                  <a:lnTo>
                    <a:pt x="166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2398974" y="1041634"/>
              <a:ext cx="276372" cy="241431"/>
            </a:xfrm>
            <a:custGeom>
              <a:rect b="b" l="l" r="r" t="t"/>
              <a:pathLst>
                <a:path extrusionOk="0" h="680" w="675">
                  <a:moveTo>
                    <a:pt x="337" y="0"/>
                  </a:moveTo>
                  <a:cubicBezTo>
                    <a:pt x="151" y="0"/>
                    <a:pt x="0" y="152"/>
                    <a:pt x="0" y="338"/>
                  </a:cubicBezTo>
                  <a:cubicBezTo>
                    <a:pt x="0" y="524"/>
                    <a:pt x="151" y="680"/>
                    <a:pt x="337" y="680"/>
                  </a:cubicBezTo>
                  <a:cubicBezTo>
                    <a:pt x="523" y="680"/>
                    <a:pt x="675" y="524"/>
                    <a:pt x="675" y="338"/>
                  </a:cubicBezTo>
                  <a:cubicBezTo>
                    <a:pt x="675" y="152"/>
                    <a:pt x="523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2398974" y="3791714"/>
              <a:ext cx="276372" cy="240010"/>
            </a:xfrm>
            <a:custGeom>
              <a:rect b="b" l="l" r="r" t="t"/>
              <a:pathLst>
                <a:path extrusionOk="0" h="676" w="675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cubicBezTo>
                    <a:pt x="0" y="524"/>
                    <a:pt x="151" y="675"/>
                    <a:pt x="337" y="675"/>
                  </a:cubicBezTo>
                  <a:cubicBezTo>
                    <a:pt x="523" y="675"/>
                    <a:pt x="675" y="524"/>
                    <a:pt x="675" y="337"/>
                  </a:cubicBezTo>
                  <a:cubicBezTo>
                    <a:pt x="675" y="151"/>
                    <a:pt x="523" y="1"/>
                    <a:pt x="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6483973" y="1041634"/>
              <a:ext cx="276781" cy="241431"/>
            </a:xfrm>
            <a:custGeom>
              <a:rect b="b" l="l" r="r" t="t"/>
              <a:pathLst>
                <a:path extrusionOk="0" h="680" w="676">
                  <a:moveTo>
                    <a:pt x="338" y="0"/>
                  </a:moveTo>
                  <a:cubicBezTo>
                    <a:pt x="151" y="0"/>
                    <a:pt x="0" y="152"/>
                    <a:pt x="0" y="338"/>
                  </a:cubicBezTo>
                  <a:cubicBezTo>
                    <a:pt x="0" y="524"/>
                    <a:pt x="151" y="680"/>
                    <a:pt x="338" y="680"/>
                  </a:cubicBezTo>
                  <a:cubicBezTo>
                    <a:pt x="524" y="680"/>
                    <a:pt x="675" y="524"/>
                    <a:pt x="675" y="338"/>
                  </a:cubicBezTo>
                  <a:cubicBezTo>
                    <a:pt x="675" y="152"/>
                    <a:pt x="524" y="0"/>
                    <a:pt x="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6483973" y="3791714"/>
              <a:ext cx="276781" cy="240010"/>
            </a:xfrm>
            <a:custGeom>
              <a:rect b="b" l="l" r="r" t="t"/>
              <a:pathLst>
                <a:path extrusionOk="0" h="676" w="676">
                  <a:moveTo>
                    <a:pt x="338" y="1"/>
                  </a:moveTo>
                  <a:cubicBezTo>
                    <a:pt x="151" y="1"/>
                    <a:pt x="0" y="151"/>
                    <a:pt x="0" y="337"/>
                  </a:cubicBezTo>
                  <a:cubicBezTo>
                    <a:pt x="0" y="524"/>
                    <a:pt x="151" y="675"/>
                    <a:pt x="338" y="675"/>
                  </a:cubicBezTo>
                  <a:cubicBezTo>
                    <a:pt x="524" y="675"/>
                    <a:pt x="675" y="524"/>
                    <a:pt x="675" y="337"/>
                  </a:cubicBezTo>
                  <a:cubicBezTo>
                    <a:pt x="675" y="151"/>
                    <a:pt x="524" y="1"/>
                    <a:pt x="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82859" y="1630567"/>
              <a:ext cx="739849" cy="1847040"/>
            </a:xfrm>
            <a:custGeom>
              <a:rect b="b" l="l" r="r" t="t"/>
              <a:pathLst>
                <a:path extrusionOk="0" h="4409" w="1807">
                  <a:moveTo>
                    <a:pt x="0" y="1"/>
                  </a:moveTo>
                  <a:lnTo>
                    <a:pt x="0" y="4409"/>
                  </a:lnTo>
                  <a:lnTo>
                    <a:pt x="1807" y="4409"/>
                  </a:lnTo>
                  <a:lnTo>
                    <a:pt x="1807" y="1"/>
                  </a:lnTo>
                  <a:close/>
                </a:path>
              </a:pathLst>
            </a:custGeom>
            <a:solidFill>
              <a:srgbClr val="DFDE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982859" y="3477190"/>
              <a:ext cx="774242" cy="859634"/>
            </a:xfrm>
            <a:custGeom>
              <a:rect b="b" l="l" r="r" t="t"/>
              <a:pathLst>
                <a:path extrusionOk="0" h="2052" w="1891">
                  <a:moveTo>
                    <a:pt x="0" y="1"/>
                  </a:moveTo>
                  <a:lnTo>
                    <a:pt x="0" y="1483"/>
                  </a:lnTo>
                  <a:cubicBezTo>
                    <a:pt x="0" y="1785"/>
                    <a:pt x="240" y="2033"/>
                    <a:pt x="537" y="2051"/>
                  </a:cubicBezTo>
                  <a:lnTo>
                    <a:pt x="1891" y="2051"/>
                  </a:lnTo>
                  <a:cubicBezTo>
                    <a:pt x="1838" y="1873"/>
                    <a:pt x="1807" y="1678"/>
                    <a:pt x="1807" y="1483"/>
                  </a:cubicBezTo>
                  <a:lnTo>
                    <a:pt x="18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982859" y="769675"/>
              <a:ext cx="774242" cy="861310"/>
            </a:xfrm>
            <a:custGeom>
              <a:rect b="b" l="l" r="r" t="t"/>
              <a:pathLst>
                <a:path extrusionOk="0" h="2056" w="1891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2056"/>
                  </a:lnTo>
                  <a:lnTo>
                    <a:pt x="1807" y="2056"/>
                  </a:lnTo>
                  <a:lnTo>
                    <a:pt x="1807" y="574"/>
                  </a:lnTo>
                  <a:cubicBezTo>
                    <a:pt x="1807" y="374"/>
                    <a:pt x="1838" y="183"/>
                    <a:pt x="18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8"/>
          <p:cNvSpPr txBox="1"/>
          <p:nvPr>
            <p:ph type="title"/>
          </p:nvPr>
        </p:nvSpPr>
        <p:spPr>
          <a:xfrm>
            <a:off x="713250" y="547266"/>
            <a:ext cx="7717500" cy="40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63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/>
          <p:nvPr/>
        </p:nvSpPr>
        <p:spPr>
          <a:xfrm flipH="1" rot="10800000">
            <a:off x="0" y="-75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9"/>
          <p:cNvSpPr/>
          <p:nvPr/>
        </p:nvSpPr>
        <p:spPr>
          <a:xfrm rot="-3327516">
            <a:off x="3924457" y="1162298"/>
            <a:ext cx="8724844" cy="3908818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9"/>
          <p:cNvSpPr txBox="1"/>
          <p:nvPr>
            <p:ph type="title"/>
          </p:nvPr>
        </p:nvSpPr>
        <p:spPr>
          <a:xfrm>
            <a:off x="713228" y="1431480"/>
            <a:ext cx="38589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" name="Google Shape;84;p9"/>
          <p:cNvSpPr txBox="1"/>
          <p:nvPr>
            <p:ph idx="1" type="subTitle"/>
          </p:nvPr>
        </p:nvSpPr>
        <p:spPr>
          <a:xfrm>
            <a:off x="713225" y="1971725"/>
            <a:ext cx="3490200" cy="19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/>
          <p:nvPr/>
        </p:nvSpPr>
        <p:spPr>
          <a:xfrm rot="-2046914">
            <a:off x="7154697" y="-1077211"/>
            <a:ext cx="10349659" cy="8211979"/>
          </a:xfrm>
          <a:prstGeom prst="ellipse">
            <a:avLst/>
          </a:pr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0"/>
          <p:cNvSpPr txBox="1"/>
          <p:nvPr>
            <p:ph type="title"/>
          </p:nvPr>
        </p:nvSpPr>
        <p:spPr>
          <a:xfrm>
            <a:off x="2746400" y="2875322"/>
            <a:ext cx="3666000" cy="3957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" type="subTitle"/>
          </p:nvPr>
        </p:nvSpPr>
        <p:spPr>
          <a:xfrm>
            <a:off x="1981475" y="1592431"/>
            <a:ext cx="5190900" cy="9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90" name="Google Shape;90;p10"/>
          <p:cNvGrpSpPr/>
          <p:nvPr/>
        </p:nvGrpSpPr>
        <p:grpSpPr>
          <a:xfrm>
            <a:off x="-102401" y="-14864"/>
            <a:ext cx="9351942" cy="1191016"/>
            <a:chOff x="-102401" y="-14864"/>
            <a:chExt cx="9351942" cy="1191016"/>
          </a:xfrm>
        </p:grpSpPr>
        <p:grpSp>
          <p:nvGrpSpPr>
            <p:cNvPr id="91" name="Google Shape;91;p10"/>
            <p:cNvGrpSpPr/>
            <p:nvPr/>
          </p:nvGrpSpPr>
          <p:grpSpPr>
            <a:xfrm>
              <a:off x="-102401" y="-14864"/>
              <a:ext cx="9351942" cy="616900"/>
              <a:chOff x="-210400" y="-1360875"/>
              <a:chExt cx="9351942" cy="888777"/>
            </a:xfrm>
          </p:grpSpPr>
          <p:sp>
            <p:nvSpPr>
              <p:cNvPr id="92" name="Google Shape;92;p10"/>
              <p:cNvSpPr/>
              <p:nvPr/>
            </p:nvSpPr>
            <p:spPr>
              <a:xfrm>
                <a:off x="4309818" y="-678782"/>
                <a:ext cx="317663" cy="206684"/>
              </a:xfrm>
              <a:custGeom>
                <a:rect b="b" l="l" r="r" t="t"/>
                <a:pathLst>
                  <a:path extrusionOk="0" h="2242" w="2242">
                    <a:moveTo>
                      <a:pt x="1123" y="1"/>
                    </a:moveTo>
                    <a:cubicBezTo>
                      <a:pt x="507" y="1"/>
                      <a:pt x="1" y="507"/>
                      <a:pt x="1" y="1119"/>
                    </a:cubicBezTo>
                    <a:cubicBezTo>
                      <a:pt x="1" y="1736"/>
                      <a:pt x="507" y="2242"/>
                      <a:pt x="1123" y="2242"/>
                    </a:cubicBezTo>
                    <a:cubicBezTo>
                      <a:pt x="1740" y="2242"/>
                      <a:pt x="2242" y="1736"/>
                      <a:pt x="2242" y="1119"/>
                    </a:cubicBezTo>
                    <a:cubicBezTo>
                      <a:pt x="2242" y="507"/>
                      <a:pt x="1740" y="1"/>
                      <a:pt x="1123" y="1"/>
                    </a:cubicBezTo>
                    <a:close/>
                  </a:path>
                </a:pathLst>
              </a:custGeom>
              <a:solidFill>
                <a:srgbClr val="3E54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0"/>
              <p:cNvSpPr/>
              <p:nvPr/>
            </p:nvSpPr>
            <p:spPr>
              <a:xfrm>
                <a:off x="-201615" y="-1301414"/>
                <a:ext cx="9340748" cy="440288"/>
              </a:xfrm>
              <a:custGeom>
                <a:rect b="b" l="l" r="r" t="t"/>
                <a:pathLst>
                  <a:path extrusionOk="0" h="4776" w="65925">
                    <a:moveTo>
                      <a:pt x="0" y="0"/>
                    </a:moveTo>
                    <a:lnTo>
                      <a:pt x="0" y="4775"/>
                    </a:lnTo>
                    <a:lnTo>
                      <a:pt x="65924" y="4775"/>
                    </a:lnTo>
                    <a:lnTo>
                      <a:pt x="6592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0"/>
              <p:cNvSpPr/>
              <p:nvPr/>
            </p:nvSpPr>
            <p:spPr>
              <a:xfrm>
                <a:off x="3846929" y="-1220013"/>
                <a:ext cx="1243450" cy="419822"/>
              </a:xfrm>
              <a:custGeom>
                <a:rect b="b" l="l" r="r" t="t"/>
                <a:pathLst>
                  <a:path extrusionOk="0" h="4554" w="8776">
                    <a:moveTo>
                      <a:pt x="5" y="0"/>
                    </a:moveTo>
                    <a:cubicBezTo>
                      <a:pt x="5" y="53"/>
                      <a:pt x="1" y="111"/>
                      <a:pt x="1" y="164"/>
                    </a:cubicBezTo>
                    <a:cubicBezTo>
                      <a:pt x="1" y="2588"/>
                      <a:pt x="1967" y="4554"/>
                      <a:pt x="4390" y="4554"/>
                    </a:cubicBezTo>
                    <a:cubicBezTo>
                      <a:pt x="6809" y="4554"/>
                      <a:pt x="8776" y="2588"/>
                      <a:pt x="8776" y="164"/>
                    </a:cubicBezTo>
                    <a:cubicBezTo>
                      <a:pt x="8776" y="111"/>
                      <a:pt x="8776" y="53"/>
                      <a:pt x="8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0"/>
              <p:cNvSpPr/>
              <p:nvPr/>
            </p:nvSpPr>
            <p:spPr>
              <a:xfrm>
                <a:off x="-210400" y="-1360875"/>
                <a:ext cx="9351942" cy="305048"/>
              </a:xfrm>
              <a:custGeom>
                <a:rect b="b" l="l" r="r" t="t"/>
                <a:pathLst>
                  <a:path extrusionOk="0" h="3309" w="66004">
                    <a:moveTo>
                      <a:pt x="1" y="1"/>
                    </a:moveTo>
                    <a:lnTo>
                      <a:pt x="1" y="3308"/>
                    </a:lnTo>
                    <a:lnTo>
                      <a:pt x="66003" y="3308"/>
                    </a:lnTo>
                    <a:lnTo>
                      <a:pt x="66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6" name="Google Shape;96;p10"/>
            <p:cNvSpPr/>
            <p:nvPr/>
          </p:nvSpPr>
          <p:spPr>
            <a:xfrm>
              <a:off x="3398400" y="360475"/>
              <a:ext cx="2384192" cy="772136"/>
            </a:xfrm>
            <a:custGeom>
              <a:rect b="b" l="l" r="r" t="t"/>
              <a:pathLst>
                <a:path extrusionOk="0" h="7785" w="18335">
                  <a:moveTo>
                    <a:pt x="2552" y="0"/>
                  </a:moveTo>
                  <a:cubicBezTo>
                    <a:pt x="1149" y="0"/>
                    <a:pt x="0" y="1150"/>
                    <a:pt x="0" y="2552"/>
                  </a:cubicBezTo>
                  <a:lnTo>
                    <a:pt x="0" y="5140"/>
                  </a:lnTo>
                  <a:cubicBezTo>
                    <a:pt x="0" y="6595"/>
                    <a:pt x="1189" y="7785"/>
                    <a:pt x="2641" y="7785"/>
                  </a:cubicBezTo>
                  <a:lnTo>
                    <a:pt x="15628" y="7785"/>
                  </a:lnTo>
                  <a:cubicBezTo>
                    <a:pt x="17119" y="7785"/>
                    <a:pt x="18334" y="6564"/>
                    <a:pt x="18334" y="5073"/>
                  </a:cubicBezTo>
                  <a:lnTo>
                    <a:pt x="18334" y="2552"/>
                  </a:lnTo>
                  <a:cubicBezTo>
                    <a:pt x="18334" y="1150"/>
                    <a:pt x="17189" y="0"/>
                    <a:pt x="15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0"/>
            <p:cNvSpPr/>
            <p:nvPr/>
          </p:nvSpPr>
          <p:spPr>
            <a:xfrm>
              <a:off x="3572645" y="460848"/>
              <a:ext cx="2078349" cy="570994"/>
            </a:xfrm>
            <a:custGeom>
              <a:rect b="b" l="l" r="r" t="t"/>
              <a:pathLst>
                <a:path extrusionOk="0" h="5757" w="15983">
                  <a:moveTo>
                    <a:pt x="1434" y="0"/>
                  </a:moveTo>
                  <a:cubicBezTo>
                    <a:pt x="644" y="0"/>
                    <a:pt x="0" y="644"/>
                    <a:pt x="0" y="1433"/>
                  </a:cubicBezTo>
                  <a:lnTo>
                    <a:pt x="0" y="4256"/>
                  </a:lnTo>
                  <a:cubicBezTo>
                    <a:pt x="0" y="5081"/>
                    <a:pt x="680" y="5757"/>
                    <a:pt x="1505" y="5757"/>
                  </a:cubicBezTo>
                  <a:lnTo>
                    <a:pt x="14425" y="5757"/>
                  </a:lnTo>
                  <a:cubicBezTo>
                    <a:pt x="15282" y="5757"/>
                    <a:pt x="15983" y="5055"/>
                    <a:pt x="15983" y="4198"/>
                  </a:cubicBezTo>
                  <a:lnTo>
                    <a:pt x="15983" y="1433"/>
                  </a:lnTo>
                  <a:cubicBezTo>
                    <a:pt x="15983" y="644"/>
                    <a:pt x="15339" y="0"/>
                    <a:pt x="14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0"/>
            <p:cNvSpPr/>
            <p:nvPr/>
          </p:nvSpPr>
          <p:spPr>
            <a:xfrm>
              <a:off x="3572645" y="460848"/>
              <a:ext cx="1456262" cy="460108"/>
            </a:xfrm>
            <a:custGeom>
              <a:rect b="b" l="l" r="r" t="t"/>
              <a:pathLst>
                <a:path extrusionOk="0" h="4639" w="11199">
                  <a:moveTo>
                    <a:pt x="1985" y="0"/>
                  </a:moveTo>
                  <a:cubicBezTo>
                    <a:pt x="893" y="0"/>
                    <a:pt x="0" y="892"/>
                    <a:pt x="0" y="1984"/>
                  </a:cubicBezTo>
                  <a:lnTo>
                    <a:pt x="0" y="3244"/>
                  </a:lnTo>
                  <a:cubicBezTo>
                    <a:pt x="0" y="3746"/>
                    <a:pt x="151" y="4216"/>
                    <a:pt x="413" y="4612"/>
                  </a:cubicBezTo>
                  <a:cubicBezTo>
                    <a:pt x="691" y="4630"/>
                    <a:pt x="969" y="4639"/>
                    <a:pt x="1247" y="4639"/>
                  </a:cubicBezTo>
                  <a:cubicBezTo>
                    <a:pt x="5030" y="4639"/>
                    <a:pt x="8792" y="2964"/>
                    <a:pt x="11199" y="0"/>
                  </a:cubicBezTo>
                  <a:close/>
                </a:path>
              </a:pathLst>
            </a:custGeom>
            <a:solidFill>
              <a:srgbClr val="00ABBF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0"/>
            <p:cNvSpPr/>
            <p:nvPr/>
          </p:nvSpPr>
          <p:spPr>
            <a:xfrm>
              <a:off x="4164689" y="979770"/>
              <a:ext cx="851989" cy="196381"/>
            </a:xfrm>
            <a:custGeom>
              <a:rect b="b" l="l" r="r" t="t"/>
              <a:pathLst>
                <a:path extrusionOk="0" h="1980" w="6552">
                  <a:moveTo>
                    <a:pt x="986" y="1"/>
                  </a:moveTo>
                  <a:cubicBezTo>
                    <a:pt x="445" y="1"/>
                    <a:pt x="1" y="445"/>
                    <a:pt x="1" y="990"/>
                  </a:cubicBezTo>
                  <a:cubicBezTo>
                    <a:pt x="1" y="1532"/>
                    <a:pt x="445" y="1980"/>
                    <a:pt x="986" y="1980"/>
                  </a:cubicBezTo>
                  <a:lnTo>
                    <a:pt x="5562" y="1980"/>
                  </a:lnTo>
                  <a:cubicBezTo>
                    <a:pt x="6103" y="1980"/>
                    <a:pt x="6552" y="1532"/>
                    <a:pt x="6552" y="990"/>
                  </a:cubicBezTo>
                  <a:cubicBezTo>
                    <a:pt x="6552" y="445"/>
                    <a:pt x="6103" y="1"/>
                    <a:pt x="5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0"/>
            <p:cNvSpPr/>
            <p:nvPr/>
          </p:nvSpPr>
          <p:spPr>
            <a:xfrm>
              <a:off x="4292902" y="1040966"/>
              <a:ext cx="97656" cy="73990"/>
            </a:xfrm>
            <a:custGeom>
              <a:rect b="b" l="l" r="r" t="t"/>
              <a:pathLst>
                <a:path extrusionOk="0" h="746" w="751">
                  <a:moveTo>
                    <a:pt x="377" y="0"/>
                  </a:moveTo>
                  <a:cubicBezTo>
                    <a:pt x="169" y="0"/>
                    <a:pt x="0" y="164"/>
                    <a:pt x="0" y="373"/>
                  </a:cubicBezTo>
                  <a:cubicBezTo>
                    <a:pt x="0" y="578"/>
                    <a:pt x="169" y="746"/>
                    <a:pt x="377" y="746"/>
                  </a:cubicBezTo>
                  <a:cubicBezTo>
                    <a:pt x="582" y="746"/>
                    <a:pt x="750" y="578"/>
                    <a:pt x="750" y="373"/>
                  </a:cubicBezTo>
                  <a:cubicBezTo>
                    <a:pt x="750" y="164"/>
                    <a:pt x="582" y="0"/>
                    <a:pt x="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" name="Google Shape;101;p10"/>
          <p:cNvGrpSpPr/>
          <p:nvPr/>
        </p:nvGrpSpPr>
        <p:grpSpPr>
          <a:xfrm>
            <a:off x="100" y="3246656"/>
            <a:ext cx="9143942" cy="2459741"/>
            <a:chOff x="100" y="3246656"/>
            <a:chExt cx="9143942" cy="2459741"/>
          </a:xfrm>
        </p:grpSpPr>
        <p:sp>
          <p:nvSpPr>
            <p:cNvPr id="102" name="Google Shape;102;p10"/>
            <p:cNvSpPr/>
            <p:nvPr/>
          </p:nvSpPr>
          <p:spPr>
            <a:xfrm>
              <a:off x="8520133" y="5260606"/>
              <a:ext cx="622097" cy="59621"/>
            </a:xfrm>
            <a:custGeom>
              <a:rect b="b" l="l" r="r" t="t"/>
              <a:pathLst>
                <a:path extrusionOk="0" h="570" w="4489">
                  <a:moveTo>
                    <a:pt x="285" y="0"/>
                  </a:moveTo>
                  <a:cubicBezTo>
                    <a:pt x="130" y="0"/>
                    <a:pt x="1" y="129"/>
                    <a:pt x="1" y="285"/>
                  </a:cubicBezTo>
                  <a:cubicBezTo>
                    <a:pt x="1" y="440"/>
                    <a:pt x="130" y="569"/>
                    <a:pt x="285" y="569"/>
                  </a:cubicBezTo>
                  <a:lnTo>
                    <a:pt x="4488" y="569"/>
                  </a:lnTo>
                  <a:lnTo>
                    <a:pt x="4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6113337" y="5183173"/>
              <a:ext cx="2112561" cy="411312"/>
            </a:xfrm>
            <a:custGeom>
              <a:rect b="b" l="l" r="r" t="t"/>
              <a:pathLst>
                <a:path extrusionOk="0" h="2903" w="14910">
                  <a:moveTo>
                    <a:pt x="1452" y="0"/>
                  </a:moveTo>
                  <a:cubicBezTo>
                    <a:pt x="658" y="0"/>
                    <a:pt x="1" y="652"/>
                    <a:pt x="1" y="1451"/>
                  </a:cubicBezTo>
                  <a:cubicBezTo>
                    <a:pt x="1" y="2250"/>
                    <a:pt x="658" y="2903"/>
                    <a:pt x="1452" y="2903"/>
                  </a:cubicBezTo>
                  <a:lnTo>
                    <a:pt x="13458" y="2903"/>
                  </a:lnTo>
                  <a:cubicBezTo>
                    <a:pt x="14257" y="2903"/>
                    <a:pt x="14910" y="2250"/>
                    <a:pt x="14910" y="1451"/>
                  </a:cubicBezTo>
                  <a:cubicBezTo>
                    <a:pt x="14910" y="652"/>
                    <a:pt x="14257" y="0"/>
                    <a:pt x="13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6926473" y="5350929"/>
              <a:ext cx="486271" cy="74951"/>
            </a:xfrm>
            <a:custGeom>
              <a:rect b="b" l="l" r="r" t="t"/>
              <a:pathLst>
                <a:path extrusionOk="0" h="529" w="3432">
                  <a:moveTo>
                    <a:pt x="266" y="1"/>
                  </a:moveTo>
                  <a:cubicBezTo>
                    <a:pt x="121" y="1"/>
                    <a:pt x="0" y="121"/>
                    <a:pt x="0" y="267"/>
                  </a:cubicBezTo>
                  <a:cubicBezTo>
                    <a:pt x="0" y="410"/>
                    <a:pt x="121" y="529"/>
                    <a:pt x="266" y="529"/>
                  </a:cubicBezTo>
                  <a:lnTo>
                    <a:pt x="3169" y="529"/>
                  </a:lnTo>
                  <a:cubicBezTo>
                    <a:pt x="3312" y="529"/>
                    <a:pt x="3431" y="410"/>
                    <a:pt x="3431" y="267"/>
                  </a:cubicBezTo>
                  <a:cubicBezTo>
                    <a:pt x="3431" y="121"/>
                    <a:pt x="3312" y="1"/>
                    <a:pt x="3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" name="Google Shape;105;p10"/>
            <p:cNvGrpSpPr/>
            <p:nvPr/>
          </p:nvGrpSpPr>
          <p:grpSpPr>
            <a:xfrm>
              <a:off x="100" y="3246656"/>
              <a:ext cx="9143942" cy="2459741"/>
              <a:chOff x="100" y="3246656"/>
              <a:chExt cx="9143942" cy="2459741"/>
            </a:xfrm>
          </p:grpSpPr>
          <p:sp>
            <p:nvSpPr>
              <p:cNvPr id="106" name="Google Shape;106;p10"/>
              <p:cNvSpPr/>
              <p:nvPr/>
            </p:nvSpPr>
            <p:spPr>
              <a:xfrm>
                <a:off x="100" y="5071703"/>
                <a:ext cx="9142149" cy="602142"/>
              </a:xfrm>
              <a:custGeom>
                <a:rect b="b" l="l" r="r" t="t"/>
                <a:pathLst>
                  <a:path extrusionOk="0" h="22162" w="65969">
                    <a:moveTo>
                      <a:pt x="0" y="1"/>
                    </a:moveTo>
                    <a:lnTo>
                      <a:pt x="0" y="22161"/>
                    </a:lnTo>
                    <a:lnTo>
                      <a:pt x="65968" y="22161"/>
                    </a:lnTo>
                    <a:lnTo>
                      <a:pt x="65968" y="1"/>
                    </a:lnTo>
                    <a:close/>
                  </a:path>
                </a:pathLst>
              </a:custGeom>
              <a:solidFill>
                <a:srgbClr val="1F424C">
                  <a:alpha val="787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0"/>
              <p:cNvSpPr/>
              <p:nvPr/>
            </p:nvSpPr>
            <p:spPr>
              <a:xfrm>
                <a:off x="3528813" y="4751839"/>
                <a:ext cx="2231040" cy="954557"/>
              </a:xfrm>
              <a:custGeom>
                <a:rect b="b" l="l" r="r" t="t"/>
                <a:pathLst>
                  <a:path extrusionOk="0" h="9126" w="16099">
                    <a:moveTo>
                      <a:pt x="4563" y="0"/>
                    </a:moveTo>
                    <a:cubicBezTo>
                      <a:pt x="2056" y="0"/>
                      <a:pt x="1" y="2051"/>
                      <a:pt x="1" y="4563"/>
                    </a:cubicBezTo>
                    <a:cubicBezTo>
                      <a:pt x="1" y="7070"/>
                      <a:pt x="2056" y="9125"/>
                      <a:pt x="4563" y="9125"/>
                    </a:cubicBezTo>
                    <a:lnTo>
                      <a:pt x="11536" y="9125"/>
                    </a:lnTo>
                    <a:cubicBezTo>
                      <a:pt x="14044" y="9125"/>
                      <a:pt x="16098" y="7070"/>
                      <a:pt x="16098" y="4563"/>
                    </a:cubicBezTo>
                    <a:cubicBezTo>
                      <a:pt x="16098" y="2051"/>
                      <a:pt x="14044" y="0"/>
                      <a:pt x="115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0"/>
              <p:cNvSpPr/>
              <p:nvPr/>
            </p:nvSpPr>
            <p:spPr>
              <a:xfrm>
                <a:off x="6189" y="4491808"/>
                <a:ext cx="9137853" cy="593382"/>
              </a:xfrm>
              <a:custGeom>
                <a:rect b="b" l="l" r="r" t="t"/>
                <a:pathLst>
                  <a:path extrusionOk="0" h="5673" w="65938">
                    <a:moveTo>
                      <a:pt x="1" y="0"/>
                    </a:moveTo>
                    <a:lnTo>
                      <a:pt x="1" y="5672"/>
                    </a:lnTo>
                    <a:lnTo>
                      <a:pt x="65937" y="5672"/>
                    </a:lnTo>
                    <a:lnTo>
                      <a:pt x="659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0"/>
              <p:cNvSpPr/>
              <p:nvPr/>
            </p:nvSpPr>
            <p:spPr>
              <a:xfrm>
                <a:off x="1985150" y="4117250"/>
                <a:ext cx="5190805" cy="395575"/>
              </a:xfrm>
              <a:custGeom>
                <a:rect b="b" l="l" r="r" t="t"/>
                <a:pathLst>
                  <a:path extrusionOk="0" h="6273" w="33573">
                    <a:moveTo>
                      <a:pt x="9898" y="1"/>
                    </a:moveTo>
                    <a:cubicBezTo>
                      <a:pt x="5544" y="1"/>
                      <a:pt x="1762" y="2575"/>
                      <a:pt x="0" y="6273"/>
                    </a:cubicBezTo>
                    <a:lnTo>
                      <a:pt x="33572" y="6273"/>
                    </a:lnTo>
                    <a:cubicBezTo>
                      <a:pt x="31806" y="2575"/>
                      <a:pt x="28025" y="1"/>
                      <a:pt x="236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0"/>
              <p:cNvSpPr/>
              <p:nvPr/>
            </p:nvSpPr>
            <p:spPr>
              <a:xfrm>
                <a:off x="784" y="3599583"/>
                <a:ext cx="584957" cy="988865"/>
              </a:xfrm>
              <a:custGeom>
                <a:rect b="b" l="l" r="r" t="t"/>
                <a:pathLst>
                  <a:path extrusionOk="0" h="9454" w="4221">
                    <a:moveTo>
                      <a:pt x="0" y="0"/>
                    </a:moveTo>
                    <a:lnTo>
                      <a:pt x="0" y="9454"/>
                    </a:lnTo>
                    <a:lnTo>
                      <a:pt x="4221" y="94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0"/>
              <p:cNvSpPr/>
              <p:nvPr/>
            </p:nvSpPr>
            <p:spPr>
              <a:xfrm>
                <a:off x="8557135" y="3599583"/>
                <a:ext cx="585095" cy="988865"/>
              </a:xfrm>
              <a:custGeom>
                <a:rect b="b" l="l" r="r" t="t"/>
                <a:pathLst>
                  <a:path extrusionOk="0" h="9454" w="4222">
                    <a:moveTo>
                      <a:pt x="4221" y="0"/>
                    </a:moveTo>
                    <a:lnTo>
                      <a:pt x="0" y="9454"/>
                    </a:lnTo>
                    <a:lnTo>
                      <a:pt x="4221" y="9454"/>
                    </a:lnTo>
                    <a:lnTo>
                      <a:pt x="42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0"/>
              <p:cNvSpPr/>
              <p:nvPr/>
            </p:nvSpPr>
            <p:spPr>
              <a:xfrm>
                <a:off x="6882" y="4502477"/>
                <a:ext cx="9043617" cy="589721"/>
              </a:xfrm>
              <a:custGeom>
                <a:rect b="b" l="l" r="r" t="t"/>
                <a:pathLst>
                  <a:path extrusionOk="0" h="5638" w="65258">
                    <a:moveTo>
                      <a:pt x="33832" y="0"/>
                    </a:moveTo>
                    <a:cubicBezTo>
                      <a:pt x="32136" y="0"/>
                      <a:pt x="29955" y="873"/>
                      <a:pt x="29250" y="1682"/>
                    </a:cubicBezTo>
                    <a:lnTo>
                      <a:pt x="0" y="1682"/>
                    </a:lnTo>
                    <a:lnTo>
                      <a:pt x="0" y="3858"/>
                    </a:lnTo>
                    <a:lnTo>
                      <a:pt x="29617" y="3858"/>
                    </a:lnTo>
                    <a:cubicBezTo>
                      <a:pt x="30102" y="3858"/>
                      <a:pt x="30479" y="4271"/>
                      <a:pt x="30479" y="4772"/>
                    </a:cubicBezTo>
                    <a:lnTo>
                      <a:pt x="30479" y="4781"/>
                    </a:lnTo>
                    <a:cubicBezTo>
                      <a:pt x="30479" y="5074"/>
                      <a:pt x="30506" y="5363"/>
                      <a:pt x="30555" y="5638"/>
                    </a:cubicBezTo>
                    <a:lnTo>
                      <a:pt x="39253" y="5638"/>
                    </a:lnTo>
                    <a:cubicBezTo>
                      <a:pt x="39306" y="5363"/>
                      <a:pt x="39333" y="5074"/>
                      <a:pt x="39333" y="4781"/>
                    </a:cubicBezTo>
                    <a:lnTo>
                      <a:pt x="39333" y="4772"/>
                    </a:lnTo>
                    <a:cubicBezTo>
                      <a:pt x="39329" y="4271"/>
                      <a:pt x="39710" y="3858"/>
                      <a:pt x="40189" y="3858"/>
                    </a:cubicBezTo>
                    <a:lnTo>
                      <a:pt x="65258" y="3858"/>
                    </a:lnTo>
                    <a:lnTo>
                      <a:pt x="65258" y="1682"/>
                    </a:lnTo>
                    <a:lnTo>
                      <a:pt x="38188" y="1682"/>
                    </a:lnTo>
                    <a:cubicBezTo>
                      <a:pt x="37376" y="750"/>
                      <a:pt x="35840" y="307"/>
                      <a:pt x="34562" y="63"/>
                    </a:cubicBezTo>
                    <a:cubicBezTo>
                      <a:pt x="34334" y="20"/>
                      <a:pt x="34089" y="0"/>
                      <a:pt x="33832" y="0"/>
                    </a:cubicBezTo>
                    <a:close/>
                  </a:path>
                </a:pathLst>
              </a:custGeom>
              <a:solidFill>
                <a:srgbClr val="00ABBF">
                  <a:alpha val="5195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0"/>
              <p:cNvSpPr/>
              <p:nvPr/>
            </p:nvSpPr>
            <p:spPr>
              <a:xfrm>
                <a:off x="4162273" y="4210961"/>
                <a:ext cx="1000843" cy="755403"/>
              </a:xfrm>
              <a:custGeom>
                <a:rect b="b" l="l" r="r" t="t"/>
                <a:pathLst>
                  <a:path extrusionOk="0" h="7222" w="7222">
                    <a:moveTo>
                      <a:pt x="3610" y="1"/>
                    </a:moveTo>
                    <a:cubicBezTo>
                      <a:pt x="1617" y="1"/>
                      <a:pt x="1" y="1616"/>
                      <a:pt x="1" y="3609"/>
                    </a:cubicBezTo>
                    <a:cubicBezTo>
                      <a:pt x="1" y="5606"/>
                      <a:pt x="1617" y="7222"/>
                      <a:pt x="3610" y="7222"/>
                    </a:cubicBezTo>
                    <a:cubicBezTo>
                      <a:pt x="5607" y="7222"/>
                      <a:pt x="7222" y="5606"/>
                      <a:pt x="7222" y="3609"/>
                    </a:cubicBezTo>
                    <a:cubicBezTo>
                      <a:pt x="7222" y="1616"/>
                      <a:pt x="5607" y="1"/>
                      <a:pt x="3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0"/>
              <p:cNvSpPr/>
              <p:nvPr/>
            </p:nvSpPr>
            <p:spPr>
              <a:xfrm>
                <a:off x="985775" y="4064725"/>
                <a:ext cx="1252890" cy="1039464"/>
              </a:xfrm>
              <a:custGeom>
                <a:rect b="b" l="l" r="r" t="t"/>
                <a:pathLst>
                  <a:path extrusionOk="0" h="8620" w="8621">
                    <a:moveTo>
                      <a:pt x="4310" y="1"/>
                    </a:moveTo>
                    <a:cubicBezTo>
                      <a:pt x="1926" y="1"/>
                      <a:pt x="1" y="1927"/>
                      <a:pt x="1" y="4310"/>
                    </a:cubicBezTo>
                    <a:cubicBezTo>
                      <a:pt x="1" y="6689"/>
                      <a:pt x="1926" y="8619"/>
                      <a:pt x="4310" y="8619"/>
                    </a:cubicBezTo>
                    <a:cubicBezTo>
                      <a:pt x="6689" y="8619"/>
                      <a:pt x="8620" y="6689"/>
                      <a:pt x="8620" y="4310"/>
                    </a:cubicBezTo>
                    <a:cubicBezTo>
                      <a:pt x="8620" y="1927"/>
                      <a:pt x="6689" y="1"/>
                      <a:pt x="43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0"/>
              <p:cNvSpPr/>
              <p:nvPr/>
            </p:nvSpPr>
            <p:spPr>
              <a:xfrm>
                <a:off x="4223804" y="4257402"/>
                <a:ext cx="877920" cy="662521"/>
              </a:xfrm>
              <a:custGeom>
                <a:rect b="b" l="l" r="r" t="t"/>
                <a:pathLst>
                  <a:path extrusionOk="0" h="6334" w="6335">
                    <a:moveTo>
                      <a:pt x="3166" y="0"/>
                    </a:moveTo>
                    <a:cubicBezTo>
                      <a:pt x="1417" y="0"/>
                      <a:pt x="1" y="1416"/>
                      <a:pt x="1" y="3165"/>
                    </a:cubicBezTo>
                    <a:cubicBezTo>
                      <a:pt x="1" y="4914"/>
                      <a:pt x="1417" y="6334"/>
                      <a:pt x="3166" y="6334"/>
                    </a:cubicBezTo>
                    <a:cubicBezTo>
                      <a:pt x="4914" y="6334"/>
                      <a:pt x="6335" y="4914"/>
                      <a:pt x="6335" y="3165"/>
                    </a:cubicBezTo>
                    <a:cubicBezTo>
                      <a:pt x="6335" y="1416"/>
                      <a:pt x="4914" y="0"/>
                      <a:pt x="31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0"/>
              <p:cNvSpPr/>
              <p:nvPr/>
            </p:nvSpPr>
            <p:spPr>
              <a:xfrm>
                <a:off x="8245324" y="4551743"/>
                <a:ext cx="893857" cy="1039490"/>
              </a:xfrm>
              <a:custGeom>
                <a:rect b="b" l="l" r="r" t="t"/>
                <a:pathLst>
                  <a:path extrusionOk="0" h="9938" w="6450">
                    <a:moveTo>
                      <a:pt x="4917" y="0"/>
                    </a:moveTo>
                    <a:cubicBezTo>
                      <a:pt x="2201" y="0"/>
                      <a:pt x="0" y="2223"/>
                      <a:pt x="0" y="4972"/>
                    </a:cubicBezTo>
                    <a:cubicBezTo>
                      <a:pt x="0" y="7715"/>
                      <a:pt x="2201" y="9938"/>
                      <a:pt x="4917" y="9938"/>
                    </a:cubicBezTo>
                    <a:cubicBezTo>
                      <a:pt x="5454" y="9938"/>
                      <a:pt x="5965" y="9849"/>
                      <a:pt x="6449" y="9689"/>
                    </a:cubicBezTo>
                    <a:lnTo>
                      <a:pt x="6449" y="249"/>
                    </a:lnTo>
                    <a:cubicBezTo>
                      <a:pt x="5965" y="89"/>
                      <a:pt x="5454" y="0"/>
                      <a:pt x="49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0"/>
              <p:cNvSpPr/>
              <p:nvPr/>
            </p:nvSpPr>
            <p:spPr>
              <a:xfrm>
                <a:off x="8446962" y="5005282"/>
                <a:ext cx="695268" cy="59516"/>
              </a:xfrm>
              <a:custGeom>
                <a:rect b="b" l="l" r="r" t="t"/>
                <a:pathLst>
                  <a:path extrusionOk="0" h="569" w="5017">
                    <a:moveTo>
                      <a:pt x="285" y="1"/>
                    </a:moveTo>
                    <a:cubicBezTo>
                      <a:pt x="129" y="1"/>
                      <a:pt x="0" y="130"/>
                      <a:pt x="0" y="284"/>
                    </a:cubicBezTo>
                    <a:cubicBezTo>
                      <a:pt x="0" y="440"/>
                      <a:pt x="129" y="569"/>
                      <a:pt x="285" y="569"/>
                    </a:cubicBezTo>
                    <a:lnTo>
                      <a:pt x="5016" y="569"/>
                    </a:lnTo>
                    <a:lnTo>
                      <a:pt x="5016" y="5"/>
                    </a:lnTo>
                    <a:cubicBezTo>
                      <a:pt x="5011" y="5"/>
                      <a:pt x="5007" y="1"/>
                      <a:pt x="5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0"/>
              <p:cNvSpPr/>
              <p:nvPr/>
            </p:nvSpPr>
            <p:spPr>
              <a:xfrm>
                <a:off x="8459295" y="4885935"/>
                <a:ext cx="682935" cy="59098"/>
              </a:xfrm>
              <a:custGeom>
                <a:rect b="b" l="l" r="r" t="t"/>
                <a:pathLst>
                  <a:path extrusionOk="0" h="565" w="4928">
                    <a:moveTo>
                      <a:pt x="284" y="1"/>
                    </a:moveTo>
                    <a:cubicBezTo>
                      <a:pt x="129" y="1"/>
                      <a:pt x="1" y="130"/>
                      <a:pt x="1" y="285"/>
                    </a:cubicBezTo>
                    <a:cubicBezTo>
                      <a:pt x="1" y="440"/>
                      <a:pt x="129" y="564"/>
                      <a:pt x="284" y="564"/>
                    </a:cubicBezTo>
                    <a:lnTo>
                      <a:pt x="4927" y="564"/>
                    </a:lnTo>
                    <a:lnTo>
                      <a:pt x="492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0"/>
              <p:cNvSpPr/>
              <p:nvPr/>
            </p:nvSpPr>
            <p:spPr>
              <a:xfrm>
                <a:off x="8593443" y="4766169"/>
                <a:ext cx="548787" cy="59516"/>
              </a:xfrm>
              <a:custGeom>
                <a:rect b="b" l="l" r="r" t="t"/>
                <a:pathLst>
                  <a:path extrusionOk="0" h="569" w="3960">
                    <a:moveTo>
                      <a:pt x="284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0"/>
                      <a:pt x="129" y="569"/>
                      <a:pt x="284" y="569"/>
                    </a:cubicBezTo>
                    <a:lnTo>
                      <a:pt x="3959" y="569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0"/>
              <p:cNvSpPr/>
              <p:nvPr/>
            </p:nvSpPr>
            <p:spPr>
              <a:xfrm>
                <a:off x="8437815" y="5136657"/>
                <a:ext cx="704415" cy="59098"/>
              </a:xfrm>
              <a:custGeom>
                <a:rect b="b" l="l" r="r" t="t"/>
                <a:pathLst>
                  <a:path extrusionOk="0" h="565" w="5083">
                    <a:moveTo>
                      <a:pt x="284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0"/>
                      <a:pt x="129" y="564"/>
                      <a:pt x="284" y="564"/>
                    </a:cubicBezTo>
                    <a:lnTo>
                      <a:pt x="5007" y="564"/>
                    </a:lnTo>
                    <a:cubicBezTo>
                      <a:pt x="5033" y="564"/>
                      <a:pt x="5056" y="560"/>
                      <a:pt x="5082" y="556"/>
                    </a:cubicBezTo>
                    <a:lnTo>
                      <a:pt x="5082" y="9"/>
                    </a:lnTo>
                    <a:cubicBezTo>
                      <a:pt x="5056" y="5"/>
                      <a:pt x="5033" y="1"/>
                      <a:pt x="5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0"/>
              <p:cNvSpPr/>
              <p:nvPr/>
            </p:nvSpPr>
            <p:spPr>
              <a:xfrm>
                <a:off x="5442913" y="4570361"/>
                <a:ext cx="524119" cy="395588"/>
              </a:xfrm>
              <a:custGeom>
                <a:rect b="b" l="l" r="r" t="t"/>
                <a:pathLst>
                  <a:path extrusionOk="0" h="3782" w="3782">
                    <a:moveTo>
                      <a:pt x="1891" y="0"/>
                    </a:moveTo>
                    <a:cubicBezTo>
                      <a:pt x="844" y="0"/>
                      <a:pt x="0" y="843"/>
                      <a:pt x="0" y="1891"/>
                    </a:cubicBezTo>
                    <a:cubicBezTo>
                      <a:pt x="0" y="2934"/>
                      <a:pt x="844" y="3782"/>
                      <a:pt x="1891" y="3782"/>
                    </a:cubicBezTo>
                    <a:cubicBezTo>
                      <a:pt x="2934" y="3782"/>
                      <a:pt x="3782" y="2934"/>
                      <a:pt x="3782" y="1891"/>
                    </a:cubicBezTo>
                    <a:cubicBezTo>
                      <a:pt x="3782" y="843"/>
                      <a:pt x="2934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0"/>
              <p:cNvSpPr/>
              <p:nvPr/>
            </p:nvSpPr>
            <p:spPr>
              <a:xfrm>
                <a:off x="3391617" y="4577265"/>
                <a:ext cx="524119" cy="395588"/>
              </a:xfrm>
              <a:custGeom>
                <a:rect b="b" l="l" r="r" t="t"/>
                <a:pathLst>
                  <a:path extrusionOk="0" h="3782" w="3782">
                    <a:moveTo>
                      <a:pt x="1891" y="0"/>
                    </a:moveTo>
                    <a:cubicBezTo>
                      <a:pt x="848" y="0"/>
                      <a:pt x="0" y="844"/>
                      <a:pt x="0" y="1891"/>
                    </a:cubicBezTo>
                    <a:cubicBezTo>
                      <a:pt x="0" y="2934"/>
                      <a:pt x="848" y="3782"/>
                      <a:pt x="1891" y="3782"/>
                    </a:cubicBezTo>
                    <a:cubicBezTo>
                      <a:pt x="2935" y="3782"/>
                      <a:pt x="3782" y="2934"/>
                      <a:pt x="3782" y="1891"/>
                    </a:cubicBezTo>
                    <a:cubicBezTo>
                      <a:pt x="3782" y="844"/>
                      <a:pt x="2935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0"/>
              <p:cNvSpPr/>
              <p:nvPr/>
            </p:nvSpPr>
            <p:spPr>
              <a:xfrm>
                <a:off x="5271902" y="4226755"/>
                <a:ext cx="449284" cy="339000"/>
              </a:xfrm>
              <a:custGeom>
                <a:rect b="b" l="l" r="r" t="t"/>
                <a:pathLst>
                  <a:path extrusionOk="0" h="3241" w="3242">
                    <a:moveTo>
                      <a:pt x="1621" y="0"/>
                    </a:moveTo>
                    <a:cubicBezTo>
                      <a:pt x="728" y="0"/>
                      <a:pt x="1" y="729"/>
                      <a:pt x="1" y="1620"/>
                    </a:cubicBezTo>
                    <a:cubicBezTo>
                      <a:pt x="1" y="2513"/>
                      <a:pt x="728" y="3240"/>
                      <a:pt x="1621" y="3240"/>
                    </a:cubicBezTo>
                    <a:cubicBezTo>
                      <a:pt x="2513" y="3240"/>
                      <a:pt x="3241" y="2513"/>
                      <a:pt x="3241" y="1620"/>
                    </a:cubicBezTo>
                    <a:cubicBezTo>
                      <a:pt x="3241" y="729"/>
                      <a:pt x="2513" y="0"/>
                      <a:pt x="16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0"/>
              <p:cNvSpPr/>
              <p:nvPr/>
            </p:nvSpPr>
            <p:spPr>
              <a:xfrm>
                <a:off x="5326088" y="4265561"/>
                <a:ext cx="348258" cy="254695"/>
              </a:xfrm>
              <a:custGeom>
                <a:rect b="b" l="l" r="r" t="t"/>
                <a:pathLst>
                  <a:path extrusionOk="0" h="2435" w="2513">
                    <a:moveTo>
                      <a:pt x="1001" y="0"/>
                    </a:moveTo>
                    <a:cubicBezTo>
                      <a:pt x="986" y="0"/>
                      <a:pt x="970" y="2"/>
                      <a:pt x="954" y="6"/>
                    </a:cubicBezTo>
                    <a:lnTo>
                      <a:pt x="937" y="12"/>
                    </a:lnTo>
                    <a:cubicBezTo>
                      <a:pt x="835" y="38"/>
                      <a:pt x="777" y="145"/>
                      <a:pt x="804" y="251"/>
                    </a:cubicBezTo>
                    <a:cubicBezTo>
                      <a:pt x="826" y="340"/>
                      <a:pt x="910" y="397"/>
                      <a:pt x="999" y="397"/>
                    </a:cubicBezTo>
                    <a:cubicBezTo>
                      <a:pt x="1017" y="397"/>
                      <a:pt x="1034" y="393"/>
                      <a:pt x="1048" y="389"/>
                    </a:cubicBezTo>
                    <a:cubicBezTo>
                      <a:pt x="1154" y="366"/>
                      <a:pt x="1220" y="260"/>
                      <a:pt x="1194" y="153"/>
                    </a:cubicBezTo>
                    <a:cubicBezTo>
                      <a:pt x="1171" y="63"/>
                      <a:pt x="1091" y="0"/>
                      <a:pt x="1001" y="0"/>
                    </a:cubicBezTo>
                    <a:close/>
                    <a:moveTo>
                      <a:pt x="1651" y="44"/>
                    </a:moveTo>
                    <a:cubicBezTo>
                      <a:pt x="1576" y="44"/>
                      <a:pt x="1504" y="94"/>
                      <a:pt x="1474" y="171"/>
                    </a:cubicBezTo>
                    <a:cubicBezTo>
                      <a:pt x="1429" y="273"/>
                      <a:pt x="1487" y="389"/>
                      <a:pt x="1585" y="428"/>
                    </a:cubicBezTo>
                    <a:cubicBezTo>
                      <a:pt x="1611" y="442"/>
                      <a:pt x="1638" y="446"/>
                      <a:pt x="1660" y="446"/>
                    </a:cubicBezTo>
                    <a:cubicBezTo>
                      <a:pt x="1740" y="446"/>
                      <a:pt x="1812" y="397"/>
                      <a:pt x="1847" y="322"/>
                    </a:cubicBezTo>
                    <a:cubicBezTo>
                      <a:pt x="1886" y="219"/>
                      <a:pt x="1838" y="104"/>
                      <a:pt x="1736" y="65"/>
                    </a:cubicBezTo>
                    <a:lnTo>
                      <a:pt x="1722" y="59"/>
                    </a:lnTo>
                    <a:cubicBezTo>
                      <a:pt x="1699" y="49"/>
                      <a:pt x="1675" y="44"/>
                      <a:pt x="1651" y="44"/>
                    </a:cubicBezTo>
                    <a:close/>
                    <a:moveTo>
                      <a:pt x="444" y="355"/>
                    </a:moveTo>
                    <a:cubicBezTo>
                      <a:pt x="385" y="355"/>
                      <a:pt x="327" y="380"/>
                      <a:pt x="288" y="428"/>
                    </a:cubicBezTo>
                    <a:lnTo>
                      <a:pt x="280" y="438"/>
                    </a:lnTo>
                    <a:cubicBezTo>
                      <a:pt x="214" y="522"/>
                      <a:pt x="231" y="641"/>
                      <a:pt x="315" y="712"/>
                    </a:cubicBezTo>
                    <a:cubicBezTo>
                      <a:pt x="351" y="739"/>
                      <a:pt x="391" y="752"/>
                      <a:pt x="435" y="752"/>
                    </a:cubicBezTo>
                    <a:cubicBezTo>
                      <a:pt x="497" y="752"/>
                      <a:pt x="555" y="725"/>
                      <a:pt x="595" y="677"/>
                    </a:cubicBezTo>
                    <a:cubicBezTo>
                      <a:pt x="667" y="592"/>
                      <a:pt x="653" y="469"/>
                      <a:pt x="569" y="397"/>
                    </a:cubicBezTo>
                    <a:cubicBezTo>
                      <a:pt x="533" y="369"/>
                      <a:pt x="488" y="355"/>
                      <a:pt x="444" y="355"/>
                    </a:cubicBezTo>
                    <a:close/>
                    <a:moveTo>
                      <a:pt x="2162" y="473"/>
                    </a:moveTo>
                    <a:cubicBezTo>
                      <a:pt x="2126" y="473"/>
                      <a:pt x="2089" y="483"/>
                      <a:pt x="2056" y="504"/>
                    </a:cubicBezTo>
                    <a:cubicBezTo>
                      <a:pt x="1962" y="561"/>
                      <a:pt x="1935" y="686"/>
                      <a:pt x="1993" y="778"/>
                    </a:cubicBezTo>
                    <a:cubicBezTo>
                      <a:pt x="2029" y="841"/>
                      <a:pt x="2095" y="876"/>
                      <a:pt x="2162" y="876"/>
                    </a:cubicBezTo>
                    <a:cubicBezTo>
                      <a:pt x="2197" y="876"/>
                      <a:pt x="2232" y="868"/>
                      <a:pt x="2264" y="850"/>
                    </a:cubicBezTo>
                    <a:cubicBezTo>
                      <a:pt x="2357" y="792"/>
                      <a:pt x="2388" y="668"/>
                      <a:pt x="2330" y="575"/>
                    </a:cubicBezTo>
                    <a:lnTo>
                      <a:pt x="2326" y="561"/>
                    </a:lnTo>
                    <a:cubicBezTo>
                      <a:pt x="2289" y="505"/>
                      <a:pt x="2227" y="473"/>
                      <a:pt x="2162" y="473"/>
                    </a:cubicBezTo>
                    <a:close/>
                    <a:moveTo>
                      <a:pt x="204" y="970"/>
                    </a:moveTo>
                    <a:cubicBezTo>
                      <a:pt x="97" y="970"/>
                      <a:pt x="9" y="1053"/>
                      <a:pt x="5" y="1161"/>
                    </a:cubicBezTo>
                    <a:lnTo>
                      <a:pt x="5" y="1174"/>
                    </a:lnTo>
                    <a:cubicBezTo>
                      <a:pt x="1" y="1280"/>
                      <a:pt x="85" y="1364"/>
                      <a:pt x="196" y="1374"/>
                    </a:cubicBezTo>
                    <a:lnTo>
                      <a:pt x="200" y="1374"/>
                    </a:lnTo>
                    <a:cubicBezTo>
                      <a:pt x="307" y="1374"/>
                      <a:pt x="395" y="1280"/>
                      <a:pt x="400" y="1178"/>
                    </a:cubicBezTo>
                    <a:cubicBezTo>
                      <a:pt x="405" y="1067"/>
                      <a:pt x="320" y="974"/>
                      <a:pt x="214" y="970"/>
                    </a:cubicBezTo>
                    <a:cubicBezTo>
                      <a:pt x="211" y="970"/>
                      <a:pt x="207" y="970"/>
                      <a:pt x="204" y="970"/>
                    </a:cubicBezTo>
                    <a:close/>
                    <a:moveTo>
                      <a:pt x="2312" y="1032"/>
                    </a:moveTo>
                    <a:cubicBezTo>
                      <a:pt x="2206" y="1032"/>
                      <a:pt x="2117" y="1125"/>
                      <a:pt x="2117" y="1237"/>
                    </a:cubicBezTo>
                    <a:cubicBezTo>
                      <a:pt x="2113" y="1343"/>
                      <a:pt x="2202" y="1431"/>
                      <a:pt x="2312" y="1436"/>
                    </a:cubicBezTo>
                    <a:cubicBezTo>
                      <a:pt x="2424" y="1436"/>
                      <a:pt x="2513" y="1347"/>
                      <a:pt x="2513" y="1241"/>
                    </a:cubicBezTo>
                    <a:lnTo>
                      <a:pt x="2513" y="1223"/>
                    </a:lnTo>
                    <a:cubicBezTo>
                      <a:pt x="2513" y="1116"/>
                      <a:pt x="2424" y="1032"/>
                      <a:pt x="2312" y="1032"/>
                    </a:cubicBezTo>
                    <a:close/>
                    <a:moveTo>
                      <a:pt x="377" y="1608"/>
                    </a:moveTo>
                    <a:cubicBezTo>
                      <a:pt x="340" y="1608"/>
                      <a:pt x="301" y="1619"/>
                      <a:pt x="267" y="1640"/>
                    </a:cubicBezTo>
                    <a:cubicBezTo>
                      <a:pt x="178" y="1702"/>
                      <a:pt x="151" y="1822"/>
                      <a:pt x="209" y="1915"/>
                    </a:cubicBezTo>
                    <a:lnTo>
                      <a:pt x="218" y="1929"/>
                    </a:lnTo>
                    <a:cubicBezTo>
                      <a:pt x="258" y="1982"/>
                      <a:pt x="315" y="2013"/>
                      <a:pt x="378" y="2013"/>
                    </a:cubicBezTo>
                    <a:cubicBezTo>
                      <a:pt x="413" y="2013"/>
                      <a:pt x="454" y="1999"/>
                      <a:pt x="489" y="1977"/>
                    </a:cubicBezTo>
                    <a:cubicBezTo>
                      <a:pt x="577" y="1915"/>
                      <a:pt x="599" y="1786"/>
                      <a:pt x="542" y="1698"/>
                    </a:cubicBezTo>
                    <a:cubicBezTo>
                      <a:pt x="503" y="1639"/>
                      <a:pt x="441" y="1608"/>
                      <a:pt x="377" y="1608"/>
                    </a:cubicBezTo>
                    <a:close/>
                    <a:moveTo>
                      <a:pt x="2108" y="1653"/>
                    </a:moveTo>
                    <a:cubicBezTo>
                      <a:pt x="2048" y="1653"/>
                      <a:pt x="1988" y="1681"/>
                      <a:pt x="1949" y="1733"/>
                    </a:cubicBezTo>
                    <a:lnTo>
                      <a:pt x="1939" y="1747"/>
                    </a:lnTo>
                    <a:cubicBezTo>
                      <a:pt x="1873" y="1835"/>
                      <a:pt x="1896" y="1960"/>
                      <a:pt x="1984" y="2022"/>
                    </a:cubicBezTo>
                    <a:cubicBezTo>
                      <a:pt x="2019" y="2048"/>
                      <a:pt x="2060" y="2062"/>
                      <a:pt x="2099" y="2062"/>
                    </a:cubicBezTo>
                    <a:cubicBezTo>
                      <a:pt x="2162" y="2062"/>
                      <a:pt x="2220" y="2030"/>
                      <a:pt x="2259" y="1977"/>
                    </a:cubicBezTo>
                    <a:lnTo>
                      <a:pt x="2264" y="1973"/>
                    </a:lnTo>
                    <a:cubicBezTo>
                      <a:pt x="2330" y="1884"/>
                      <a:pt x="2312" y="1760"/>
                      <a:pt x="2228" y="1694"/>
                    </a:cubicBezTo>
                    <a:cubicBezTo>
                      <a:pt x="2192" y="1666"/>
                      <a:pt x="2150" y="1653"/>
                      <a:pt x="2108" y="1653"/>
                    </a:cubicBezTo>
                    <a:close/>
                    <a:moveTo>
                      <a:pt x="894" y="2017"/>
                    </a:moveTo>
                    <a:cubicBezTo>
                      <a:pt x="814" y="2017"/>
                      <a:pt x="738" y="2067"/>
                      <a:pt x="710" y="2146"/>
                    </a:cubicBezTo>
                    <a:cubicBezTo>
                      <a:pt x="671" y="2248"/>
                      <a:pt x="724" y="2364"/>
                      <a:pt x="826" y="2403"/>
                    </a:cubicBezTo>
                    <a:lnTo>
                      <a:pt x="843" y="2408"/>
                    </a:lnTo>
                    <a:cubicBezTo>
                      <a:pt x="866" y="2417"/>
                      <a:pt x="884" y="2417"/>
                      <a:pt x="906" y="2417"/>
                    </a:cubicBezTo>
                    <a:cubicBezTo>
                      <a:pt x="986" y="2417"/>
                      <a:pt x="1061" y="2364"/>
                      <a:pt x="1093" y="2284"/>
                    </a:cubicBezTo>
                    <a:cubicBezTo>
                      <a:pt x="1128" y="2181"/>
                      <a:pt x="1066" y="2066"/>
                      <a:pt x="964" y="2030"/>
                    </a:cubicBezTo>
                    <a:cubicBezTo>
                      <a:pt x="941" y="2021"/>
                      <a:pt x="917" y="2017"/>
                      <a:pt x="894" y="2017"/>
                    </a:cubicBezTo>
                    <a:close/>
                    <a:moveTo>
                      <a:pt x="1567" y="2038"/>
                    </a:moveTo>
                    <a:cubicBezTo>
                      <a:pt x="1546" y="2038"/>
                      <a:pt x="1525" y="2041"/>
                      <a:pt x="1505" y="2048"/>
                    </a:cubicBezTo>
                    <a:cubicBezTo>
                      <a:pt x="1398" y="2075"/>
                      <a:pt x="1337" y="2186"/>
                      <a:pt x="1363" y="2288"/>
                    </a:cubicBezTo>
                    <a:cubicBezTo>
                      <a:pt x="1390" y="2376"/>
                      <a:pt x="1470" y="2435"/>
                      <a:pt x="1554" y="2435"/>
                    </a:cubicBezTo>
                    <a:cubicBezTo>
                      <a:pt x="1572" y="2435"/>
                      <a:pt x="1589" y="2435"/>
                      <a:pt x="1607" y="2430"/>
                    </a:cubicBezTo>
                    <a:lnTo>
                      <a:pt x="1625" y="2421"/>
                    </a:lnTo>
                    <a:cubicBezTo>
                      <a:pt x="1732" y="2390"/>
                      <a:pt x="1785" y="2284"/>
                      <a:pt x="1753" y="2177"/>
                    </a:cubicBezTo>
                    <a:cubicBezTo>
                      <a:pt x="1728" y="2092"/>
                      <a:pt x="1650" y="2038"/>
                      <a:pt x="1567" y="203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0"/>
              <p:cNvSpPr/>
              <p:nvPr/>
            </p:nvSpPr>
            <p:spPr>
              <a:xfrm>
                <a:off x="5445961" y="4346939"/>
                <a:ext cx="101027" cy="76356"/>
              </a:xfrm>
              <a:custGeom>
                <a:rect b="b" l="l" r="r" t="t"/>
                <a:pathLst>
                  <a:path extrusionOk="0" h="730" w="729">
                    <a:moveTo>
                      <a:pt x="365" y="0"/>
                    </a:moveTo>
                    <a:cubicBezTo>
                      <a:pt x="165" y="0"/>
                      <a:pt x="1" y="166"/>
                      <a:pt x="1" y="365"/>
                    </a:cubicBezTo>
                    <a:cubicBezTo>
                      <a:pt x="1" y="565"/>
                      <a:pt x="165" y="729"/>
                      <a:pt x="365" y="729"/>
                    </a:cubicBezTo>
                    <a:cubicBezTo>
                      <a:pt x="564" y="729"/>
                      <a:pt x="728" y="565"/>
                      <a:pt x="728" y="365"/>
                    </a:cubicBezTo>
                    <a:cubicBezTo>
                      <a:pt x="728" y="166"/>
                      <a:pt x="564" y="0"/>
                      <a:pt x="365" y="0"/>
                    </a:cubicBezTo>
                    <a:close/>
                  </a:path>
                </a:pathLst>
              </a:custGeom>
              <a:solidFill>
                <a:srgbClr val="1C29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0"/>
              <p:cNvSpPr/>
              <p:nvPr/>
            </p:nvSpPr>
            <p:spPr>
              <a:xfrm>
                <a:off x="5482963" y="4274557"/>
                <a:ext cx="29657" cy="110560"/>
              </a:xfrm>
              <a:custGeom>
                <a:rect b="b" l="l" r="r" t="t"/>
                <a:pathLst>
                  <a:path extrusionOk="0" h="1057" w="214">
                    <a:moveTo>
                      <a:pt x="107" y="0"/>
                    </a:moveTo>
                    <a:cubicBezTo>
                      <a:pt x="49" y="0"/>
                      <a:pt x="0" y="49"/>
                      <a:pt x="0" y="107"/>
                    </a:cubicBezTo>
                    <a:lnTo>
                      <a:pt x="0" y="950"/>
                    </a:lnTo>
                    <a:cubicBezTo>
                      <a:pt x="0" y="1008"/>
                      <a:pt x="49" y="1057"/>
                      <a:pt x="107" y="1057"/>
                    </a:cubicBezTo>
                    <a:cubicBezTo>
                      <a:pt x="168" y="1057"/>
                      <a:pt x="213" y="1008"/>
                      <a:pt x="213" y="950"/>
                    </a:cubicBezTo>
                    <a:lnTo>
                      <a:pt x="213" y="107"/>
                    </a:lnTo>
                    <a:cubicBezTo>
                      <a:pt x="213" y="49"/>
                      <a:pt x="168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0"/>
              <p:cNvSpPr/>
              <p:nvPr/>
            </p:nvSpPr>
            <p:spPr>
              <a:xfrm>
                <a:off x="3579812" y="4212739"/>
                <a:ext cx="479357" cy="362221"/>
              </a:xfrm>
              <a:custGeom>
                <a:rect b="b" l="l" r="r" t="t"/>
                <a:pathLst>
                  <a:path extrusionOk="0" h="3463" w="3459">
                    <a:moveTo>
                      <a:pt x="1731" y="1"/>
                    </a:moveTo>
                    <a:cubicBezTo>
                      <a:pt x="778" y="1"/>
                      <a:pt x="0" y="783"/>
                      <a:pt x="0" y="1732"/>
                    </a:cubicBezTo>
                    <a:cubicBezTo>
                      <a:pt x="0" y="2682"/>
                      <a:pt x="778" y="3463"/>
                      <a:pt x="1731" y="3463"/>
                    </a:cubicBezTo>
                    <a:cubicBezTo>
                      <a:pt x="2682" y="3463"/>
                      <a:pt x="3458" y="2682"/>
                      <a:pt x="3458" y="1732"/>
                    </a:cubicBezTo>
                    <a:cubicBezTo>
                      <a:pt x="3458" y="783"/>
                      <a:pt x="2682" y="1"/>
                      <a:pt x="1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0"/>
              <p:cNvSpPr/>
              <p:nvPr/>
            </p:nvSpPr>
            <p:spPr>
              <a:xfrm>
                <a:off x="3646193" y="4262319"/>
                <a:ext cx="348396" cy="254590"/>
              </a:xfrm>
              <a:custGeom>
                <a:rect b="b" l="l" r="r" t="t"/>
                <a:pathLst>
                  <a:path extrusionOk="0" h="2434" w="2514">
                    <a:moveTo>
                      <a:pt x="1004" y="0"/>
                    </a:moveTo>
                    <a:cubicBezTo>
                      <a:pt x="988" y="0"/>
                      <a:pt x="972" y="2"/>
                      <a:pt x="955" y="6"/>
                    </a:cubicBezTo>
                    <a:cubicBezTo>
                      <a:pt x="955" y="6"/>
                      <a:pt x="942" y="6"/>
                      <a:pt x="938" y="11"/>
                    </a:cubicBezTo>
                    <a:cubicBezTo>
                      <a:pt x="836" y="37"/>
                      <a:pt x="778" y="144"/>
                      <a:pt x="805" y="246"/>
                    </a:cubicBezTo>
                    <a:cubicBezTo>
                      <a:pt x="826" y="335"/>
                      <a:pt x="912" y="393"/>
                      <a:pt x="1000" y="393"/>
                    </a:cubicBezTo>
                    <a:cubicBezTo>
                      <a:pt x="1018" y="393"/>
                      <a:pt x="1035" y="393"/>
                      <a:pt x="1049" y="389"/>
                    </a:cubicBezTo>
                    <a:cubicBezTo>
                      <a:pt x="1155" y="362"/>
                      <a:pt x="1221" y="256"/>
                      <a:pt x="1195" y="149"/>
                    </a:cubicBezTo>
                    <a:cubicBezTo>
                      <a:pt x="1172" y="59"/>
                      <a:pt x="1093" y="0"/>
                      <a:pt x="1004" y="0"/>
                    </a:cubicBezTo>
                    <a:close/>
                    <a:moveTo>
                      <a:pt x="1656" y="42"/>
                    </a:moveTo>
                    <a:cubicBezTo>
                      <a:pt x="1579" y="42"/>
                      <a:pt x="1505" y="91"/>
                      <a:pt x="1475" y="166"/>
                    </a:cubicBezTo>
                    <a:cubicBezTo>
                      <a:pt x="1430" y="268"/>
                      <a:pt x="1488" y="389"/>
                      <a:pt x="1586" y="428"/>
                    </a:cubicBezTo>
                    <a:cubicBezTo>
                      <a:pt x="1612" y="437"/>
                      <a:pt x="1639" y="442"/>
                      <a:pt x="1661" y="442"/>
                    </a:cubicBezTo>
                    <a:cubicBezTo>
                      <a:pt x="1741" y="442"/>
                      <a:pt x="1817" y="397"/>
                      <a:pt x="1848" y="322"/>
                    </a:cubicBezTo>
                    <a:cubicBezTo>
                      <a:pt x="1887" y="219"/>
                      <a:pt x="1838" y="104"/>
                      <a:pt x="1737" y="64"/>
                    </a:cubicBezTo>
                    <a:lnTo>
                      <a:pt x="1723" y="55"/>
                    </a:lnTo>
                    <a:cubicBezTo>
                      <a:pt x="1701" y="46"/>
                      <a:pt x="1678" y="42"/>
                      <a:pt x="1656" y="42"/>
                    </a:cubicBezTo>
                    <a:close/>
                    <a:moveTo>
                      <a:pt x="446" y="355"/>
                    </a:moveTo>
                    <a:cubicBezTo>
                      <a:pt x="387" y="355"/>
                      <a:pt x="328" y="380"/>
                      <a:pt x="289" y="428"/>
                    </a:cubicBezTo>
                    <a:lnTo>
                      <a:pt x="281" y="437"/>
                    </a:lnTo>
                    <a:cubicBezTo>
                      <a:pt x="214" y="522"/>
                      <a:pt x="232" y="641"/>
                      <a:pt x="316" y="708"/>
                    </a:cubicBezTo>
                    <a:cubicBezTo>
                      <a:pt x="352" y="739"/>
                      <a:pt x="392" y="752"/>
                      <a:pt x="436" y="752"/>
                    </a:cubicBezTo>
                    <a:cubicBezTo>
                      <a:pt x="498" y="752"/>
                      <a:pt x="556" y="725"/>
                      <a:pt x="596" y="676"/>
                    </a:cubicBezTo>
                    <a:cubicBezTo>
                      <a:pt x="667" y="588"/>
                      <a:pt x="654" y="469"/>
                      <a:pt x="570" y="397"/>
                    </a:cubicBezTo>
                    <a:cubicBezTo>
                      <a:pt x="534" y="369"/>
                      <a:pt x="490" y="355"/>
                      <a:pt x="446" y="355"/>
                    </a:cubicBezTo>
                    <a:close/>
                    <a:moveTo>
                      <a:pt x="2166" y="472"/>
                    </a:moveTo>
                    <a:cubicBezTo>
                      <a:pt x="2129" y="472"/>
                      <a:pt x="2091" y="483"/>
                      <a:pt x="2057" y="504"/>
                    </a:cubicBezTo>
                    <a:cubicBezTo>
                      <a:pt x="1963" y="561"/>
                      <a:pt x="1940" y="686"/>
                      <a:pt x="1994" y="779"/>
                    </a:cubicBezTo>
                    <a:cubicBezTo>
                      <a:pt x="2034" y="841"/>
                      <a:pt x="2096" y="877"/>
                      <a:pt x="2163" y="877"/>
                    </a:cubicBezTo>
                    <a:cubicBezTo>
                      <a:pt x="2198" y="877"/>
                      <a:pt x="2233" y="868"/>
                      <a:pt x="2264" y="846"/>
                    </a:cubicBezTo>
                    <a:cubicBezTo>
                      <a:pt x="2358" y="788"/>
                      <a:pt x="2389" y="668"/>
                      <a:pt x="2336" y="575"/>
                    </a:cubicBezTo>
                    <a:lnTo>
                      <a:pt x="2327" y="561"/>
                    </a:lnTo>
                    <a:cubicBezTo>
                      <a:pt x="2291" y="503"/>
                      <a:pt x="2229" y="472"/>
                      <a:pt x="2166" y="472"/>
                    </a:cubicBezTo>
                    <a:close/>
                    <a:moveTo>
                      <a:pt x="206" y="969"/>
                    </a:moveTo>
                    <a:cubicBezTo>
                      <a:pt x="99" y="969"/>
                      <a:pt x="10" y="1052"/>
                      <a:pt x="6" y="1156"/>
                    </a:cubicBezTo>
                    <a:lnTo>
                      <a:pt x="6" y="1170"/>
                    </a:lnTo>
                    <a:cubicBezTo>
                      <a:pt x="1" y="1280"/>
                      <a:pt x="86" y="1364"/>
                      <a:pt x="197" y="1369"/>
                    </a:cubicBezTo>
                    <a:lnTo>
                      <a:pt x="201" y="1369"/>
                    </a:lnTo>
                    <a:cubicBezTo>
                      <a:pt x="308" y="1369"/>
                      <a:pt x="396" y="1280"/>
                      <a:pt x="400" y="1174"/>
                    </a:cubicBezTo>
                    <a:cubicBezTo>
                      <a:pt x="406" y="1067"/>
                      <a:pt x="320" y="975"/>
                      <a:pt x="214" y="969"/>
                    </a:cubicBezTo>
                    <a:cubicBezTo>
                      <a:pt x="211" y="969"/>
                      <a:pt x="208" y="969"/>
                      <a:pt x="206" y="969"/>
                    </a:cubicBezTo>
                    <a:close/>
                    <a:moveTo>
                      <a:pt x="2313" y="1032"/>
                    </a:moveTo>
                    <a:cubicBezTo>
                      <a:pt x="2207" y="1032"/>
                      <a:pt x="2118" y="1125"/>
                      <a:pt x="2118" y="1231"/>
                    </a:cubicBezTo>
                    <a:cubicBezTo>
                      <a:pt x="2118" y="1342"/>
                      <a:pt x="2203" y="1432"/>
                      <a:pt x="2313" y="1432"/>
                    </a:cubicBezTo>
                    <a:cubicBezTo>
                      <a:pt x="2424" y="1432"/>
                      <a:pt x="2514" y="1347"/>
                      <a:pt x="2514" y="1241"/>
                    </a:cubicBezTo>
                    <a:lnTo>
                      <a:pt x="2514" y="1223"/>
                    </a:lnTo>
                    <a:cubicBezTo>
                      <a:pt x="2514" y="1112"/>
                      <a:pt x="2424" y="1032"/>
                      <a:pt x="2313" y="1032"/>
                    </a:cubicBezTo>
                    <a:close/>
                    <a:moveTo>
                      <a:pt x="377" y="1606"/>
                    </a:moveTo>
                    <a:cubicBezTo>
                      <a:pt x="340" y="1606"/>
                      <a:pt x="302" y="1617"/>
                      <a:pt x="267" y="1640"/>
                    </a:cubicBezTo>
                    <a:cubicBezTo>
                      <a:pt x="179" y="1698"/>
                      <a:pt x="152" y="1821"/>
                      <a:pt x="210" y="1911"/>
                    </a:cubicBezTo>
                    <a:lnTo>
                      <a:pt x="219" y="1924"/>
                    </a:lnTo>
                    <a:cubicBezTo>
                      <a:pt x="259" y="1981"/>
                      <a:pt x="316" y="2008"/>
                      <a:pt x="379" y="2008"/>
                    </a:cubicBezTo>
                    <a:cubicBezTo>
                      <a:pt x="414" y="2008"/>
                      <a:pt x="453" y="1999"/>
                      <a:pt x="490" y="1973"/>
                    </a:cubicBezTo>
                    <a:cubicBezTo>
                      <a:pt x="582" y="1915"/>
                      <a:pt x="600" y="1786"/>
                      <a:pt x="543" y="1698"/>
                    </a:cubicBezTo>
                    <a:cubicBezTo>
                      <a:pt x="503" y="1639"/>
                      <a:pt x="441" y="1606"/>
                      <a:pt x="377" y="1606"/>
                    </a:cubicBezTo>
                    <a:close/>
                    <a:moveTo>
                      <a:pt x="2108" y="1653"/>
                    </a:moveTo>
                    <a:cubicBezTo>
                      <a:pt x="2048" y="1653"/>
                      <a:pt x="1989" y="1679"/>
                      <a:pt x="1950" y="1729"/>
                    </a:cubicBezTo>
                    <a:lnTo>
                      <a:pt x="1940" y="1742"/>
                    </a:lnTo>
                    <a:cubicBezTo>
                      <a:pt x="1879" y="1831"/>
                      <a:pt x="1897" y="1955"/>
                      <a:pt x="1985" y="2022"/>
                    </a:cubicBezTo>
                    <a:cubicBezTo>
                      <a:pt x="2020" y="2048"/>
                      <a:pt x="2061" y="2057"/>
                      <a:pt x="2100" y="2057"/>
                    </a:cubicBezTo>
                    <a:cubicBezTo>
                      <a:pt x="2163" y="2057"/>
                      <a:pt x="2221" y="2030"/>
                      <a:pt x="2260" y="1977"/>
                    </a:cubicBezTo>
                    <a:lnTo>
                      <a:pt x="2264" y="1968"/>
                    </a:lnTo>
                    <a:cubicBezTo>
                      <a:pt x="2331" y="1884"/>
                      <a:pt x="2313" y="1760"/>
                      <a:pt x="2229" y="1694"/>
                    </a:cubicBezTo>
                    <a:cubicBezTo>
                      <a:pt x="2193" y="1666"/>
                      <a:pt x="2150" y="1653"/>
                      <a:pt x="2108" y="1653"/>
                    </a:cubicBezTo>
                    <a:close/>
                    <a:moveTo>
                      <a:pt x="895" y="2017"/>
                    </a:moveTo>
                    <a:cubicBezTo>
                      <a:pt x="814" y="2017"/>
                      <a:pt x="739" y="2067"/>
                      <a:pt x="711" y="2146"/>
                    </a:cubicBezTo>
                    <a:cubicBezTo>
                      <a:pt x="672" y="2248"/>
                      <a:pt x="725" y="2364"/>
                      <a:pt x="826" y="2399"/>
                    </a:cubicBezTo>
                    <a:lnTo>
                      <a:pt x="844" y="2407"/>
                    </a:lnTo>
                    <a:cubicBezTo>
                      <a:pt x="867" y="2413"/>
                      <a:pt x="885" y="2417"/>
                      <a:pt x="906" y="2417"/>
                    </a:cubicBezTo>
                    <a:cubicBezTo>
                      <a:pt x="986" y="2417"/>
                      <a:pt x="1062" y="2364"/>
                      <a:pt x="1093" y="2284"/>
                    </a:cubicBezTo>
                    <a:cubicBezTo>
                      <a:pt x="1129" y="2177"/>
                      <a:pt x="1066" y="2066"/>
                      <a:pt x="965" y="2030"/>
                    </a:cubicBezTo>
                    <a:cubicBezTo>
                      <a:pt x="942" y="2021"/>
                      <a:pt x="918" y="2017"/>
                      <a:pt x="895" y="2017"/>
                    </a:cubicBezTo>
                    <a:close/>
                    <a:moveTo>
                      <a:pt x="1562" y="2036"/>
                    </a:moveTo>
                    <a:cubicBezTo>
                      <a:pt x="1544" y="2036"/>
                      <a:pt x="1525" y="2038"/>
                      <a:pt x="1506" y="2044"/>
                    </a:cubicBezTo>
                    <a:cubicBezTo>
                      <a:pt x="1399" y="2075"/>
                      <a:pt x="1338" y="2181"/>
                      <a:pt x="1364" y="2288"/>
                    </a:cubicBezTo>
                    <a:cubicBezTo>
                      <a:pt x="1391" y="2376"/>
                      <a:pt x="1471" y="2434"/>
                      <a:pt x="1555" y="2434"/>
                    </a:cubicBezTo>
                    <a:cubicBezTo>
                      <a:pt x="1572" y="2434"/>
                      <a:pt x="1590" y="2434"/>
                      <a:pt x="1608" y="2425"/>
                    </a:cubicBezTo>
                    <a:lnTo>
                      <a:pt x="1625" y="2421"/>
                    </a:lnTo>
                    <a:cubicBezTo>
                      <a:pt x="1732" y="2390"/>
                      <a:pt x="1785" y="2279"/>
                      <a:pt x="1754" y="2177"/>
                    </a:cubicBezTo>
                    <a:cubicBezTo>
                      <a:pt x="1729" y="2090"/>
                      <a:pt x="1647" y="2036"/>
                      <a:pt x="1562" y="20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0"/>
              <p:cNvSpPr/>
              <p:nvPr/>
            </p:nvSpPr>
            <p:spPr>
              <a:xfrm>
                <a:off x="3766205" y="4343696"/>
                <a:ext cx="101027" cy="75729"/>
              </a:xfrm>
              <a:custGeom>
                <a:rect b="b" l="l" r="r" t="t"/>
                <a:pathLst>
                  <a:path extrusionOk="0" h="724" w="729">
                    <a:moveTo>
                      <a:pt x="365" y="1"/>
                    </a:moveTo>
                    <a:cubicBezTo>
                      <a:pt x="165" y="1"/>
                      <a:pt x="1" y="160"/>
                      <a:pt x="1" y="365"/>
                    </a:cubicBezTo>
                    <a:cubicBezTo>
                      <a:pt x="1" y="564"/>
                      <a:pt x="165" y="724"/>
                      <a:pt x="365" y="724"/>
                    </a:cubicBezTo>
                    <a:cubicBezTo>
                      <a:pt x="569" y="724"/>
                      <a:pt x="728" y="564"/>
                      <a:pt x="728" y="365"/>
                    </a:cubicBezTo>
                    <a:cubicBezTo>
                      <a:pt x="728" y="160"/>
                      <a:pt x="569" y="1"/>
                      <a:pt x="365" y="1"/>
                    </a:cubicBezTo>
                    <a:close/>
                  </a:path>
                </a:pathLst>
              </a:custGeom>
              <a:solidFill>
                <a:srgbClr val="1C29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0"/>
              <p:cNvSpPr/>
              <p:nvPr/>
            </p:nvSpPr>
            <p:spPr>
              <a:xfrm>
                <a:off x="3803206" y="4271314"/>
                <a:ext cx="30211" cy="110560"/>
              </a:xfrm>
              <a:custGeom>
                <a:rect b="b" l="l" r="r" t="t"/>
                <a:pathLst>
                  <a:path extrusionOk="0" h="1057" w="218">
                    <a:moveTo>
                      <a:pt x="107" y="0"/>
                    </a:moveTo>
                    <a:cubicBezTo>
                      <a:pt x="49" y="0"/>
                      <a:pt x="0" y="49"/>
                      <a:pt x="0" y="107"/>
                    </a:cubicBezTo>
                    <a:lnTo>
                      <a:pt x="0" y="946"/>
                    </a:lnTo>
                    <a:cubicBezTo>
                      <a:pt x="0" y="1008"/>
                      <a:pt x="49" y="1057"/>
                      <a:pt x="107" y="1057"/>
                    </a:cubicBezTo>
                    <a:cubicBezTo>
                      <a:pt x="168" y="1057"/>
                      <a:pt x="217" y="1008"/>
                      <a:pt x="217" y="946"/>
                    </a:cubicBezTo>
                    <a:lnTo>
                      <a:pt x="217" y="107"/>
                    </a:lnTo>
                    <a:cubicBezTo>
                      <a:pt x="217" y="49"/>
                      <a:pt x="168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0"/>
              <p:cNvSpPr/>
              <p:nvPr/>
            </p:nvSpPr>
            <p:spPr>
              <a:xfrm>
                <a:off x="5398566" y="4754141"/>
                <a:ext cx="726588" cy="16317"/>
              </a:xfrm>
              <a:custGeom>
                <a:rect b="b" l="l" r="r" t="t"/>
                <a:pathLst>
                  <a:path extrusionOk="0" h="156" w="5243">
                    <a:moveTo>
                      <a:pt x="1" y="1"/>
                    </a:moveTo>
                    <a:lnTo>
                      <a:pt x="1" y="155"/>
                    </a:lnTo>
                    <a:lnTo>
                      <a:pt x="5243" y="155"/>
                    </a:lnTo>
                    <a:lnTo>
                      <a:pt x="5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0"/>
              <p:cNvSpPr/>
              <p:nvPr/>
            </p:nvSpPr>
            <p:spPr>
              <a:xfrm>
                <a:off x="5398566" y="4836773"/>
                <a:ext cx="726588" cy="16317"/>
              </a:xfrm>
              <a:custGeom>
                <a:rect b="b" l="l" r="r" t="t"/>
                <a:pathLst>
                  <a:path extrusionOk="0" h="156" w="5243">
                    <a:moveTo>
                      <a:pt x="1" y="0"/>
                    </a:moveTo>
                    <a:lnTo>
                      <a:pt x="1" y="156"/>
                    </a:lnTo>
                    <a:lnTo>
                      <a:pt x="5243" y="156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3" name="Google Shape;133;p10"/>
              <p:cNvGrpSpPr/>
              <p:nvPr/>
            </p:nvGrpSpPr>
            <p:grpSpPr>
              <a:xfrm>
                <a:off x="311626" y="3246656"/>
                <a:ext cx="2659372" cy="2357382"/>
                <a:chOff x="353753" y="2790099"/>
                <a:chExt cx="3269854" cy="2898539"/>
              </a:xfrm>
            </p:grpSpPr>
            <p:sp>
              <p:nvSpPr>
                <p:cNvPr id="134" name="Google Shape;134;p10"/>
                <p:cNvSpPr/>
                <p:nvPr/>
              </p:nvSpPr>
              <p:spPr>
                <a:xfrm>
                  <a:off x="353753" y="2790099"/>
                  <a:ext cx="3269854" cy="2898539"/>
                </a:xfrm>
                <a:custGeom>
                  <a:rect b="b" l="l" r="r" t="t"/>
                  <a:pathLst>
                    <a:path extrusionOk="0" h="20916" w="23595">
                      <a:moveTo>
                        <a:pt x="11792" y="2302"/>
                      </a:moveTo>
                      <a:cubicBezTo>
                        <a:pt x="15124" y="2302"/>
                        <a:pt x="18260" y="4362"/>
                        <a:pt x="19463" y="7670"/>
                      </a:cubicBezTo>
                      <a:cubicBezTo>
                        <a:pt x="20999" y="11896"/>
                        <a:pt x="18811" y="16587"/>
                        <a:pt x="14585" y="18123"/>
                      </a:cubicBezTo>
                      <a:cubicBezTo>
                        <a:pt x="13668" y="18456"/>
                        <a:pt x="12730" y="18614"/>
                        <a:pt x="11807" y="18614"/>
                      </a:cubicBezTo>
                      <a:cubicBezTo>
                        <a:pt x="8471" y="18614"/>
                        <a:pt x="5335" y="16553"/>
                        <a:pt x="4132" y="13240"/>
                      </a:cubicBezTo>
                      <a:cubicBezTo>
                        <a:pt x="2597" y="9016"/>
                        <a:pt x="4785" y="4329"/>
                        <a:pt x="9015" y="2793"/>
                      </a:cubicBezTo>
                      <a:cubicBezTo>
                        <a:pt x="9931" y="2460"/>
                        <a:pt x="10869" y="2302"/>
                        <a:pt x="11792" y="2302"/>
                      </a:cubicBezTo>
                      <a:close/>
                      <a:moveTo>
                        <a:pt x="11797" y="1"/>
                      </a:moveTo>
                      <a:cubicBezTo>
                        <a:pt x="10612" y="1"/>
                        <a:pt x="9407" y="204"/>
                        <a:pt x="8229" y="632"/>
                      </a:cubicBezTo>
                      <a:cubicBezTo>
                        <a:pt x="2801" y="2602"/>
                        <a:pt x="0" y="8602"/>
                        <a:pt x="1971" y="14027"/>
                      </a:cubicBezTo>
                      <a:cubicBezTo>
                        <a:pt x="3517" y="18276"/>
                        <a:pt x="7529" y="20915"/>
                        <a:pt x="11802" y="20915"/>
                      </a:cubicBezTo>
                      <a:cubicBezTo>
                        <a:pt x="12987" y="20915"/>
                        <a:pt x="14192" y="20712"/>
                        <a:pt x="15370" y="20285"/>
                      </a:cubicBezTo>
                      <a:cubicBezTo>
                        <a:pt x="20794" y="18310"/>
                        <a:pt x="23595" y="12314"/>
                        <a:pt x="21624" y="6885"/>
                      </a:cubicBezTo>
                      <a:cubicBezTo>
                        <a:pt x="20081" y="2639"/>
                        <a:pt x="16069" y="1"/>
                        <a:pt x="117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" name="Google Shape;135;p10"/>
                <p:cNvSpPr/>
                <p:nvPr/>
              </p:nvSpPr>
              <p:spPr>
                <a:xfrm>
                  <a:off x="759660" y="3615075"/>
                  <a:ext cx="2424778" cy="1240845"/>
                </a:xfrm>
                <a:custGeom>
                  <a:rect b="b" l="l" r="r" t="t"/>
                  <a:pathLst>
                    <a:path extrusionOk="0" h="8954" w="17497">
                      <a:moveTo>
                        <a:pt x="16409" y="1"/>
                      </a:moveTo>
                      <a:cubicBezTo>
                        <a:pt x="16294" y="1"/>
                        <a:pt x="16177" y="20"/>
                        <a:pt x="16063" y="62"/>
                      </a:cubicBezTo>
                      <a:lnTo>
                        <a:pt x="787" y="5615"/>
                      </a:lnTo>
                      <a:cubicBezTo>
                        <a:pt x="277" y="5801"/>
                        <a:pt x="1" y="6355"/>
                        <a:pt x="183" y="6844"/>
                      </a:cubicBezTo>
                      <a:cubicBezTo>
                        <a:pt x="321" y="7226"/>
                        <a:pt x="690" y="7461"/>
                        <a:pt x="1087" y="7461"/>
                      </a:cubicBezTo>
                      <a:cubicBezTo>
                        <a:pt x="1202" y="7461"/>
                        <a:pt x="1320" y="7441"/>
                        <a:pt x="1434" y="7399"/>
                      </a:cubicBezTo>
                      <a:lnTo>
                        <a:pt x="3032" y="6822"/>
                      </a:lnTo>
                      <a:cubicBezTo>
                        <a:pt x="3218" y="6755"/>
                        <a:pt x="3407" y="6723"/>
                        <a:pt x="3592" y="6723"/>
                      </a:cubicBezTo>
                      <a:cubicBezTo>
                        <a:pt x="4229" y="6723"/>
                        <a:pt x="4819" y="7098"/>
                        <a:pt x="5038" y="7709"/>
                      </a:cubicBezTo>
                      <a:lnTo>
                        <a:pt x="5070" y="7785"/>
                      </a:lnTo>
                      <a:cubicBezTo>
                        <a:pt x="5331" y="8508"/>
                        <a:pt x="6033" y="8953"/>
                        <a:pt x="6787" y="8953"/>
                      </a:cubicBezTo>
                      <a:cubicBezTo>
                        <a:pt x="7005" y="8953"/>
                        <a:pt x="7227" y="8916"/>
                        <a:pt x="7444" y="8837"/>
                      </a:cubicBezTo>
                      <a:lnTo>
                        <a:pt x="12047" y="7164"/>
                      </a:lnTo>
                      <a:cubicBezTo>
                        <a:pt x="13019" y="6813"/>
                        <a:pt x="13533" y="5761"/>
                        <a:pt x="13196" y="4833"/>
                      </a:cubicBezTo>
                      <a:lnTo>
                        <a:pt x="13121" y="4630"/>
                      </a:lnTo>
                      <a:cubicBezTo>
                        <a:pt x="12859" y="3911"/>
                        <a:pt x="13254" y="3106"/>
                        <a:pt x="14004" y="2836"/>
                      </a:cubicBezTo>
                      <a:lnTo>
                        <a:pt x="16712" y="1851"/>
                      </a:lnTo>
                      <a:cubicBezTo>
                        <a:pt x="17222" y="1664"/>
                        <a:pt x="17497" y="1109"/>
                        <a:pt x="17320" y="617"/>
                      </a:cubicBezTo>
                      <a:cubicBezTo>
                        <a:pt x="17178" y="238"/>
                        <a:pt x="16807" y="1"/>
                        <a:pt x="164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6" name="Google Shape;136;p10"/>
              <p:cNvSpPr/>
              <p:nvPr/>
            </p:nvSpPr>
            <p:spPr>
              <a:xfrm>
                <a:off x="3268016" y="4754141"/>
                <a:ext cx="726588" cy="16317"/>
              </a:xfrm>
              <a:custGeom>
                <a:rect b="b" l="l" r="r" t="t"/>
                <a:pathLst>
                  <a:path extrusionOk="0" h="156" w="5243">
                    <a:moveTo>
                      <a:pt x="1" y="1"/>
                    </a:moveTo>
                    <a:lnTo>
                      <a:pt x="1" y="155"/>
                    </a:lnTo>
                    <a:lnTo>
                      <a:pt x="5243" y="155"/>
                    </a:lnTo>
                    <a:lnTo>
                      <a:pt x="5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0"/>
              <p:cNvSpPr/>
              <p:nvPr/>
            </p:nvSpPr>
            <p:spPr>
              <a:xfrm>
                <a:off x="3268016" y="4836773"/>
                <a:ext cx="726588" cy="16317"/>
              </a:xfrm>
              <a:custGeom>
                <a:rect b="b" l="l" r="r" t="t"/>
                <a:pathLst>
                  <a:path extrusionOk="0" h="156" w="5243">
                    <a:moveTo>
                      <a:pt x="1" y="0"/>
                    </a:moveTo>
                    <a:lnTo>
                      <a:pt x="1" y="156"/>
                    </a:lnTo>
                    <a:lnTo>
                      <a:pt x="5243" y="156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8" name="Google Shape;138;p10"/>
          <p:cNvSpPr/>
          <p:nvPr/>
        </p:nvSpPr>
        <p:spPr>
          <a:xfrm rot="-2046914">
            <a:off x="-7837653" y="-4105986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0ABB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"/>
          <p:cNvSpPr txBox="1"/>
          <p:nvPr>
            <p:ph type="ctrTitle"/>
          </p:nvPr>
        </p:nvSpPr>
        <p:spPr>
          <a:xfrm>
            <a:off x="3012475" y="322950"/>
            <a:ext cx="4669200" cy="23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PASSENGER AND DRIVER POSITIONING </a:t>
            </a:r>
            <a:r>
              <a:rPr lang="en" sz="3700"/>
              <a:t>SYSTEM</a:t>
            </a:r>
            <a:r>
              <a:rPr lang="en" sz="3700"/>
              <a:t> </a:t>
            </a:r>
            <a:endParaRPr sz="4300">
              <a:solidFill>
                <a:srgbClr val="FFFFFF"/>
              </a:solidFill>
            </a:endParaRPr>
          </a:p>
        </p:txBody>
      </p:sp>
      <p:pic>
        <p:nvPicPr>
          <p:cNvPr id="226" name="Google Shape;22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129584">
            <a:off x="-779398" y="1361742"/>
            <a:ext cx="5147198" cy="3257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52400"/>
            <a:ext cx="859958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68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90525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3859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56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9623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0545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5"/>
          <p:cNvSpPr txBox="1"/>
          <p:nvPr/>
        </p:nvSpPr>
        <p:spPr>
          <a:xfrm>
            <a:off x="607350" y="304800"/>
            <a:ext cx="40428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latin typeface="Impact"/>
                <a:ea typeface="Impact"/>
                <a:cs typeface="Impact"/>
                <a:sym typeface="Impact"/>
              </a:rPr>
              <a:t>Class Diagrams </a:t>
            </a:r>
            <a:endParaRPr sz="66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7" name="Google Shape;237;p15"/>
          <p:cNvSpPr txBox="1"/>
          <p:nvPr/>
        </p:nvSpPr>
        <p:spPr>
          <a:xfrm>
            <a:off x="607350" y="2752900"/>
            <a:ext cx="54663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Ubuntu"/>
                <a:ea typeface="Ubuntu"/>
                <a:cs typeface="Ubuntu"/>
                <a:sym typeface="Ubuntu"/>
              </a:rPr>
              <a:t>Class diagram are illustrations of the relationships and source code dependencies among classes in the Unified Modeling Language (UML). </a:t>
            </a:r>
            <a:endParaRPr sz="26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38" name="Google Shape;23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2275" y="256225"/>
            <a:ext cx="3655375" cy="46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/>
          <p:nvPr/>
        </p:nvSpPr>
        <p:spPr>
          <a:xfrm>
            <a:off x="2859900" y="0"/>
            <a:ext cx="43083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Impact"/>
                <a:ea typeface="Impact"/>
                <a:cs typeface="Impact"/>
                <a:sym typeface="Impact"/>
              </a:rPr>
              <a:t>Class Diagram</a:t>
            </a:r>
            <a:endParaRPr sz="37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44" name="Google Shape;2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134" y="220800"/>
            <a:ext cx="8180792" cy="469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 txBox="1"/>
          <p:nvPr/>
        </p:nvSpPr>
        <p:spPr>
          <a:xfrm>
            <a:off x="607350" y="304800"/>
            <a:ext cx="40428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latin typeface="Impact"/>
                <a:ea typeface="Impact"/>
                <a:cs typeface="Impact"/>
                <a:sym typeface="Impact"/>
              </a:rPr>
              <a:t>Use-Case</a:t>
            </a:r>
            <a:endParaRPr sz="66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latin typeface="Impact"/>
                <a:ea typeface="Impact"/>
                <a:cs typeface="Impact"/>
                <a:sym typeface="Impact"/>
              </a:rPr>
              <a:t>Diagrams </a:t>
            </a:r>
            <a:endParaRPr sz="66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50" name="Google Shape;250;p17"/>
          <p:cNvSpPr txBox="1"/>
          <p:nvPr/>
        </p:nvSpPr>
        <p:spPr>
          <a:xfrm>
            <a:off x="531425" y="2521200"/>
            <a:ext cx="62064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Ubuntu"/>
                <a:ea typeface="Ubuntu"/>
                <a:cs typeface="Ubuntu"/>
                <a:sym typeface="Ubuntu"/>
              </a:rPr>
              <a:t>A use case diagram is a graphical depiction of a user's possible interactions with a system. A use case diagram shows various use cases and different types of users the system has and will often be accompanied by other types of diagrams as well.</a:t>
            </a:r>
            <a:endParaRPr sz="26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51" name="Google Shape;25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31140">
            <a:off x="6619978" y="278636"/>
            <a:ext cx="2531370" cy="4343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"/>
          <p:cNvSpPr txBox="1"/>
          <p:nvPr/>
        </p:nvSpPr>
        <p:spPr>
          <a:xfrm>
            <a:off x="454950" y="228600"/>
            <a:ext cx="51435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Impact"/>
                <a:ea typeface="Impact"/>
                <a:cs typeface="Impact"/>
                <a:sym typeface="Impact"/>
              </a:rPr>
              <a:t>Use-Case Diagrams </a:t>
            </a:r>
            <a:endParaRPr sz="41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57" name="Google Shape;25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200" y="564225"/>
            <a:ext cx="7895001" cy="438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8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9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950"/>
            <a:ext cx="8881949" cy="486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riving Center Infographics by Slidesgo">
  <a:themeElements>
    <a:clrScheme name="Simple Light">
      <a:dk1>
        <a:srgbClr val="1F424C"/>
      </a:dk1>
      <a:lt1>
        <a:srgbClr val="FFFFFF"/>
      </a:lt1>
      <a:dk2>
        <a:srgbClr val="FFFFFF"/>
      </a:dk2>
      <a:lt2>
        <a:srgbClr val="FFFFFF"/>
      </a:lt2>
      <a:accent1>
        <a:srgbClr val="F4D000"/>
      </a:accent1>
      <a:accent2>
        <a:srgbClr val="E83D3D"/>
      </a:accent2>
      <a:accent3>
        <a:srgbClr val="00ABBF"/>
      </a:accent3>
      <a:accent4>
        <a:srgbClr val="336574"/>
      </a:accent4>
      <a:accent5>
        <a:srgbClr val="CEB200"/>
      </a:accent5>
      <a:accent6>
        <a:srgbClr val="B2322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