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Krona One"/>
      <p:regular r:id="rId20"/>
    </p:embeddedFon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ronaOne-regular.fntdata"/><Relationship Id="rId11" Type="http://schemas.openxmlformats.org/officeDocument/2006/relationships/slide" Target="slides/slide7.xml"/><Relationship Id="rId22" Type="http://schemas.openxmlformats.org/officeDocument/2006/relationships/font" Target="fonts/Ubuntu-bold.fntdata"/><Relationship Id="rId10" Type="http://schemas.openxmlformats.org/officeDocument/2006/relationships/slide" Target="slides/slide6.xml"/><Relationship Id="rId21" Type="http://schemas.openxmlformats.org/officeDocument/2006/relationships/font" Target="fonts/Ubuntu-regular.fntdata"/><Relationship Id="rId13" Type="http://schemas.openxmlformats.org/officeDocument/2006/relationships/slide" Target="slides/slide9.xml"/><Relationship Id="rId24" Type="http://schemas.openxmlformats.org/officeDocument/2006/relationships/font" Target="fonts/Ubuntu-boldItalic.fntdata"/><Relationship Id="rId12" Type="http://schemas.openxmlformats.org/officeDocument/2006/relationships/slide" Target="slides/slide8.xml"/><Relationship Id="rId23" Type="http://schemas.openxmlformats.org/officeDocument/2006/relationships/font" Target="fonts/Ubuntu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158c818b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158c818b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6158c818b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6158c818b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158c818b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158c818b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6158c818b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6158c818b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6158c818b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6158c818b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6158c818b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6158c818b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ed1d3ee59_0_10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ed1d3ee59_0_10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b7a188278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b7a188278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b7a188278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b7a188278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b7a188278_1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b7a188278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b7a188278_1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b7a188278_1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6158c818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6158c818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6158c818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6158c818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6158c818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6158c818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rect b="b" l="l" r="r" t="t"/>
              <a:pathLst>
                <a:path extrusionOk="0" h="24919" w="1281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rect b="b" l="l" r="r" t="t"/>
              <a:pathLst>
                <a:path extrusionOk="0" h="24919" w="1281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rect b="b" l="l" r="r" t="t"/>
            <a:pathLst>
              <a:path extrusionOk="0" h="3985" w="10574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rect b="b" l="l" r="r" t="t"/>
            <a:pathLst>
              <a:path extrusionOk="0" h="3985" w="10577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7809360" y="2830812"/>
            <a:ext cx="2031094" cy="765299"/>
          </a:xfrm>
          <a:custGeom>
            <a:rect b="b" l="l" r="r" t="t"/>
            <a:pathLst>
              <a:path extrusionOk="0" h="3985" w="10576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 rot="10800000">
            <a:off x="8159014" y="21073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flipH="1" rot="420230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AB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ctrTitle"/>
          </p:nvPr>
        </p:nvSpPr>
        <p:spPr>
          <a:xfrm>
            <a:off x="3012475" y="322950"/>
            <a:ext cx="4669200" cy="23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PASSENGER AND DRIVER POSITIONING </a:t>
            </a:r>
            <a:r>
              <a:rPr lang="en" sz="3700"/>
              <a:t>SYSTEM</a:t>
            </a:r>
            <a:r>
              <a:rPr lang="en" sz="3700"/>
              <a:t> </a:t>
            </a:r>
            <a:endParaRPr sz="4300">
              <a:solidFill>
                <a:srgbClr val="FFFFFF"/>
              </a:solidFill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29584">
            <a:off x="-779398" y="1361742"/>
            <a:ext cx="5147198" cy="325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5995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052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5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62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4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/>
        </p:nvSpPr>
        <p:spPr>
          <a:xfrm>
            <a:off x="607350" y="304800"/>
            <a:ext cx="404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Impact"/>
                <a:ea typeface="Impact"/>
                <a:cs typeface="Impact"/>
                <a:sym typeface="Impact"/>
              </a:rPr>
              <a:t>Class Diagrams </a:t>
            </a:r>
            <a:endParaRPr sz="6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607350" y="2752900"/>
            <a:ext cx="5466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Class diagram are illustrations of the relationships and source code dependencies among classes in the Unified Modeling Language (UML). 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75" y="256225"/>
            <a:ext cx="3655375" cy="4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/>
        </p:nvSpPr>
        <p:spPr>
          <a:xfrm>
            <a:off x="-645300" y="0"/>
            <a:ext cx="4308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Impact"/>
                <a:ea typeface="Impact"/>
                <a:cs typeface="Impact"/>
                <a:sym typeface="Impact"/>
              </a:rPr>
              <a:t>Class Diagram</a:t>
            </a:r>
            <a:endParaRPr sz="37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25" y="587800"/>
            <a:ext cx="6476300" cy="4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/>
        </p:nvSpPr>
        <p:spPr>
          <a:xfrm>
            <a:off x="607350" y="304800"/>
            <a:ext cx="404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Impact"/>
                <a:ea typeface="Impact"/>
                <a:cs typeface="Impact"/>
                <a:sym typeface="Impact"/>
              </a:rPr>
              <a:t>Use-Case</a:t>
            </a:r>
            <a:endParaRPr sz="6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Impact"/>
                <a:ea typeface="Impact"/>
                <a:cs typeface="Impact"/>
                <a:sym typeface="Impact"/>
              </a:rPr>
              <a:t>Diagrams </a:t>
            </a:r>
            <a:endParaRPr sz="6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31425" y="2521200"/>
            <a:ext cx="620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Ubuntu"/>
                <a:ea typeface="Ubuntu"/>
                <a:cs typeface="Ubuntu"/>
                <a:sym typeface="Ubuntu"/>
              </a:rPr>
              <a:t>A use case diagram is a graphical depiction of a user's possible interactions with a system. A use case diagram shows various use cases and different types of users the system has and will often be accompanied by other types of diagrams as well.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1" name="Google Shape;2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31140">
            <a:off x="6619978" y="278636"/>
            <a:ext cx="2531370" cy="434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/>
        </p:nvSpPr>
        <p:spPr>
          <a:xfrm>
            <a:off x="454950" y="228600"/>
            <a:ext cx="5143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Impact"/>
                <a:ea typeface="Impact"/>
                <a:cs typeface="Impact"/>
                <a:sym typeface="Impact"/>
              </a:rPr>
              <a:t>Use-Case Diagrams </a:t>
            </a:r>
            <a:endParaRPr sz="41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00" y="564225"/>
            <a:ext cx="7895001" cy="43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50"/>
            <a:ext cx="8881949" cy="486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