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6" r:id="rId3"/>
    <p:sldMasterId id="2147483767" r:id="rId4"/>
    <p:sldMasterId id="2147483768" r:id="rId5"/>
    <p:sldMasterId id="21474837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Krona One"/>
      <p:regular r:id="rId27"/>
    </p:embeddedFont>
    <p:embeddedFont>
      <p:font typeface="Kodchasan"/>
      <p:regular r:id="rId28"/>
      <p:bold r:id="rId29"/>
      <p:italic r:id="rId30"/>
      <p:boldItalic r:id="rId31"/>
    </p:embeddedFont>
    <p:embeddedFont>
      <p:font typeface="Staatliches"/>
      <p:regular r:id="rId32"/>
    </p:embeddedFont>
    <p:embeddedFont>
      <p:font typeface="Poppins"/>
      <p:regular r:id="rId33"/>
      <p:bold r:id="rId34"/>
      <p:italic r:id="rId35"/>
      <p:boldItalic r:id="rId36"/>
    </p:embeddedFont>
    <p:embeddedFont>
      <p:font typeface="Anaheim"/>
      <p:regular r:id="rId37"/>
    </p:embeddedFont>
    <p:embeddedFont>
      <p:font typeface="Bebas Neue"/>
      <p:regular r:id="rId38"/>
    </p:embeddedFont>
    <p:embeddedFont>
      <p:font typeface="Fira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20" Type="http://schemas.openxmlformats.org/officeDocument/2006/relationships/slide" Target="slides/slide13.xml"/><Relationship Id="rId42" Type="http://schemas.openxmlformats.org/officeDocument/2006/relationships/font" Target="fonts/FiraSans-boldItalic.fntdata"/><Relationship Id="rId41" Type="http://schemas.openxmlformats.org/officeDocument/2006/relationships/font" Target="fonts/Fira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Kodchasan-regular.fntdata"/><Relationship Id="rId27" Type="http://schemas.openxmlformats.org/officeDocument/2006/relationships/font" Target="fonts/KronaOne-regular.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Kodchasan-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Kodchasan-boldItalic.fntdata"/><Relationship Id="rId30" Type="http://schemas.openxmlformats.org/officeDocument/2006/relationships/font" Target="fonts/Kodchasan-italic.fntdata"/><Relationship Id="rId11" Type="http://schemas.openxmlformats.org/officeDocument/2006/relationships/slide" Target="slides/slide4.xml"/><Relationship Id="rId33" Type="http://schemas.openxmlformats.org/officeDocument/2006/relationships/font" Target="fonts/Poppins-regular.fntdata"/><Relationship Id="rId10" Type="http://schemas.openxmlformats.org/officeDocument/2006/relationships/slide" Target="slides/slide3.xml"/><Relationship Id="rId32" Type="http://schemas.openxmlformats.org/officeDocument/2006/relationships/font" Target="fonts/Staatliches-regular.fntdata"/><Relationship Id="rId13" Type="http://schemas.openxmlformats.org/officeDocument/2006/relationships/slide" Target="slides/slide6.xml"/><Relationship Id="rId35" Type="http://schemas.openxmlformats.org/officeDocument/2006/relationships/font" Target="fonts/Poppins-italic.fntdata"/><Relationship Id="rId12" Type="http://schemas.openxmlformats.org/officeDocument/2006/relationships/slide" Target="slides/slide5.xml"/><Relationship Id="rId34" Type="http://schemas.openxmlformats.org/officeDocument/2006/relationships/font" Target="fonts/Poppins-bold.fntdata"/><Relationship Id="rId15" Type="http://schemas.openxmlformats.org/officeDocument/2006/relationships/slide" Target="slides/slide8.xml"/><Relationship Id="rId37" Type="http://schemas.openxmlformats.org/officeDocument/2006/relationships/font" Target="fonts/Anaheim-regular.fntdata"/><Relationship Id="rId14" Type="http://schemas.openxmlformats.org/officeDocument/2006/relationships/slide" Target="slides/slide7.xml"/><Relationship Id="rId36" Type="http://schemas.openxmlformats.org/officeDocument/2006/relationships/font" Target="fonts/Poppins-boldItalic.fntdata"/><Relationship Id="rId17" Type="http://schemas.openxmlformats.org/officeDocument/2006/relationships/slide" Target="slides/slide10.xml"/><Relationship Id="rId39" Type="http://schemas.openxmlformats.org/officeDocument/2006/relationships/font" Target="fonts/FiraSans-regular.fntdata"/><Relationship Id="rId16" Type="http://schemas.openxmlformats.org/officeDocument/2006/relationships/slide" Target="slides/slide9.xml"/><Relationship Id="rId38" Type="http://schemas.openxmlformats.org/officeDocument/2006/relationships/font" Target="fonts/BebasNeue-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26aa31ebb5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226aa31ebb5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4e4dd52248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4e4dd52248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4e4dd52248_2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4e4dd52248_2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4e4dd52248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4e4dd52248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4e4dd5224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4e4dd5224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4e4dd52248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4e4dd52248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4e4dd52248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24e4dd52248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4e4dd52248_2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4e4dd52248_2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4e4dd52248_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4e4dd52248_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4e4dd5224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4e4dd5224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e4dd52248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e4dd52248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6aa31ebb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26aa31ebb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26aa31ebb5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26aa31ebb5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OVERVIEW</a:t>
            </a:r>
            <a:endParaRPr b="1"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226aa31ebb5_0_1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226aa31ebb5_0_1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24e4dd522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24e4dd522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26aa31ebb5_0_1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26aa31ebb5_0_1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4e4dd52248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4e4dd52248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4e4dd52248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24e4dd52248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4e4dd5224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4e4dd5224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TABLE OF CONTENTS </a:t>
            </a:r>
            <a:endParaRPr b="1"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219925" y="1066206"/>
            <a:ext cx="4210800" cy="2367900"/>
          </a:xfrm>
          <a:prstGeom prst="rect">
            <a:avLst/>
          </a:prstGeom>
        </p:spPr>
        <p:txBody>
          <a:bodyPr anchorCtr="0" anchor="t" bIns="91425" lIns="91425" spcFirstLastPara="1" rIns="91425" wrap="square" tIns="91425">
            <a:noAutofit/>
          </a:bodyPr>
          <a:lstStyle>
            <a:lvl1pPr lvl="0" algn="l">
              <a:lnSpc>
                <a:spcPct val="80000"/>
              </a:lnSpc>
              <a:spcBef>
                <a:spcPts val="0"/>
              </a:spcBef>
              <a:spcAft>
                <a:spcPts val="0"/>
              </a:spcAft>
              <a:buSzPts val="5000"/>
              <a:buNone/>
              <a:defRPr sz="5000"/>
            </a:lvl1pPr>
            <a:lvl2pPr lvl="1" algn="l">
              <a:lnSpc>
                <a:spcPct val="80000"/>
              </a:lnSpc>
              <a:spcBef>
                <a:spcPts val="0"/>
              </a:spcBef>
              <a:spcAft>
                <a:spcPts val="0"/>
              </a:spcAft>
              <a:buSzPts val="5000"/>
              <a:buNone/>
              <a:defRPr sz="5000"/>
            </a:lvl2pPr>
            <a:lvl3pPr lvl="2" algn="l">
              <a:lnSpc>
                <a:spcPct val="80000"/>
              </a:lnSpc>
              <a:spcBef>
                <a:spcPts val="0"/>
              </a:spcBef>
              <a:spcAft>
                <a:spcPts val="0"/>
              </a:spcAft>
              <a:buSzPts val="5000"/>
              <a:buNone/>
              <a:defRPr sz="5000"/>
            </a:lvl3pPr>
            <a:lvl4pPr lvl="3" algn="l">
              <a:lnSpc>
                <a:spcPct val="80000"/>
              </a:lnSpc>
              <a:spcBef>
                <a:spcPts val="0"/>
              </a:spcBef>
              <a:spcAft>
                <a:spcPts val="0"/>
              </a:spcAft>
              <a:buSzPts val="5000"/>
              <a:buNone/>
              <a:defRPr sz="5000"/>
            </a:lvl4pPr>
            <a:lvl5pPr lvl="4" algn="l">
              <a:lnSpc>
                <a:spcPct val="80000"/>
              </a:lnSpc>
              <a:spcBef>
                <a:spcPts val="0"/>
              </a:spcBef>
              <a:spcAft>
                <a:spcPts val="0"/>
              </a:spcAft>
              <a:buSzPts val="5000"/>
              <a:buNone/>
              <a:defRPr sz="5000"/>
            </a:lvl5pPr>
            <a:lvl6pPr lvl="5" algn="l">
              <a:lnSpc>
                <a:spcPct val="80000"/>
              </a:lnSpc>
              <a:spcBef>
                <a:spcPts val="0"/>
              </a:spcBef>
              <a:spcAft>
                <a:spcPts val="0"/>
              </a:spcAft>
              <a:buSzPts val="5000"/>
              <a:buNone/>
              <a:defRPr sz="5000"/>
            </a:lvl6pPr>
            <a:lvl7pPr lvl="6" algn="l">
              <a:lnSpc>
                <a:spcPct val="80000"/>
              </a:lnSpc>
              <a:spcBef>
                <a:spcPts val="0"/>
              </a:spcBef>
              <a:spcAft>
                <a:spcPts val="0"/>
              </a:spcAft>
              <a:buSzPts val="5000"/>
              <a:buNone/>
              <a:defRPr sz="5000"/>
            </a:lvl7pPr>
            <a:lvl8pPr lvl="7" algn="l">
              <a:lnSpc>
                <a:spcPct val="80000"/>
              </a:lnSpc>
              <a:spcBef>
                <a:spcPts val="0"/>
              </a:spcBef>
              <a:spcAft>
                <a:spcPts val="0"/>
              </a:spcAft>
              <a:buSzPts val="5000"/>
              <a:buNone/>
              <a:defRPr sz="5000"/>
            </a:lvl8pPr>
            <a:lvl9pPr lvl="8" algn="l">
              <a:lnSpc>
                <a:spcPct val="80000"/>
              </a:lnSpc>
              <a:spcBef>
                <a:spcPts val="0"/>
              </a:spcBef>
              <a:spcAft>
                <a:spcPts val="0"/>
              </a:spcAft>
              <a:buSzPts val="5000"/>
              <a:buNone/>
              <a:defRPr sz="5000"/>
            </a:lvl9pPr>
          </a:lstStyle>
          <a:p/>
        </p:txBody>
      </p:sp>
      <p:sp>
        <p:nvSpPr>
          <p:cNvPr id="10" name="Google Shape;10;p2"/>
          <p:cNvSpPr txBox="1"/>
          <p:nvPr>
            <p:ph idx="1" type="subTitle"/>
          </p:nvPr>
        </p:nvSpPr>
        <p:spPr>
          <a:xfrm>
            <a:off x="4217813" y="3434094"/>
            <a:ext cx="3265500" cy="643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50"/>
              <a:buNone/>
              <a:defRPr sz="1650"/>
            </a:lvl1pPr>
            <a:lvl2pPr lvl="1">
              <a:lnSpc>
                <a:spcPct val="100000"/>
              </a:lnSpc>
              <a:spcBef>
                <a:spcPts val="0"/>
              </a:spcBef>
              <a:spcAft>
                <a:spcPts val="0"/>
              </a:spcAft>
              <a:buSzPts val="1650"/>
              <a:buNone/>
              <a:defRPr sz="1650"/>
            </a:lvl2pPr>
            <a:lvl3pPr lvl="2">
              <a:lnSpc>
                <a:spcPct val="100000"/>
              </a:lnSpc>
              <a:spcBef>
                <a:spcPts val="0"/>
              </a:spcBef>
              <a:spcAft>
                <a:spcPts val="0"/>
              </a:spcAft>
              <a:buSzPts val="1650"/>
              <a:buNone/>
              <a:defRPr sz="1650"/>
            </a:lvl3pPr>
            <a:lvl4pPr lvl="3">
              <a:lnSpc>
                <a:spcPct val="100000"/>
              </a:lnSpc>
              <a:spcBef>
                <a:spcPts val="0"/>
              </a:spcBef>
              <a:spcAft>
                <a:spcPts val="0"/>
              </a:spcAft>
              <a:buSzPts val="1650"/>
              <a:buNone/>
              <a:defRPr sz="1650"/>
            </a:lvl4pPr>
            <a:lvl5pPr lvl="4">
              <a:lnSpc>
                <a:spcPct val="100000"/>
              </a:lnSpc>
              <a:spcBef>
                <a:spcPts val="0"/>
              </a:spcBef>
              <a:spcAft>
                <a:spcPts val="0"/>
              </a:spcAft>
              <a:buSzPts val="1650"/>
              <a:buNone/>
              <a:defRPr sz="1650"/>
            </a:lvl5pPr>
            <a:lvl6pPr lvl="5">
              <a:lnSpc>
                <a:spcPct val="100000"/>
              </a:lnSpc>
              <a:spcBef>
                <a:spcPts val="0"/>
              </a:spcBef>
              <a:spcAft>
                <a:spcPts val="0"/>
              </a:spcAft>
              <a:buSzPts val="1650"/>
              <a:buNone/>
              <a:defRPr sz="1650"/>
            </a:lvl6pPr>
            <a:lvl7pPr lvl="6">
              <a:lnSpc>
                <a:spcPct val="100000"/>
              </a:lnSpc>
              <a:spcBef>
                <a:spcPts val="0"/>
              </a:spcBef>
              <a:spcAft>
                <a:spcPts val="0"/>
              </a:spcAft>
              <a:buSzPts val="1650"/>
              <a:buNone/>
              <a:defRPr sz="1650"/>
            </a:lvl7pPr>
            <a:lvl8pPr lvl="7">
              <a:lnSpc>
                <a:spcPct val="100000"/>
              </a:lnSpc>
              <a:spcBef>
                <a:spcPts val="0"/>
              </a:spcBef>
              <a:spcAft>
                <a:spcPts val="0"/>
              </a:spcAft>
              <a:buSzPts val="1650"/>
              <a:buNone/>
              <a:defRPr sz="1650"/>
            </a:lvl8pPr>
            <a:lvl9pPr lvl="8">
              <a:lnSpc>
                <a:spcPct val="100000"/>
              </a:lnSpc>
              <a:spcBef>
                <a:spcPts val="0"/>
              </a:spcBef>
              <a:spcAft>
                <a:spcPts val="0"/>
              </a:spcAft>
              <a:buSzPts val="1650"/>
              <a:buNone/>
              <a:defRPr sz="1650"/>
            </a:lvl9pPr>
          </a:lstStyle>
          <a:p/>
        </p:txBody>
      </p:sp>
      <p:sp>
        <p:nvSpPr>
          <p:cNvPr id="11" name="Google Shape;11;p2"/>
          <p:cNvSpPr/>
          <p:nvPr/>
        </p:nvSpPr>
        <p:spPr>
          <a:xfrm flipH="1" rot="-512606">
            <a:off x="7479595" y="-256972"/>
            <a:ext cx="1780947" cy="1431159"/>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490277">
            <a:off x="-790014" y="3874649"/>
            <a:ext cx="2771254" cy="1614427"/>
          </a:xfrm>
          <a:custGeom>
            <a:rect b="b" l="l" r="r" t="t"/>
            <a:pathLst>
              <a:path extrusionOk="0" h="4098" w="7034">
                <a:moveTo>
                  <a:pt x="2769" y="3893"/>
                </a:moveTo>
                <a:cubicBezTo>
                  <a:pt x="2035" y="3940"/>
                  <a:pt x="1264" y="3707"/>
                  <a:pt x="744" y="3187"/>
                </a:cubicBezTo>
                <a:cubicBezTo>
                  <a:pt x="224" y="2657"/>
                  <a:pt x="1" y="1831"/>
                  <a:pt x="270" y="1143"/>
                </a:cubicBezTo>
                <a:cubicBezTo>
                  <a:pt x="539" y="465"/>
                  <a:pt x="1338" y="0"/>
                  <a:pt x="2054" y="195"/>
                </a:cubicBezTo>
                <a:cubicBezTo>
                  <a:pt x="2463" y="307"/>
                  <a:pt x="2797" y="604"/>
                  <a:pt x="3187" y="781"/>
                </a:cubicBezTo>
                <a:cubicBezTo>
                  <a:pt x="4219" y="1255"/>
                  <a:pt x="5584" y="883"/>
                  <a:pt x="6448" y="1617"/>
                </a:cubicBezTo>
                <a:cubicBezTo>
                  <a:pt x="6820" y="1923"/>
                  <a:pt x="7034" y="2397"/>
                  <a:pt x="7024" y="2871"/>
                </a:cubicBezTo>
                <a:cubicBezTo>
                  <a:pt x="7015" y="3345"/>
                  <a:pt x="6783" y="3800"/>
                  <a:pt x="6402" y="40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11"/>
          <p:cNvSpPr txBox="1"/>
          <p:nvPr>
            <p:ph hasCustomPrompt="1" type="title"/>
          </p:nvPr>
        </p:nvSpPr>
        <p:spPr>
          <a:xfrm>
            <a:off x="713250" y="1100900"/>
            <a:ext cx="7717500" cy="1695000"/>
          </a:xfrm>
          <a:prstGeom prst="rect">
            <a:avLst/>
          </a:prstGeom>
        </p:spPr>
        <p:txBody>
          <a:bodyPr anchorCtr="0" anchor="t" bIns="91425" lIns="91425" spcFirstLastPara="1" rIns="91425" wrap="square" tIns="0">
            <a:noAutofit/>
          </a:bodyPr>
          <a:lstStyle>
            <a:lvl1pPr lvl="0" algn="ctr">
              <a:spcBef>
                <a:spcPts val="0"/>
              </a:spcBef>
              <a:spcAft>
                <a:spcPts val="0"/>
              </a:spcAft>
              <a:buSzPts val="12400"/>
              <a:buNone/>
              <a:defRPr sz="12400"/>
            </a:lvl1pPr>
            <a:lvl2pPr lvl="1" algn="ctr">
              <a:spcBef>
                <a:spcPts val="0"/>
              </a:spcBef>
              <a:spcAft>
                <a:spcPts val="0"/>
              </a:spcAft>
              <a:buSzPts val="12400"/>
              <a:buNone/>
              <a:defRPr sz="12400"/>
            </a:lvl2pPr>
            <a:lvl3pPr lvl="2" algn="ctr">
              <a:spcBef>
                <a:spcPts val="0"/>
              </a:spcBef>
              <a:spcAft>
                <a:spcPts val="0"/>
              </a:spcAft>
              <a:buSzPts val="12400"/>
              <a:buNone/>
              <a:defRPr sz="12400"/>
            </a:lvl3pPr>
            <a:lvl4pPr lvl="3" algn="ctr">
              <a:spcBef>
                <a:spcPts val="0"/>
              </a:spcBef>
              <a:spcAft>
                <a:spcPts val="0"/>
              </a:spcAft>
              <a:buSzPts val="12400"/>
              <a:buNone/>
              <a:defRPr sz="12400"/>
            </a:lvl4pPr>
            <a:lvl5pPr lvl="4" algn="ctr">
              <a:spcBef>
                <a:spcPts val="0"/>
              </a:spcBef>
              <a:spcAft>
                <a:spcPts val="0"/>
              </a:spcAft>
              <a:buSzPts val="12400"/>
              <a:buNone/>
              <a:defRPr sz="12400"/>
            </a:lvl5pPr>
            <a:lvl6pPr lvl="5" algn="ctr">
              <a:spcBef>
                <a:spcPts val="0"/>
              </a:spcBef>
              <a:spcAft>
                <a:spcPts val="0"/>
              </a:spcAft>
              <a:buSzPts val="12400"/>
              <a:buNone/>
              <a:defRPr sz="12400"/>
            </a:lvl6pPr>
            <a:lvl7pPr lvl="6" algn="ctr">
              <a:spcBef>
                <a:spcPts val="0"/>
              </a:spcBef>
              <a:spcAft>
                <a:spcPts val="0"/>
              </a:spcAft>
              <a:buSzPts val="12400"/>
              <a:buNone/>
              <a:defRPr sz="12400"/>
            </a:lvl7pPr>
            <a:lvl8pPr lvl="7" algn="ctr">
              <a:spcBef>
                <a:spcPts val="0"/>
              </a:spcBef>
              <a:spcAft>
                <a:spcPts val="0"/>
              </a:spcAft>
              <a:buSzPts val="12400"/>
              <a:buNone/>
              <a:defRPr sz="12400"/>
            </a:lvl8pPr>
            <a:lvl9pPr lvl="8" algn="ctr">
              <a:spcBef>
                <a:spcPts val="0"/>
              </a:spcBef>
              <a:spcAft>
                <a:spcPts val="0"/>
              </a:spcAft>
              <a:buSzPts val="12400"/>
              <a:buNone/>
              <a:defRPr sz="12400"/>
            </a:lvl9pPr>
          </a:lstStyle>
          <a:p>
            <a:r>
              <a:t>xx%</a:t>
            </a:r>
          </a:p>
        </p:txBody>
      </p:sp>
      <p:sp>
        <p:nvSpPr>
          <p:cNvPr id="122" name="Google Shape;122;p11"/>
          <p:cNvSpPr/>
          <p:nvPr/>
        </p:nvSpPr>
        <p:spPr>
          <a:xfrm rot="-8484671">
            <a:off x="7321293" y="3637654"/>
            <a:ext cx="2218962" cy="1715086"/>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4577619">
            <a:off x="7511976" y="-995208"/>
            <a:ext cx="2076004" cy="2547473"/>
          </a:xfrm>
          <a:custGeom>
            <a:rect b="b" l="l" r="r" t="t"/>
            <a:pathLst>
              <a:path extrusionOk="0" h="4219" w="3438">
                <a:moveTo>
                  <a:pt x="75" y="2370"/>
                </a:moveTo>
                <a:cubicBezTo>
                  <a:pt x="121" y="2964"/>
                  <a:pt x="381" y="3559"/>
                  <a:pt x="855" y="3921"/>
                </a:cubicBezTo>
                <a:cubicBezTo>
                  <a:pt x="1106" y="4116"/>
                  <a:pt x="1496" y="4219"/>
                  <a:pt x="1728" y="3996"/>
                </a:cubicBezTo>
                <a:cubicBezTo>
                  <a:pt x="1933" y="3791"/>
                  <a:pt x="1886" y="3448"/>
                  <a:pt x="2035" y="3206"/>
                </a:cubicBezTo>
                <a:cubicBezTo>
                  <a:pt x="2258" y="2844"/>
                  <a:pt x="2797" y="2853"/>
                  <a:pt x="3113" y="2574"/>
                </a:cubicBezTo>
                <a:cubicBezTo>
                  <a:pt x="3438" y="2295"/>
                  <a:pt x="3438" y="1766"/>
                  <a:pt x="3224" y="1385"/>
                </a:cubicBezTo>
                <a:cubicBezTo>
                  <a:pt x="3020" y="1013"/>
                  <a:pt x="2639" y="762"/>
                  <a:pt x="2267" y="540"/>
                </a:cubicBezTo>
                <a:cubicBezTo>
                  <a:pt x="1961" y="363"/>
                  <a:pt x="1635" y="186"/>
                  <a:pt x="1282" y="149"/>
                </a:cubicBezTo>
                <a:cubicBezTo>
                  <a:pt x="93" y="1"/>
                  <a:pt x="0" y="1496"/>
                  <a:pt x="75" y="23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8537190">
            <a:off x="-232752" y="-419219"/>
            <a:ext cx="1399989" cy="1798956"/>
          </a:xfrm>
          <a:custGeom>
            <a:rect b="b" l="l" r="r" t="t"/>
            <a:pathLst>
              <a:path extrusionOk="0" fill="none" h="4740" w="3689">
                <a:moveTo>
                  <a:pt x="3689" y="484"/>
                </a:moveTo>
                <a:cubicBezTo>
                  <a:pt x="2918" y="1"/>
                  <a:pt x="1858" y="38"/>
                  <a:pt x="1115" y="558"/>
                </a:cubicBezTo>
                <a:cubicBezTo>
                  <a:pt x="381" y="1079"/>
                  <a:pt x="0" y="2063"/>
                  <a:pt x="195" y="2955"/>
                </a:cubicBezTo>
                <a:cubicBezTo>
                  <a:pt x="390" y="3838"/>
                  <a:pt x="1152" y="4572"/>
                  <a:pt x="2044" y="4739"/>
                </a:cubicBezTo>
              </a:path>
            </a:pathLst>
          </a:custGeom>
          <a:no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flipH="1">
            <a:off x="-704064" y="3502524"/>
            <a:ext cx="2342627" cy="2017392"/>
          </a:xfrm>
          <a:custGeom>
            <a:rect b="b" l="l" r="r" t="t"/>
            <a:pathLst>
              <a:path extrusionOk="0" h="7969" w="9254">
                <a:moveTo>
                  <a:pt x="6467" y="1"/>
                </a:moveTo>
                <a:cubicBezTo>
                  <a:pt x="6392" y="84"/>
                  <a:pt x="6318" y="158"/>
                  <a:pt x="6253" y="242"/>
                </a:cubicBezTo>
                <a:cubicBezTo>
                  <a:pt x="5761" y="837"/>
                  <a:pt x="5380" y="1524"/>
                  <a:pt x="5138" y="2258"/>
                </a:cubicBezTo>
                <a:cubicBezTo>
                  <a:pt x="4999" y="2686"/>
                  <a:pt x="4841" y="3197"/>
                  <a:pt x="4413" y="3345"/>
                </a:cubicBezTo>
                <a:cubicBezTo>
                  <a:pt x="4337" y="3371"/>
                  <a:pt x="4260" y="3382"/>
                  <a:pt x="4182" y="3382"/>
                </a:cubicBezTo>
                <a:cubicBezTo>
                  <a:pt x="3839" y="3382"/>
                  <a:pt x="3495" y="3161"/>
                  <a:pt x="3168" y="3001"/>
                </a:cubicBezTo>
                <a:cubicBezTo>
                  <a:pt x="2832" y="2844"/>
                  <a:pt x="2461" y="2758"/>
                  <a:pt x="2092" y="2758"/>
                </a:cubicBezTo>
                <a:cubicBezTo>
                  <a:pt x="1808" y="2758"/>
                  <a:pt x="1526" y="2809"/>
                  <a:pt x="1264" y="2918"/>
                </a:cubicBezTo>
                <a:cubicBezTo>
                  <a:pt x="660" y="3169"/>
                  <a:pt x="186" y="3735"/>
                  <a:pt x="102" y="4386"/>
                </a:cubicBezTo>
                <a:cubicBezTo>
                  <a:pt x="0" y="5315"/>
                  <a:pt x="678" y="6160"/>
                  <a:pt x="1440" y="6708"/>
                </a:cubicBezTo>
                <a:cubicBezTo>
                  <a:pt x="2564" y="7519"/>
                  <a:pt x="3957" y="7969"/>
                  <a:pt x="5346" y="7969"/>
                </a:cubicBezTo>
                <a:cubicBezTo>
                  <a:pt x="5565" y="7969"/>
                  <a:pt x="5784" y="7958"/>
                  <a:pt x="6002" y="7935"/>
                </a:cubicBezTo>
                <a:cubicBezTo>
                  <a:pt x="7377" y="7795"/>
                  <a:pt x="8381" y="5751"/>
                  <a:pt x="8827" y="4590"/>
                </a:cubicBezTo>
                <a:cubicBezTo>
                  <a:pt x="9096" y="3875"/>
                  <a:pt x="9254" y="3113"/>
                  <a:pt x="9254" y="2360"/>
                </a:cubicBezTo>
                <a:lnTo>
                  <a:pt x="9254" y="2360"/>
                </a:lnTo>
                <a:cubicBezTo>
                  <a:pt x="9180" y="2407"/>
                  <a:pt x="9105" y="2444"/>
                  <a:pt x="9022" y="2472"/>
                </a:cubicBezTo>
                <a:cubicBezTo>
                  <a:pt x="8856" y="2540"/>
                  <a:pt x="8681" y="2571"/>
                  <a:pt x="8505" y="2571"/>
                </a:cubicBezTo>
                <a:cubicBezTo>
                  <a:pt x="8078" y="2571"/>
                  <a:pt x="7644" y="2387"/>
                  <a:pt x="7321" y="2091"/>
                </a:cubicBezTo>
                <a:cubicBezTo>
                  <a:pt x="6875" y="1682"/>
                  <a:pt x="6634" y="1078"/>
                  <a:pt x="6532" y="474"/>
                </a:cubicBezTo>
                <a:cubicBezTo>
                  <a:pt x="6504" y="316"/>
                  <a:pt x="6485" y="158"/>
                  <a:pt x="6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a:off x="1804425" y="6702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a:off x="6179347" y="46846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p:cNvSpPr/>
          <p:nvPr/>
        </p:nvSpPr>
        <p:spPr>
          <a:xfrm>
            <a:off x="6403022" y="6702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516897" y="2495433"/>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2198000" y="41949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
          <p:cNvSpPr/>
          <p:nvPr/>
        </p:nvSpPr>
        <p:spPr>
          <a:xfrm>
            <a:off x="8332837" y="34057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1"/>
          <p:cNvSpPr/>
          <p:nvPr/>
        </p:nvSpPr>
        <p:spPr>
          <a:xfrm>
            <a:off x="8054675" y="16200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txBox="1"/>
          <p:nvPr>
            <p:ph idx="1" type="subTitle"/>
          </p:nvPr>
        </p:nvSpPr>
        <p:spPr>
          <a:xfrm>
            <a:off x="1995900" y="3081075"/>
            <a:ext cx="5152200" cy="628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650"/>
              <a:buNone/>
              <a:defRPr sz="1650"/>
            </a:lvl1pPr>
            <a:lvl2pPr lvl="1" rtl="0" algn="ctr">
              <a:lnSpc>
                <a:spcPct val="100000"/>
              </a:lnSpc>
              <a:spcBef>
                <a:spcPts val="0"/>
              </a:spcBef>
              <a:spcAft>
                <a:spcPts val="0"/>
              </a:spcAft>
              <a:buSzPts val="1650"/>
              <a:buNone/>
              <a:defRPr sz="1650"/>
            </a:lvl2pPr>
            <a:lvl3pPr lvl="2" rtl="0" algn="ctr">
              <a:lnSpc>
                <a:spcPct val="100000"/>
              </a:lnSpc>
              <a:spcBef>
                <a:spcPts val="0"/>
              </a:spcBef>
              <a:spcAft>
                <a:spcPts val="0"/>
              </a:spcAft>
              <a:buSzPts val="1650"/>
              <a:buNone/>
              <a:defRPr sz="1650"/>
            </a:lvl3pPr>
            <a:lvl4pPr lvl="3" rtl="0" algn="ctr">
              <a:lnSpc>
                <a:spcPct val="100000"/>
              </a:lnSpc>
              <a:spcBef>
                <a:spcPts val="0"/>
              </a:spcBef>
              <a:spcAft>
                <a:spcPts val="0"/>
              </a:spcAft>
              <a:buSzPts val="1650"/>
              <a:buNone/>
              <a:defRPr sz="1650"/>
            </a:lvl4pPr>
            <a:lvl5pPr lvl="4" rtl="0" algn="ctr">
              <a:lnSpc>
                <a:spcPct val="100000"/>
              </a:lnSpc>
              <a:spcBef>
                <a:spcPts val="0"/>
              </a:spcBef>
              <a:spcAft>
                <a:spcPts val="0"/>
              </a:spcAft>
              <a:buSzPts val="1650"/>
              <a:buNone/>
              <a:defRPr sz="1650"/>
            </a:lvl5pPr>
            <a:lvl6pPr lvl="5" rtl="0" algn="ctr">
              <a:lnSpc>
                <a:spcPct val="100000"/>
              </a:lnSpc>
              <a:spcBef>
                <a:spcPts val="0"/>
              </a:spcBef>
              <a:spcAft>
                <a:spcPts val="0"/>
              </a:spcAft>
              <a:buSzPts val="1650"/>
              <a:buNone/>
              <a:defRPr sz="1650"/>
            </a:lvl6pPr>
            <a:lvl7pPr lvl="6" rtl="0" algn="ctr">
              <a:lnSpc>
                <a:spcPct val="100000"/>
              </a:lnSpc>
              <a:spcBef>
                <a:spcPts val="0"/>
              </a:spcBef>
              <a:spcAft>
                <a:spcPts val="0"/>
              </a:spcAft>
              <a:buSzPts val="1650"/>
              <a:buNone/>
              <a:defRPr sz="1650"/>
            </a:lvl7pPr>
            <a:lvl8pPr lvl="7" rtl="0" algn="ctr">
              <a:lnSpc>
                <a:spcPct val="100000"/>
              </a:lnSpc>
              <a:spcBef>
                <a:spcPts val="0"/>
              </a:spcBef>
              <a:spcAft>
                <a:spcPts val="0"/>
              </a:spcAft>
              <a:buSzPts val="1650"/>
              <a:buNone/>
              <a:defRPr sz="1650"/>
            </a:lvl8pPr>
            <a:lvl9pPr lvl="8" rtl="0" algn="ctr">
              <a:lnSpc>
                <a:spcPct val="100000"/>
              </a:lnSpc>
              <a:spcBef>
                <a:spcPts val="0"/>
              </a:spcBef>
              <a:spcAft>
                <a:spcPts val="0"/>
              </a:spcAft>
              <a:buSzPts val="1650"/>
              <a:buNone/>
              <a:defRPr sz="1650"/>
            </a:lvl9pPr>
          </a:lstStyle>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50" name="Shape 750"/>
        <p:cNvGrpSpPr/>
        <p:nvPr/>
      </p:nvGrpSpPr>
      <p:grpSpPr>
        <a:xfrm>
          <a:off x="0" y="0"/>
          <a:ext cx="0" cy="0"/>
          <a:chOff x="0" y="0"/>
          <a:chExt cx="0" cy="0"/>
        </a:xfrm>
      </p:grpSpPr>
      <p:sp>
        <p:nvSpPr>
          <p:cNvPr id="751" name="Google Shape;751;p104"/>
          <p:cNvSpPr txBox="1"/>
          <p:nvPr>
            <p:ph idx="1" type="subTitle"/>
          </p:nvPr>
        </p:nvSpPr>
        <p:spPr>
          <a:xfrm>
            <a:off x="1569750" y="2679269"/>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2" name="Google Shape;752;p104"/>
          <p:cNvSpPr txBox="1"/>
          <p:nvPr>
            <p:ph type="title"/>
          </p:nvPr>
        </p:nvSpPr>
        <p:spPr>
          <a:xfrm>
            <a:off x="1634400" y="1406756"/>
            <a:ext cx="342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753" name="Shape 753"/>
        <p:cNvGrpSpPr/>
        <p:nvPr/>
      </p:nvGrpSpPr>
      <p:grpSpPr>
        <a:xfrm>
          <a:off x="0" y="0"/>
          <a:ext cx="0" cy="0"/>
          <a:chOff x="0" y="0"/>
          <a:chExt cx="0" cy="0"/>
        </a:xfrm>
      </p:grpSpPr>
      <p:sp>
        <p:nvSpPr>
          <p:cNvPr id="754" name="Google Shape;754;p105"/>
          <p:cNvSpPr txBox="1"/>
          <p:nvPr>
            <p:ph idx="1" type="subTitle"/>
          </p:nvPr>
        </p:nvSpPr>
        <p:spPr>
          <a:xfrm>
            <a:off x="5244070" y="2828176"/>
            <a:ext cx="26700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5" name="Google Shape;755;p105"/>
          <p:cNvSpPr txBox="1"/>
          <p:nvPr>
            <p:ph type="title"/>
          </p:nvPr>
        </p:nvSpPr>
        <p:spPr>
          <a:xfrm>
            <a:off x="4862250" y="1638473"/>
            <a:ext cx="3433800" cy="10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756" name="Shape 756"/>
        <p:cNvGrpSpPr/>
        <p:nvPr/>
      </p:nvGrpSpPr>
      <p:grpSpPr>
        <a:xfrm>
          <a:off x="0" y="0"/>
          <a:ext cx="0" cy="0"/>
          <a:chOff x="0" y="0"/>
          <a:chExt cx="0" cy="0"/>
        </a:xfrm>
      </p:grpSpPr>
      <p:sp>
        <p:nvSpPr>
          <p:cNvPr id="757" name="Google Shape;757;p106"/>
          <p:cNvSpPr txBox="1"/>
          <p:nvPr>
            <p:ph idx="1" type="subTitle"/>
          </p:nvPr>
        </p:nvSpPr>
        <p:spPr>
          <a:xfrm>
            <a:off x="1569748" y="2831381"/>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8" name="Google Shape;758;p106"/>
          <p:cNvSpPr txBox="1"/>
          <p:nvPr>
            <p:ph type="title"/>
          </p:nvPr>
        </p:nvSpPr>
        <p:spPr>
          <a:xfrm>
            <a:off x="1569750" y="1254650"/>
            <a:ext cx="3309300" cy="10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759" name="Shape 759"/>
        <p:cNvGrpSpPr/>
        <p:nvPr/>
      </p:nvGrpSpPr>
      <p:grpSpPr>
        <a:xfrm>
          <a:off x="0" y="0"/>
          <a:ext cx="0" cy="0"/>
          <a:chOff x="0" y="0"/>
          <a:chExt cx="0" cy="0"/>
        </a:xfrm>
      </p:grpSpPr>
      <p:sp>
        <p:nvSpPr>
          <p:cNvPr id="760" name="Google Shape;760;p107"/>
          <p:cNvSpPr txBox="1"/>
          <p:nvPr>
            <p:ph idx="1" type="subTitle"/>
          </p:nvPr>
        </p:nvSpPr>
        <p:spPr>
          <a:xfrm>
            <a:off x="2917350" y="3841700"/>
            <a:ext cx="33093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1" name="Google Shape;761;p107"/>
          <p:cNvSpPr txBox="1"/>
          <p:nvPr>
            <p:ph type="title"/>
          </p:nvPr>
        </p:nvSpPr>
        <p:spPr>
          <a:xfrm>
            <a:off x="1698300" y="2764100"/>
            <a:ext cx="5747400" cy="10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762" name="Shape 762"/>
        <p:cNvGrpSpPr/>
        <p:nvPr/>
      </p:nvGrpSpPr>
      <p:grpSpPr>
        <a:xfrm>
          <a:off x="0" y="0"/>
          <a:ext cx="0" cy="0"/>
          <a:chOff x="0" y="0"/>
          <a:chExt cx="0" cy="0"/>
        </a:xfrm>
      </p:grpSpPr>
      <p:sp>
        <p:nvSpPr>
          <p:cNvPr id="763" name="Google Shape;763;p10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4" name="Google Shape;764;p108"/>
          <p:cNvSpPr txBox="1"/>
          <p:nvPr>
            <p:ph idx="1" type="body"/>
          </p:nvPr>
        </p:nvSpPr>
        <p:spPr>
          <a:xfrm>
            <a:off x="4467213" y="1380538"/>
            <a:ext cx="3804900" cy="2957700"/>
          </a:xfrm>
          <a:prstGeom prst="rect">
            <a:avLst/>
          </a:prstGeom>
        </p:spPr>
        <p:txBody>
          <a:bodyPr anchorCtr="0" anchor="ctr" bIns="91425" lIns="91425" spcFirstLastPara="1" rIns="91425" wrap="square" tIns="91425">
            <a:noAutofit/>
          </a:bodyPr>
          <a:lstStyle>
            <a:lvl1pPr indent="-317500" lvl="0" marL="457200" rtl="0">
              <a:lnSpc>
                <a:spcPct val="115000"/>
              </a:lnSpc>
              <a:spcBef>
                <a:spcPts val="100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spTree>
      <p:nvGrpSpPr>
        <p:cNvPr id="765" name="Shape 765"/>
        <p:cNvGrpSpPr/>
        <p:nvPr/>
      </p:nvGrpSpPr>
      <p:grpSpPr>
        <a:xfrm>
          <a:off x="0" y="0"/>
          <a:ext cx="0" cy="0"/>
          <a:chOff x="0" y="0"/>
          <a:chExt cx="0" cy="0"/>
        </a:xfrm>
      </p:grpSpPr>
      <p:sp>
        <p:nvSpPr>
          <p:cNvPr id="766" name="Google Shape;766;p10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7" name="Google Shape;767;p109"/>
          <p:cNvSpPr txBox="1"/>
          <p:nvPr>
            <p:ph idx="1" type="body"/>
          </p:nvPr>
        </p:nvSpPr>
        <p:spPr>
          <a:xfrm>
            <a:off x="720000" y="1045850"/>
            <a:ext cx="7704000" cy="3522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68" name="Shape 768"/>
        <p:cNvGrpSpPr/>
        <p:nvPr/>
      </p:nvGrpSpPr>
      <p:grpSpPr>
        <a:xfrm>
          <a:off x="0" y="0"/>
          <a:ext cx="0" cy="0"/>
          <a:chOff x="0" y="0"/>
          <a:chExt cx="0" cy="0"/>
        </a:xfrm>
      </p:grpSpPr>
      <p:sp>
        <p:nvSpPr>
          <p:cNvPr id="769" name="Google Shape;769;p110"/>
          <p:cNvSpPr txBox="1"/>
          <p:nvPr>
            <p:ph idx="1" type="subTitle"/>
          </p:nvPr>
        </p:nvSpPr>
        <p:spPr>
          <a:xfrm>
            <a:off x="2860197" y="1295925"/>
            <a:ext cx="27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70" name="Google Shape;770;p110"/>
          <p:cNvSpPr txBox="1"/>
          <p:nvPr>
            <p:ph idx="2" type="subTitle"/>
          </p:nvPr>
        </p:nvSpPr>
        <p:spPr>
          <a:xfrm>
            <a:off x="3652897" y="2909800"/>
            <a:ext cx="254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71" name="Google Shape;771;p110"/>
          <p:cNvSpPr txBox="1"/>
          <p:nvPr>
            <p:ph idx="3" type="subTitle"/>
          </p:nvPr>
        </p:nvSpPr>
        <p:spPr>
          <a:xfrm>
            <a:off x="3018621" y="2072775"/>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2" name="Google Shape;772;p110"/>
          <p:cNvSpPr txBox="1"/>
          <p:nvPr>
            <p:ph idx="4" type="subTitle"/>
          </p:nvPr>
        </p:nvSpPr>
        <p:spPr>
          <a:xfrm>
            <a:off x="3784221" y="3678600"/>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3" name="Google Shape;773;p11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774" name="Shape 774"/>
        <p:cNvGrpSpPr/>
        <p:nvPr/>
      </p:nvGrpSpPr>
      <p:grpSpPr>
        <a:xfrm>
          <a:off x="0" y="0"/>
          <a:ext cx="0" cy="0"/>
          <a:chOff x="0" y="0"/>
          <a:chExt cx="0" cy="0"/>
        </a:xfrm>
      </p:grpSpPr>
      <p:sp>
        <p:nvSpPr>
          <p:cNvPr id="775" name="Google Shape;775;p111"/>
          <p:cNvSpPr txBox="1"/>
          <p:nvPr>
            <p:ph idx="1" type="subTitle"/>
          </p:nvPr>
        </p:nvSpPr>
        <p:spPr>
          <a:xfrm>
            <a:off x="83801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76" name="Google Shape;776;p111"/>
          <p:cNvSpPr txBox="1"/>
          <p:nvPr>
            <p:ph idx="2" type="subTitle"/>
          </p:nvPr>
        </p:nvSpPr>
        <p:spPr>
          <a:xfrm>
            <a:off x="487366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77" name="Google Shape;777;p111"/>
          <p:cNvSpPr txBox="1"/>
          <p:nvPr>
            <p:ph idx="3" type="subTitle"/>
          </p:nvPr>
        </p:nvSpPr>
        <p:spPr>
          <a:xfrm>
            <a:off x="83801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8" name="Google Shape;778;p111"/>
          <p:cNvSpPr txBox="1"/>
          <p:nvPr>
            <p:ph idx="4" type="subTitle"/>
          </p:nvPr>
        </p:nvSpPr>
        <p:spPr>
          <a:xfrm>
            <a:off x="487366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9" name="Google Shape;779;p11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780" name="Shape 780"/>
        <p:cNvGrpSpPr/>
        <p:nvPr/>
      </p:nvGrpSpPr>
      <p:grpSpPr>
        <a:xfrm>
          <a:off x="0" y="0"/>
          <a:ext cx="0" cy="0"/>
          <a:chOff x="0" y="0"/>
          <a:chExt cx="0" cy="0"/>
        </a:xfrm>
      </p:grpSpPr>
      <p:sp>
        <p:nvSpPr>
          <p:cNvPr id="781" name="Google Shape;781;p112"/>
          <p:cNvSpPr txBox="1"/>
          <p:nvPr>
            <p:ph idx="1" type="subTitle"/>
          </p:nvPr>
        </p:nvSpPr>
        <p:spPr>
          <a:xfrm>
            <a:off x="133286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2" name="Google Shape;782;p112"/>
          <p:cNvSpPr txBox="1"/>
          <p:nvPr>
            <p:ph idx="2" type="subTitle"/>
          </p:nvPr>
        </p:nvSpPr>
        <p:spPr>
          <a:xfrm>
            <a:off x="465633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783" name="Google Shape;783;p112"/>
          <p:cNvSpPr txBox="1"/>
          <p:nvPr>
            <p:ph idx="3" type="subTitle"/>
          </p:nvPr>
        </p:nvSpPr>
        <p:spPr>
          <a:xfrm>
            <a:off x="133287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84" name="Google Shape;784;p112"/>
          <p:cNvSpPr txBox="1"/>
          <p:nvPr>
            <p:ph idx="4" type="subTitle"/>
          </p:nvPr>
        </p:nvSpPr>
        <p:spPr>
          <a:xfrm>
            <a:off x="465634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785" name="Google Shape;785;p11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86" name="Shape 786"/>
        <p:cNvGrpSpPr/>
        <p:nvPr/>
      </p:nvGrpSpPr>
      <p:grpSpPr>
        <a:xfrm>
          <a:off x="0" y="0"/>
          <a:ext cx="0" cy="0"/>
          <a:chOff x="0" y="0"/>
          <a:chExt cx="0" cy="0"/>
        </a:xfrm>
      </p:grpSpPr>
      <p:sp>
        <p:nvSpPr>
          <p:cNvPr id="787" name="Google Shape;787;p113"/>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8" name="Google Shape;788;p113"/>
          <p:cNvGrpSpPr/>
          <p:nvPr/>
        </p:nvGrpSpPr>
        <p:grpSpPr>
          <a:xfrm>
            <a:off x="481277" y="1299109"/>
            <a:ext cx="8181460" cy="3309394"/>
            <a:chOff x="733913" y="1271159"/>
            <a:chExt cx="3663231" cy="1493948"/>
          </a:xfrm>
        </p:grpSpPr>
        <p:sp>
          <p:nvSpPr>
            <p:cNvPr id="789" name="Google Shape;789;p113"/>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13"/>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13"/>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113"/>
          <p:cNvSpPr txBox="1"/>
          <p:nvPr>
            <p:ph type="title"/>
          </p:nvPr>
        </p:nvSpPr>
        <p:spPr>
          <a:xfrm>
            <a:off x="7200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3" name="Google Shape;793;p113"/>
          <p:cNvSpPr txBox="1"/>
          <p:nvPr>
            <p:ph idx="1" type="subTitle"/>
          </p:nvPr>
        </p:nvSpPr>
        <p:spPr>
          <a:xfrm>
            <a:off x="7200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4" name="Google Shape;794;p113"/>
          <p:cNvSpPr txBox="1"/>
          <p:nvPr>
            <p:ph idx="2" type="title"/>
          </p:nvPr>
        </p:nvSpPr>
        <p:spPr>
          <a:xfrm>
            <a:off x="34038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5" name="Google Shape;795;p113"/>
          <p:cNvSpPr txBox="1"/>
          <p:nvPr>
            <p:ph idx="3" type="subTitle"/>
          </p:nvPr>
        </p:nvSpPr>
        <p:spPr>
          <a:xfrm>
            <a:off x="34038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6" name="Google Shape;796;p113"/>
          <p:cNvSpPr txBox="1"/>
          <p:nvPr>
            <p:ph idx="4" type="title"/>
          </p:nvPr>
        </p:nvSpPr>
        <p:spPr>
          <a:xfrm>
            <a:off x="60876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97" name="Google Shape;797;p113"/>
          <p:cNvSpPr txBox="1"/>
          <p:nvPr>
            <p:ph idx="5" type="subTitle"/>
          </p:nvPr>
        </p:nvSpPr>
        <p:spPr>
          <a:xfrm>
            <a:off x="60876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8" name="Google Shape;798;p11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799" name="Shape 799"/>
        <p:cNvGrpSpPr/>
        <p:nvPr/>
      </p:nvGrpSpPr>
      <p:grpSpPr>
        <a:xfrm>
          <a:off x="0" y="0"/>
          <a:ext cx="0" cy="0"/>
          <a:chOff x="0" y="0"/>
          <a:chExt cx="0" cy="0"/>
        </a:xfrm>
      </p:grpSpPr>
      <p:sp>
        <p:nvSpPr>
          <p:cNvPr id="800" name="Google Shape;800;p114"/>
          <p:cNvSpPr txBox="1"/>
          <p:nvPr>
            <p:ph type="title"/>
          </p:nvPr>
        </p:nvSpPr>
        <p:spPr>
          <a:xfrm>
            <a:off x="3677325" y="1224263"/>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1" name="Google Shape;801;p114"/>
          <p:cNvSpPr txBox="1"/>
          <p:nvPr>
            <p:ph idx="1" type="subTitle"/>
          </p:nvPr>
        </p:nvSpPr>
        <p:spPr>
          <a:xfrm>
            <a:off x="3677338" y="1751987"/>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2" name="Google Shape;802;p114"/>
          <p:cNvSpPr txBox="1"/>
          <p:nvPr>
            <p:ph idx="2" type="title"/>
          </p:nvPr>
        </p:nvSpPr>
        <p:spPr>
          <a:xfrm>
            <a:off x="3677325" y="231248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3" name="Google Shape;803;p114"/>
          <p:cNvSpPr txBox="1"/>
          <p:nvPr>
            <p:ph idx="3" type="subTitle"/>
          </p:nvPr>
        </p:nvSpPr>
        <p:spPr>
          <a:xfrm>
            <a:off x="3677350" y="2835775"/>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4" name="Google Shape;804;p114"/>
          <p:cNvSpPr txBox="1"/>
          <p:nvPr>
            <p:ph idx="4" type="title"/>
          </p:nvPr>
        </p:nvSpPr>
        <p:spPr>
          <a:xfrm>
            <a:off x="3677325" y="340069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05" name="Google Shape;805;p114"/>
          <p:cNvSpPr txBox="1"/>
          <p:nvPr>
            <p:ph idx="5" type="subTitle"/>
          </p:nvPr>
        </p:nvSpPr>
        <p:spPr>
          <a:xfrm>
            <a:off x="3677338" y="3928400"/>
            <a:ext cx="34596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6" name="Google Shape;806;p11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07" name="Shape 807"/>
        <p:cNvGrpSpPr/>
        <p:nvPr/>
      </p:nvGrpSpPr>
      <p:grpSpPr>
        <a:xfrm>
          <a:off x="0" y="0"/>
          <a:ext cx="0" cy="0"/>
          <a:chOff x="0" y="0"/>
          <a:chExt cx="0" cy="0"/>
        </a:xfrm>
      </p:grpSpPr>
      <p:sp>
        <p:nvSpPr>
          <p:cNvPr id="808" name="Google Shape;808;p115"/>
          <p:cNvSpPr/>
          <p:nvPr/>
        </p:nvSpPr>
        <p:spPr>
          <a:xfrm>
            <a:off x="1475863" y="3809825"/>
            <a:ext cx="62697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9" name="Google Shape;809;p115"/>
          <p:cNvGrpSpPr/>
          <p:nvPr/>
        </p:nvGrpSpPr>
        <p:grpSpPr>
          <a:xfrm>
            <a:off x="481277" y="1307513"/>
            <a:ext cx="8181460" cy="3309394"/>
            <a:chOff x="733913" y="1271159"/>
            <a:chExt cx="3663231" cy="1493948"/>
          </a:xfrm>
        </p:grpSpPr>
        <p:sp>
          <p:nvSpPr>
            <p:cNvPr id="810" name="Google Shape;810;p115"/>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5"/>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5"/>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115"/>
          <p:cNvSpPr txBox="1"/>
          <p:nvPr>
            <p:ph type="title"/>
          </p:nvPr>
        </p:nvSpPr>
        <p:spPr>
          <a:xfrm>
            <a:off x="1963312"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4" name="Google Shape;814;p115"/>
          <p:cNvSpPr txBox="1"/>
          <p:nvPr>
            <p:ph idx="1" type="subTitle"/>
          </p:nvPr>
        </p:nvSpPr>
        <p:spPr>
          <a:xfrm>
            <a:off x="1963323"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5" name="Google Shape;815;p115"/>
          <p:cNvSpPr txBox="1"/>
          <p:nvPr>
            <p:ph idx="2" type="title"/>
          </p:nvPr>
        </p:nvSpPr>
        <p:spPr>
          <a:xfrm>
            <a:off x="5913139"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6" name="Google Shape;816;p115"/>
          <p:cNvSpPr txBox="1"/>
          <p:nvPr>
            <p:ph idx="3" type="subTitle"/>
          </p:nvPr>
        </p:nvSpPr>
        <p:spPr>
          <a:xfrm>
            <a:off x="5913147"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7" name="Google Shape;817;p115"/>
          <p:cNvSpPr txBox="1"/>
          <p:nvPr>
            <p:ph idx="4" type="title"/>
          </p:nvPr>
        </p:nvSpPr>
        <p:spPr>
          <a:xfrm>
            <a:off x="1963312"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18" name="Google Shape;818;p115"/>
          <p:cNvSpPr txBox="1"/>
          <p:nvPr>
            <p:ph idx="5" type="subTitle"/>
          </p:nvPr>
        </p:nvSpPr>
        <p:spPr>
          <a:xfrm>
            <a:off x="1963323"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19" name="Google Shape;819;p115"/>
          <p:cNvSpPr txBox="1"/>
          <p:nvPr>
            <p:ph idx="6" type="title"/>
          </p:nvPr>
        </p:nvSpPr>
        <p:spPr>
          <a:xfrm>
            <a:off x="5913139"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0" name="Google Shape;820;p115"/>
          <p:cNvSpPr txBox="1"/>
          <p:nvPr>
            <p:ph idx="7" type="subTitle"/>
          </p:nvPr>
        </p:nvSpPr>
        <p:spPr>
          <a:xfrm>
            <a:off x="5913147"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1" name="Google Shape;821;p115"/>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22" name="Shape 822"/>
        <p:cNvGrpSpPr/>
        <p:nvPr/>
      </p:nvGrpSpPr>
      <p:grpSpPr>
        <a:xfrm>
          <a:off x="0" y="0"/>
          <a:ext cx="0" cy="0"/>
          <a:chOff x="0" y="0"/>
          <a:chExt cx="0" cy="0"/>
        </a:xfrm>
      </p:grpSpPr>
      <p:sp>
        <p:nvSpPr>
          <p:cNvPr id="823" name="Google Shape;823;p116"/>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116"/>
          <p:cNvGrpSpPr/>
          <p:nvPr/>
        </p:nvGrpSpPr>
        <p:grpSpPr>
          <a:xfrm>
            <a:off x="481277" y="1228247"/>
            <a:ext cx="8181460" cy="3175237"/>
            <a:chOff x="733913" y="1271159"/>
            <a:chExt cx="3663231" cy="1493948"/>
          </a:xfrm>
        </p:grpSpPr>
        <p:sp>
          <p:nvSpPr>
            <p:cNvPr id="825" name="Google Shape;825;p116"/>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16"/>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16"/>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116"/>
          <p:cNvSpPr txBox="1"/>
          <p:nvPr>
            <p:ph type="title"/>
          </p:nvPr>
        </p:nvSpPr>
        <p:spPr>
          <a:xfrm>
            <a:off x="148976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29" name="Google Shape;829;p116"/>
          <p:cNvSpPr txBox="1"/>
          <p:nvPr>
            <p:ph idx="1" type="subTitle"/>
          </p:nvPr>
        </p:nvSpPr>
        <p:spPr>
          <a:xfrm>
            <a:off x="1489763"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0" name="Google Shape;830;p116"/>
          <p:cNvSpPr txBox="1"/>
          <p:nvPr>
            <p:ph idx="2" type="title"/>
          </p:nvPr>
        </p:nvSpPr>
        <p:spPr>
          <a:xfrm>
            <a:off x="4132588"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1" name="Google Shape;831;p116"/>
          <p:cNvSpPr txBox="1"/>
          <p:nvPr>
            <p:ph idx="3" type="subTitle"/>
          </p:nvPr>
        </p:nvSpPr>
        <p:spPr>
          <a:xfrm>
            <a:off x="4132589"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2" name="Google Shape;832;p116"/>
          <p:cNvSpPr txBox="1"/>
          <p:nvPr>
            <p:ph idx="4" type="title"/>
          </p:nvPr>
        </p:nvSpPr>
        <p:spPr>
          <a:xfrm>
            <a:off x="1489763"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3" name="Google Shape;833;p116"/>
          <p:cNvSpPr txBox="1"/>
          <p:nvPr>
            <p:ph idx="5" type="subTitle"/>
          </p:nvPr>
        </p:nvSpPr>
        <p:spPr>
          <a:xfrm>
            <a:off x="1489763"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4" name="Google Shape;834;p116"/>
          <p:cNvSpPr txBox="1"/>
          <p:nvPr>
            <p:ph idx="6" type="title"/>
          </p:nvPr>
        </p:nvSpPr>
        <p:spPr>
          <a:xfrm>
            <a:off x="4132588"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5" name="Google Shape;835;p116"/>
          <p:cNvSpPr txBox="1"/>
          <p:nvPr>
            <p:ph idx="7" type="subTitle"/>
          </p:nvPr>
        </p:nvSpPr>
        <p:spPr>
          <a:xfrm>
            <a:off x="4132589"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6" name="Google Shape;836;p116"/>
          <p:cNvSpPr txBox="1"/>
          <p:nvPr>
            <p:ph idx="8" type="title"/>
          </p:nvPr>
        </p:nvSpPr>
        <p:spPr>
          <a:xfrm>
            <a:off x="677541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7" name="Google Shape;837;p116"/>
          <p:cNvSpPr txBox="1"/>
          <p:nvPr>
            <p:ph idx="9" type="subTitle"/>
          </p:nvPr>
        </p:nvSpPr>
        <p:spPr>
          <a:xfrm>
            <a:off x="6775415"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8" name="Google Shape;838;p116"/>
          <p:cNvSpPr txBox="1"/>
          <p:nvPr>
            <p:ph idx="13" type="title"/>
          </p:nvPr>
        </p:nvSpPr>
        <p:spPr>
          <a:xfrm>
            <a:off x="6775413" y="2910549"/>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39" name="Google Shape;839;p116"/>
          <p:cNvSpPr txBox="1"/>
          <p:nvPr>
            <p:ph idx="14" type="subTitle"/>
          </p:nvPr>
        </p:nvSpPr>
        <p:spPr>
          <a:xfrm>
            <a:off x="6775415" y="3439830"/>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0" name="Google Shape;840;p11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41" name="Shape 841"/>
        <p:cNvGrpSpPr/>
        <p:nvPr/>
      </p:nvGrpSpPr>
      <p:grpSpPr>
        <a:xfrm>
          <a:off x="0" y="0"/>
          <a:ext cx="0" cy="0"/>
          <a:chOff x="0" y="0"/>
          <a:chExt cx="0" cy="0"/>
        </a:xfrm>
      </p:grpSpPr>
      <p:sp>
        <p:nvSpPr>
          <p:cNvPr id="842" name="Google Shape;842;p117"/>
          <p:cNvSpPr txBox="1"/>
          <p:nvPr>
            <p:ph hasCustomPrompt="1" type="title"/>
          </p:nvPr>
        </p:nvSpPr>
        <p:spPr>
          <a:xfrm>
            <a:off x="2127700" y="540000"/>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3" name="Google Shape;843;p117"/>
          <p:cNvSpPr txBox="1"/>
          <p:nvPr>
            <p:ph idx="1" type="subTitle"/>
          </p:nvPr>
        </p:nvSpPr>
        <p:spPr>
          <a:xfrm>
            <a:off x="2127700" y="1292103"/>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4" name="Google Shape;844;p117"/>
          <p:cNvSpPr txBox="1"/>
          <p:nvPr>
            <p:ph hasCustomPrompt="1" idx="2" type="title"/>
          </p:nvPr>
        </p:nvSpPr>
        <p:spPr>
          <a:xfrm>
            <a:off x="2127700" y="1975592"/>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5" name="Google Shape;845;p117"/>
          <p:cNvSpPr txBox="1"/>
          <p:nvPr>
            <p:ph idx="3" type="subTitle"/>
          </p:nvPr>
        </p:nvSpPr>
        <p:spPr>
          <a:xfrm>
            <a:off x="2127700" y="2727695"/>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6" name="Google Shape;846;p117"/>
          <p:cNvSpPr txBox="1"/>
          <p:nvPr>
            <p:ph hasCustomPrompt="1" idx="4" type="title"/>
          </p:nvPr>
        </p:nvSpPr>
        <p:spPr>
          <a:xfrm>
            <a:off x="2127700" y="3411197"/>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7" name="Google Shape;847;p117"/>
          <p:cNvSpPr txBox="1"/>
          <p:nvPr>
            <p:ph idx="5" type="subTitle"/>
          </p:nvPr>
        </p:nvSpPr>
        <p:spPr>
          <a:xfrm>
            <a:off x="2127700" y="4163300"/>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848" name="Shape 848"/>
        <p:cNvGrpSpPr/>
        <p:nvPr/>
      </p:nvGrpSpPr>
      <p:grpSpPr>
        <a:xfrm>
          <a:off x="0" y="0"/>
          <a:ext cx="0" cy="0"/>
          <a:chOff x="0" y="0"/>
          <a:chExt cx="0" cy="0"/>
        </a:xfrm>
      </p:grpSpPr>
      <p:sp>
        <p:nvSpPr>
          <p:cNvPr id="849" name="Google Shape;849;p118"/>
          <p:cNvSpPr txBox="1"/>
          <p:nvPr>
            <p:ph hasCustomPrompt="1" type="title"/>
          </p:nvPr>
        </p:nvSpPr>
        <p:spPr>
          <a:xfrm>
            <a:off x="94952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50" name="Google Shape;850;p118"/>
          <p:cNvSpPr txBox="1"/>
          <p:nvPr>
            <p:ph idx="1" type="subTitle"/>
          </p:nvPr>
        </p:nvSpPr>
        <p:spPr>
          <a:xfrm>
            <a:off x="878675"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1" name="Google Shape;851;p118"/>
          <p:cNvSpPr txBox="1"/>
          <p:nvPr>
            <p:ph hasCustomPrompt="1" idx="2" type="title"/>
          </p:nvPr>
        </p:nvSpPr>
        <p:spPr>
          <a:xfrm>
            <a:off x="371445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52" name="Google Shape;852;p118"/>
          <p:cNvSpPr txBox="1"/>
          <p:nvPr>
            <p:ph idx="3" type="subTitle"/>
          </p:nvPr>
        </p:nvSpPr>
        <p:spPr>
          <a:xfrm>
            <a:off x="3643647"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3" name="Google Shape;853;p118"/>
          <p:cNvSpPr txBox="1"/>
          <p:nvPr>
            <p:ph hasCustomPrompt="1" idx="4" type="title"/>
          </p:nvPr>
        </p:nvSpPr>
        <p:spPr>
          <a:xfrm>
            <a:off x="6483224" y="2777825"/>
            <a:ext cx="1711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54" name="Google Shape;854;p118"/>
          <p:cNvSpPr txBox="1"/>
          <p:nvPr>
            <p:ph idx="5" type="subTitle"/>
          </p:nvPr>
        </p:nvSpPr>
        <p:spPr>
          <a:xfrm>
            <a:off x="6412702" y="3818625"/>
            <a:ext cx="18525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55" name="Google Shape;855;p118"/>
          <p:cNvSpPr txBox="1"/>
          <p:nvPr>
            <p:ph idx="6" type="title"/>
          </p:nvPr>
        </p:nvSpPr>
        <p:spPr>
          <a:xfrm>
            <a:off x="878675"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6" name="Google Shape;856;p118"/>
          <p:cNvSpPr txBox="1"/>
          <p:nvPr>
            <p:ph idx="7" type="title"/>
          </p:nvPr>
        </p:nvSpPr>
        <p:spPr>
          <a:xfrm>
            <a:off x="3643650"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7" name="Google Shape;857;p118"/>
          <p:cNvSpPr txBox="1"/>
          <p:nvPr>
            <p:ph idx="8" type="title"/>
          </p:nvPr>
        </p:nvSpPr>
        <p:spPr>
          <a:xfrm>
            <a:off x="6408550" y="3367125"/>
            <a:ext cx="1852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858" name="Google Shape;858;p118"/>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59" name="Shape 859"/>
        <p:cNvGrpSpPr/>
        <p:nvPr/>
      </p:nvGrpSpPr>
      <p:grpSpPr>
        <a:xfrm>
          <a:off x="0" y="0"/>
          <a:ext cx="0" cy="0"/>
          <a:chOff x="0" y="0"/>
          <a:chExt cx="0" cy="0"/>
        </a:xfrm>
      </p:grpSpPr>
      <p:sp>
        <p:nvSpPr>
          <p:cNvPr id="860" name="Google Shape;860;p119"/>
          <p:cNvSpPr txBox="1"/>
          <p:nvPr>
            <p:ph type="ctrTitle"/>
          </p:nvPr>
        </p:nvSpPr>
        <p:spPr>
          <a:xfrm>
            <a:off x="2429950" y="630563"/>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1" name="Google Shape;861;p119"/>
          <p:cNvSpPr txBox="1"/>
          <p:nvPr>
            <p:ph idx="1" type="subTitle"/>
          </p:nvPr>
        </p:nvSpPr>
        <p:spPr>
          <a:xfrm>
            <a:off x="2425075" y="1544663"/>
            <a:ext cx="42939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2" name="Google Shape;862;p119"/>
          <p:cNvSpPr txBox="1"/>
          <p:nvPr/>
        </p:nvSpPr>
        <p:spPr>
          <a:xfrm>
            <a:off x="2202700" y="3992275"/>
            <a:ext cx="4738500" cy="414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863" name="Shape 863"/>
        <p:cNvGrpSpPr/>
        <p:nvPr/>
      </p:nvGrpSpPr>
      <p:grpSpPr>
        <a:xfrm>
          <a:off x="0" y="0"/>
          <a:ext cx="0" cy="0"/>
          <a:chOff x="0" y="0"/>
          <a:chExt cx="0" cy="0"/>
        </a:xfrm>
      </p:grpSpPr>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64" name="Shape 864"/>
        <p:cNvGrpSpPr/>
        <p:nvPr/>
      </p:nvGrpSpPr>
      <p:grpSpPr>
        <a:xfrm>
          <a:off x="0" y="0"/>
          <a:ext cx="0" cy="0"/>
          <a:chOff x="0" y="0"/>
          <a:chExt cx="0" cy="0"/>
        </a:xfrm>
      </p:grpSpPr>
      <p:sp>
        <p:nvSpPr>
          <p:cNvPr id="865" name="Google Shape;865;p121"/>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6" name="Google Shape;866;p121"/>
          <p:cNvGrpSpPr/>
          <p:nvPr/>
        </p:nvGrpSpPr>
        <p:grpSpPr>
          <a:xfrm>
            <a:off x="481277" y="373397"/>
            <a:ext cx="8181460" cy="4030074"/>
            <a:chOff x="733913" y="1271159"/>
            <a:chExt cx="3663231" cy="1493948"/>
          </a:xfrm>
        </p:grpSpPr>
        <p:sp>
          <p:nvSpPr>
            <p:cNvPr id="867" name="Google Shape;867;p121"/>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21"/>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21"/>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870" name="Shape 870"/>
        <p:cNvGrpSpPr/>
        <p:nvPr/>
      </p:nvGrpSpPr>
      <p:grpSpPr>
        <a:xfrm>
          <a:off x="0" y="0"/>
          <a:ext cx="0" cy="0"/>
          <a:chOff x="0" y="0"/>
          <a:chExt cx="0" cy="0"/>
        </a:xfrm>
      </p:grpSpPr>
      <p:sp>
        <p:nvSpPr>
          <p:cNvPr id="871" name="Google Shape;871;p122"/>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2" name="Google Shape;872;p122"/>
          <p:cNvGrpSpPr/>
          <p:nvPr/>
        </p:nvGrpSpPr>
        <p:grpSpPr>
          <a:xfrm>
            <a:off x="832911" y="751027"/>
            <a:ext cx="7478177" cy="3641447"/>
            <a:chOff x="832911" y="751027"/>
            <a:chExt cx="7478177" cy="3641447"/>
          </a:xfrm>
        </p:grpSpPr>
        <p:sp>
          <p:nvSpPr>
            <p:cNvPr id="873" name="Google Shape;873;p122"/>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4" name="Google Shape;874;p122"/>
            <p:cNvGrpSpPr/>
            <p:nvPr/>
          </p:nvGrpSpPr>
          <p:grpSpPr>
            <a:xfrm>
              <a:off x="852526" y="765015"/>
              <a:ext cx="7438956" cy="3621100"/>
              <a:chOff x="852526" y="765015"/>
              <a:chExt cx="7438956" cy="3621100"/>
            </a:xfrm>
          </p:grpSpPr>
          <p:sp>
            <p:nvSpPr>
              <p:cNvPr id="875" name="Google Shape;875;p122"/>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22"/>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22"/>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_1_1">
    <p:spTree>
      <p:nvGrpSpPr>
        <p:cNvPr id="135" name="Shape 135"/>
        <p:cNvGrpSpPr/>
        <p:nvPr/>
      </p:nvGrpSpPr>
      <p:grpSpPr>
        <a:xfrm>
          <a:off x="0" y="0"/>
          <a:ext cx="0" cy="0"/>
          <a:chOff x="0" y="0"/>
          <a:chExt cx="0" cy="0"/>
        </a:xfrm>
      </p:grpSpPr>
      <p:sp>
        <p:nvSpPr>
          <p:cNvPr id="136" name="Google Shape;136;p13"/>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3"/>
          <p:cNvSpPr/>
          <p:nvPr/>
        </p:nvSpPr>
        <p:spPr>
          <a:xfrm rot="7396979">
            <a:off x="7876065" y="4591835"/>
            <a:ext cx="1812092" cy="1218944"/>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flipH="1" rot="-687523">
            <a:off x="-3092429" y="2095212"/>
            <a:ext cx="3638991" cy="4216985"/>
          </a:xfrm>
          <a:custGeom>
            <a:rect b="b" l="l" r="r" t="t"/>
            <a:pathLst>
              <a:path extrusionOk="0" h="9142" w="7889">
                <a:moveTo>
                  <a:pt x="6252" y="1"/>
                </a:moveTo>
                <a:cubicBezTo>
                  <a:pt x="5808" y="1"/>
                  <a:pt x="5365" y="92"/>
                  <a:pt x="4962" y="274"/>
                </a:cubicBezTo>
                <a:cubicBezTo>
                  <a:pt x="4097" y="664"/>
                  <a:pt x="3438" y="1482"/>
                  <a:pt x="3224" y="2401"/>
                </a:cubicBezTo>
                <a:cubicBezTo>
                  <a:pt x="3057" y="3107"/>
                  <a:pt x="3113" y="3916"/>
                  <a:pt x="2630" y="4445"/>
                </a:cubicBezTo>
                <a:cubicBezTo>
                  <a:pt x="2165" y="4947"/>
                  <a:pt x="1403" y="5003"/>
                  <a:pt x="855" y="5402"/>
                </a:cubicBezTo>
                <a:cubicBezTo>
                  <a:pt x="195" y="5895"/>
                  <a:pt x="0" y="6870"/>
                  <a:pt x="316" y="7632"/>
                </a:cubicBezTo>
                <a:cubicBezTo>
                  <a:pt x="641" y="8385"/>
                  <a:pt x="1394" y="8914"/>
                  <a:pt x="2202" y="9081"/>
                </a:cubicBezTo>
                <a:cubicBezTo>
                  <a:pt x="2413" y="9123"/>
                  <a:pt x="2625" y="9142"/>
                  <a:pt x="2839" y="9142"/>
                </a:cubicBezTo>
                <a:cubicBezTo>
                  <a:pt x="3444" y="9142"/>
                  <a:pt x="4052" y="8987"/>
                  <a:pt x="4608" y="8747"/>
                </a:cubicBezTo>
                <a:cubicBezTo>
                  <a:pt x="6299" y="7994"/>
                  <a:pt x="7572" y="6359"/>
                  <a:pt x="7888" y="4529"/>
                </a:cubicBezTo>
                <a:lnTo>
                  <a:pt x="7712" y="357"/>
                </a:lnTo>
                <a:cubicBezTo>
                  <a:pt x="7266" y="120"/>
                  <a:pt x="6759" y="1"/>
                  <a:pt x="62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rot="-512606">
            <a:off x="7540310" y="-379547"/>
            <a:ext cx="1780947" cy="1431159"/>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006100" y="47633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98372" y="22215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8654447" y="36219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785225" y="14492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439400" y="6342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968563">
            <a:off x="-1029567" y="-438208"/>
            <a:ext cx="2649448" cy="981799"/>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810235" y="47458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816775" y="47040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_1_1_2">
    <p:spTree>
      <p:nvGrpSpPr>
        <p:cNvPr id="148" name="Shape 148"/>
        <p:cNvGrpSpPr/>
        <p:nvPr/>
      </p:nvGrpSpPr>
      <p:grpSpPr>
        <a:xfrm>
          <a:off x="0" y="0"/>
          <a:ext cx="0" cy="0"/>
          <a:chOff x="0" y="0"/>
          <a:chExt cx="0" cy="0"/>
        </a:xfrm>
      </p:grpSpPr>
      <p:sp>
        <p:nvSpPr>
          <p:cNvPr id="149" name="Google Shape;149;p14"/>
          <p:cNvSpPr/>
          <p:nvPr/>
        </p:nvSpPr>
        <p:spPr>
          <a:xfrm flipH="1" rot="4001311">
            <a:off x="7575591" y="-578257"/>
            <a:ext cx="2015165" cy="1355541"/>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rot="1187642">
            <a:off x="-545524" y="4284772"/>
            <a:ext cx="2076013" cy="961883"/>
          </a:xfrm>
          <a:custGeom>
            <a:rect b="b" l="l" r="r" t="t"/>
            <a:pathLst>
              <a:path extrusionOk="0" h="3649" w="7875">
                <a:moveTo>
                  <a:pt x="1807" y="1"/>
                </a:moveTo>
                <a:cubicBezTo>
                  <a:pt x="1167" y="1"/>
                  <a:pt x="587" y="472"/>
                  <a:pt x="117" y="890"/>
                </a:cubicBezTo>
                <a:cubicBezTo>
                  <a:pt x="0" y="985"/>
                  <a:pt x="107" y="1131"/>
                  <a:pt x="226" y="1131"/>
                </a:cubicBezTo>
                <a:cubicBezTo>
                  <a:pt x="258" y="1131"/>
                  <a:pt x="291" y="1120"/>
                  <a:pt x="321" y="1095"/>
                </a:cubicBezTo>
                <a:cubicBezTo>
                  <a:pt x="756" y="708"/>
                  <a:pt x="1335" y="324"/>
                  <a:pt x="1830" y="324"/>
                </a:cubicBezTo>
                <a:cubicBezTo>
                  <a:pt x="2204" y="324"/>
                  <a:pt x="2529" y="542"/>
                  <a:pt x="2709" y="1141"/>
                </a:cubicBezTo>
                <a:cubicBezTo>
                  <a:pt x="2858" y="1643"/>
                  <a:pt x="3053" y="2005"/>
                  <a:pt x="3610" y="2098"/>
                </a:cubicBezTo>
                <a:cubicBezTo>
                  <a:pt x="3696" y="2112"/>
                  <a:pt x="3780" y="2119"/>
                  <a:pt x="3862" y="2119"/>
                </a:cubicBezTo>
                <a:cubicBezTo>
                  <a:pt x="4463" y="2119"/>
                  <a:pt x="4968" y="1765"/>
                  <a:pt x="5524" y="1568"/>
                </a:cubicBezTo>
                <a:cubicBezTo>
                  <a:pt x="5698" y="1509"/>
                  <a:pt x="5871" y="1482"/>
                  <a:pt x="6038" y="1482"/>
                </a:cubicBezTo>
                <a:cubicBezTo>
                  <a:pt x="7004" y="1482"/>
                  <a:pt x="7763" y="2397"/>
                  <a:pt x="7280" y="3426"/>
                </a:cubicBezTo>
                <a:cubicBezTo>
                  <a:pt x="7222" y="3542"/>
                  <a:pt x="7324" y="3648"/>
                  <a:pt x="7420" y="3648"/>
                </a:cubicBezTo>
                <a:cubicBezTo>
                  <a:pt x="7463" y="3648"/>
                  <a:pt x="7505" y="3627"/>
                  <a:pt x="7531" y="3575"/>
                </a:cubicBezTo>
                <a:cubicBezTo>
                  <a:pt x="7875" y="2832"/>
                  <a:pt x="7735" y="1959"/>
                  <a:pt x="7048" y="1466"/>
                </a:cubicBezTo>
                <a:cubicBezTo>
                  <a:pt x="6753" y="1260"/>
                  <a:pt x="6469" y="1182"/>
                  <a:pt x="6188" y="1182"/>
                </a:cubicBezTo>
                <a:cubicBezTo>
                  <a:pt x="5610" y="1182"/>
                  <a:pt x="5050" y="1511"/>
                  <a:pt x="4456" y="1717"/>
                </a:cubicBezTo>
                <a:cubicBezTo>
                  <a:pt x="4274" y="1782"/>
                  <a:pt x="4078" y="1829"/>
                  <a:pt x="3885" y="1829"/>
                </a:cubicBezTo>
                <a:cubicBezTo>
                  <a:pt x="3802" y="1829"/>
                  <a:pt x="3719" y="1820"/>
                  <a:pt x="3638" y="1801"/>
                </a:cubicBezTo>
                <a:cubicBezTo>
                  <a:pt x="3146" y="1689"/>
                  <a:pt x="3081" y="1317"/>
                  <a:pt x="2941" y="890"/>
                </a:cubicBezTo>
                <a:cubicBezTo>
                  <a:pt x="2839" y="537"/>
                  <a:pt x="2672" y="268"/>
                  <a:pt x="2328" y="110"/>
                </a:cubicBezTo>
                <a:cubicBezTo>
                  <a:pt x="2151" y="34"/>
                  <a:pt x="1977" y="1"/>
                  <a:pt x="18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7753999" y="3888287"/>
            <a:ext cx="2037823" cy="1754853"/>
          </a:xfrm>
          <a:custGeom>
            <a:rect b="b" l="l" r="r" t="t"/>
            <a:pathLst>
              <a:path extrusionOk="0" h="7969" w="9254">
                <a:moveTo>
                  <a:pt x="6467" y="1"/>
                </a:moveTo>
                <a:cubicBezTo>
                  <a:pt x="6392" y="84"/>
                  <a:pt x="6318" y="158"/>
                  <a:pt x="6253" y="242"/>
                </a:cubicBezTo>
                <a:cubicBezTo>
                  <a:pt x="5761" y="837"/>
                  <a:pt x="5380" y="1524"/>
                  <a:pt x="5138" y="2258"/>
                </a:cubicBezTo>
                <a:cubicBezTo>
                  <a:pt x="4999" y="2686"/>
                  <a:pt x="4841" y="3197"/>
                  <a:pt x="4413" y="3345"/>
                </a:cubicBezTo>
                <a:cubicBezTo>
                  <a:pt x="4337" y="3371"/>
                  <a:pt x="4260" y="3382"/>
                  <a:pt x="4182" y="3382"/>
                </a:cubicBezTo>
                <a:cubicBezTo>
                  <a:pt x="3839" y="3382"/>
                  <a:pt x="3495" y="3161"/>
                  <a:pt x="3168" y="3001"/>
                </a:cubicBezTo>
                <a:cubicBezTo>
                  <a:pt x="2832" y="2844"/>
                  <a:pt x="2461" y="2758"/>
                  <a:pt x="2092" y="2758"/>
                </a:cubicBezTo>
                <a:cubicBezTo>
                  <a:pt x="1808" y="2758"/>
                  <a:pt x="1526" y="2809"/>
                  <a:pt x="1264" y="2918"/>
                </a:cubicBezTo>
                <a:cubicBezTo>
                  <a:pt x="660" y="3169"/>
                  <a:pt x="186" y="3735"/>
                  <a:pt x="102" y="4386"/>
                </a:cubicBezTo>
                <a:cubicBezTo>
                  <a:pt x="0" y="5315"/>
                  <a:pt x="678" y="6160"/>
                  <a:pt x="1440" y="6708"/>
                </a:cubicBezTo>
                <a:cubicBezTo>
                  <a:pt x="2564" y="7519"/>
                  <a:pt x="3957" y="7969"/>
                  <a:pt x="5346" y="7969"/>
                </a:cubicBezTo>
                <a:cubicBezTo>
                  <a:pt x="5565" y="7969"/>
                  <a:pt x="5784" y="7958"/>
                  <a:pt x="6002" y="7935"/>
                </a:cubicBezTo>
                <a:cubicBezTo>
                  <a:pt x="7377" y="7795"/>
                  <a:pt x="8381" y="5751"/>
                  <a:pt x="8827" y="4590"/>
                </a:cubicBezTo>
                <a:cubicBezTo>
                  <a:pt x="9096" y="3875"/>
                  <a:pt x="9254" y="3113"/>
                  <a:pt x="9254" y="2360"/>
                </a:cubicBezTo>
                <a:lnTo>
                  <a:pt x="9254" y="2360"/>
                </a:lnTo>
                <a:cubicBezTo>
                  <a:pt x="9180" y="2407"/>
                  <a:pt x="9105" y="2444"/>
                  <a:pt x="9022" y="2472"/>
                </a:cubicBezTo>
                <a:cubicBezTo>
                  <a:pt x="8856" y="2540"/>
                  <a:pt x="8681" y="2571"/>
                  <a:pt x="8505" y="2571"/>
                </a:cubicBezTo>
                <a:cubicBezTo>
                  <a:pt x="8078" y="2571"/>
                  <a:pt x="7644" y="2387"/>
                  <a:pt x="7321" y="2091"/>
                </a:cubicBezTo>
                <a:cubicBezTo>
                  <a:pt x="6875" y="1682"/>
                  <a:pt x="6634" y="1078"/>
                  <a:pt x="6532" y="474"/>
                </a:cubicBezTo>
                <a:cubicBezTo>
                  <a:pt x="6504" y="316"/>
                  <a:pt x="6485" y="158"/>
                  <a:pt x="6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rot="512623">
            <a:off x="-496220" y="-617237"/>
            <a:ext cx="2182861" cy="1754134"/>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2349222" y="2701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5142197" y="4699883"/>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8537497" y="18246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7416200" y="1934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397800" y="17813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2365662" y="4717349"/>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2_1_1_2_1">
    <p:spTree>
      <p:nvGrpSpPr>
        <p:cNvPr id="160" name="Shape 160"/>
        <p:cNvGrpSpPr/>
        <p:nvPr/>
      </p:nvGrpSpPr>
      <p:grpSpPr>
        <a:xfrm>
          <a:off x="0" y="0"/>
          <a:ext cx="0" cy="0"/>
          <a:chOff x="0" y="0"/>
          <a:chExt cx="0" cy="0"/>
        </a:xfrm>
      </p:grpSpPr>
      <p:sp>
        <p:nvSpPr>
          <p:cNvPr id="161" name="Google Shape;161;p15"/>
          <p:cNvSpPr/>
          <p:nvPr/>
        </p:nvSpPr>
        <p:spPr>
          <a:xfrm rot="-9899868">
            <a:off x="7670393" y="4158248"/>
            <a:ext cx="1962792" cy="1517093"/>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flipH="1" rot="-790074">
            <a:off x="-926283" y="-483254"/>
            <a:ext cx="2015156" cy="1355527"/>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rot="-6732933">
            <a:off x="7022034" y="-1339401"/>
            <a:ext cx="3261303" cy="2808557"/>
          </a:xfrm>
          <a:custGeom>
            <a:rect b="b" l="l" r="r" t="t"/>
            <a:pathLst>
              <a:path extrusionOk="0" h="7969" w="9254">
                <a:moveTo>
                  <a:pt x="6467" y="1"/>
                </a:moveTo>
                <a:cubicBezTo>
                  <a:pt x="6392" y="84"/>
                  <a:pt x="6318" y="158"/>
                  <a:pt x="6253" y="242"/>
                </a:cubicBezTo>
                <a:cubicBezTo>
                  <a:pt x="5761" y="837"/>
                  <a:pt x="5380" y="1524"/>
                  <a:pt x="5138" y="2258"/>
                </a:cubicBezTo>
                <a:cubicBezTo>
                  <a:pt x="4999" y="2686"/>
                  <a:pt x="4841" y="3197"/>
                  <a:pt x="4413" y="3345"/>
                </a:cubicBezTo>
                <a:cubicBezTo>
                  <a:pt x="4337" y="3371"/>
                  <a:pt x="4260" y="3382"/>
                  <a:pt x="4182" y="3382"/>
                </a:cubicBezTo>
                <a:cubicBezTo>
                  <a:pt x="3839" y="3382"/>
                  <a:pt x="3495" y="3161"/>
                  <a:pt x="3168" y="3001"/>
                </a:cubicBezTo>
                <a:cubicBezTo>
                  <a:pt x="2832" y="2844"/>
                  <a:pt x="2461" y="2758"/>
                  <a:pt x="2092" y="2758"/>
                </a:cubicBezTo>
                <a:cubicBezTo>
                  <a:pt x="1808" y="2758"/>
                  <a:pt x="1526" y="2809"/>
                  <a:pt x="1264" y="2918"/>
                </a:cubicBezTo>
                <a:cubicBezTo>
                  <a:pt x="660" y="3169"/>
                  <a:pt x="186" y="3735"/>
                  <a:pt x="102" y="4386"/>
                </a:cubicBezTo>
                <a:cubicBezTo>
                  <a:pt x="0" y="5315"/>
                  <a:pt x="678" y="6160"/>
                  <a:pt x="1440" y="6708"/>
                </a:cubicBezTo>
                <a:cubicBezTo>
                  <a:pt x="2564" y="7519"/>
                  <a:pt x="3957" y="7969"/>
                  <a:pt x="5346" y="7969"/>
                </a:cubicBezTo>
                <a:cubicBezTo>
                  <a:pt x="5565" y="7969"/>
                  <a:pt x="5784" y="7958"/>
                  <a:pt x="6002" y="7935"/>
                </a:cubicBezTo>
                <a:cubicBezTo>
                  <a:pt x="7377" y="7795"/>
                  <a:pt x="8381" y="5751"/>
                  <a:pt x="8827" y="4590"/>
                </a:cubicBezTo>
                <a:cubicBezTo>
                  <a:pt x="9096" y="3875"/>
                  <a:pt x="9254" y="3113"/>
                  <a:pt x="9254" y="2360"/>
                </a:cubicBezTo>
                <a:lnTo>
                  <a:pt x="9254" y="2360"/>
                </a:lnTo>
                <a:cubicBezTo>
                  <a:pt x="9180" y="2407"/>
                  <a:pt x="9105" y="2444"/>
                  <a:pt x="9022" y="2472"/>
                </a:cubicBezTo>
                <a:cubicBezTo>
                  <a:pt x="8856" y="2540"/>
                  <a:pt x="8681" y="2571"/>
                  <a:pt x="8505" y="2571"/>
                </a:cubicBezTo>
                <a:cubicBezTo>
                  <a:pt x="8078" y="2571"/>
                  <a:pt x="7644" y="2387"/>
                  <a:pt x="7321" y="2091"/>
                </a:cubicBezTo>
                <a:cubicBezTo>
                  <a:pt x="6875" y="1682"/>
                  <a:pt x="6634" y="1078"/>
                  <a:pt x="6532" y="474"/>
                </a:cubicBezTo>
                <a:cubicBezTo>
                  <a:pt x="6504" y="316"/>
                  <a:pt x="6485" y="158"/>
                  <a:pt x="6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491699" y="4134325"/>
            <a:ext cx="3388981" cy="1974273"/>
          </a:xfrm>
          <a:custGeom>
            <a:rect b="b" l="l" r="r" t="t"/>
            <a:pathLst>
              <a:path extrusionOk="0" h="4098" w="7034">
                <a:moveTo>
                  <a:pt x="2769" y="3893"/>
                </a:moveTo>
                <a:cubicBezTo>
                  <a:pt x="2035" y="3940"/>
                  <a:pt x="1264" y="3707"/>
                  <a:pt x="744" y="3187"/>
                </a:cubicBezTo>
                <a:cubicBezTo>
                  <a:pt x="224" y="2657"/>
                  <a:pt x="1" y="1831"/>
                  <a:pt x="270" y="1143"/>
                </a:cubicBezTo>
                <a:cubicBezTo>
                  <a:pt x="539" y="465"/>
                  <a:pt x="1338" y="0"/>
                  <a:pt x="2054" y="195"/>
                </a:cubicBezTo>
                <a:cubicBezTo>
                  <a:pt x="2463" y="307"/>
                  <a:pt x="2797" y="604"/>
                  <a:pt x="3187" y="781"/>
                </a:cubicBezTo>
                <a:cubicBezTo>
                  <a:pt x="4219" y="1255"/>
                  <a:pt x="5584" y="883"/>
                  <a:pt x="6448" y="1617"/>
                </a:cubicBezTo>
                <a:cubicBezTo>
                  <a:pt x="6820" y="1923"/>
                  <a:pt x="7034" y="2397"/>
                  <a:pt x="7024" y="2871"/>
                </a:cubicBezTo>
                <a:cubicBezTo>
                  <a:pt x="7015" y="3345"/>
                  <a:pt x="6783" y="3800"/>
                  <a:pt x="6402" y="40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396300" y="17022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8546572" y="17989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442595" y="2619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180047" y="37801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 name="Google Shape;169;p15"/>
          <p:cNvSpPr/>
          <p:nvPr/>
        </p:nvSpPr>
        <p:spPr>
          <a:xfrm>
            <a:off x="7078222" y="48093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5993800" y="2347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8579450" y="31546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2371950" y="48094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4" name="Shape 174"/>
        <p:cNvGrpSpPr/>
        <p:nvPr/>
      </p:nvGrpSpPr>
      <p:grpSpPr>
        <a:xfrm>
          <a:off x="0" y="0"/>
          <a:ext cx="0" cy="0"/>
          <a:chOff x="0" y="0"/>
          <a:chExt cx="0" cy="0"/>
        </a:xfrm>
      </p:grpSpPr>
      <p:sp>
        <p:nvSpPr>
          <p:cNvPr id="175" name="Google Shape;175;p16"/>
          <p:cNvSpPr/>
          <p:nvPr/>
        </p:nvSpPr>
        <p:spPr>
          <a:xfrm rot="1476072">
            <a:off x="8176976" y="3992795"/>
            <a:ext cx="1706195" cy="2036646"/>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flipH="1">
            <a:off x="-517330" y="-402948"/>
            <a:ext cx="2015158" cy="1355528"/>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rot="-5732429">
            <a:off x="-619725" y="3898189"/>
            <a:ext cx="1843770" cy="1830394"/>
          </a:xfrm>
          <a:custGeom>
            <a:rect b="b" l="l" r="r" t="t"/>
            <a:pathLst>
              <a:path extrusionOk="0" h="2462" w="2480">
                <a:moveTo>
                  <a:pt x="1365" y="1"/>
                </a:moveTo>
                <a:cubicBezTo>
                  <a:pt x="1268" y="1"/>
                  <a:pt x="1176" y="15"/>
                  <a:pt x="1097" y="46"/>
                </a:cubicBezTo>
                <a:cubicBezTo>
                  <a:pt x="474" y="278"/>
                  <a:pt x="0" y="1021"/>
                  <a:pt x="47" y="1672"/>
                </a:cubicBezTo>
                <a:cubicBezTo>
                  <a:pt x="65" y="1886"/>
                  <a:pt x="140" y="2108"/>
                  <a:pt x="279" y="2266"/>
                </a:cubicBezTo>
                <a:cubicBezTo>
                  <a:pt x="390" y="2385"/>
                  <a:pt x="553" y="2461"/>
                  <a:pt x="714" y="2461"/>
                </a:cubicBezTo>
                <a:cubicBezTo>
                  <a:pt x="768" y="2461"/>
                  <a:pt x="822" y="2452"/>
                  <a:pt x="874" y="2434"/>
                </a:cubicBezTo>
                <a:cubicBezTo>
                  <a:pt x="1227" y="2313"/>
                  <a:pt x="1301" y="1848"/>
                  <a:pt x="1552" y="1570"/>
                </a:cubicBezTo>
                <a:cubicBezTo>
                  <a:pt x="1784" y="1328"/>
                  <a:pt x="2174" y="1226"/>
                  <a:pt x="2286" y="910"/>
                </a:cubicBezTo>
                <a:cubicBezTo>
                  <a:pt x="2480" y="374"/>
                  <a:pt x="1857" y="1"/>
                  <a:pt x="13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rot="-510129">
            <a:off x="7799279" y="-965783"/>
            <a:ext cx="1872694" cy="2481186"/>
          </a:xfrm>
          <a:custGeom>
            <a:rect b="b" l="l" r="r" t="t"/>
            <a:pathLst>
              <a:path extrusionOk="0" h="8840" w="6672">
                <a:moveTo>
                  <a:pt x="3385" y="1"/>
                </a:moveTo>
                <a:cubicBezTo>
                  <a:pt x="3335" y="1"/>
                  <a:pt x="3284" y="3"/>
                  <a:pt x="3233" y="7"/>
                </a:cubicBezTo>
                <a:cubicBezTo>
                  <a:pt x="1868" y="119"/>
                  <a:pt x="604" y="2107"/>
                  <a:pt x="214" y="3250"/>
                </a:cubicBezTo>
                <a:cubicBezTo>
                  <a:pt x="65" y="3686"/>
                  <a:pt x="0" y="4244"/>
                  <a:pt x="363" y="4523"/>
                </a:cubicBezTo>
                <a:cubicBezTo>
                  <a:pt x="669" y="4745"/>
                  <a:pt x="1097" y="4653"/>
                  <a:pt x="1450" y="4792"/>
                </a:cubicBezTo>
                <a:cubicBezTo>
                  <a:pt x="1803" y="4931"/>
                  <a:pt x="2026" y="5275"/>
                  <a:pt x="2137" y="5637"/>
                </a:cubicBezTo>
                <a:cubicBezTo>
                  <a:pt x="2202" y="5842"/>
                  <a:pt x="2230" y="6055"/>
                  <a:pt x="2258" y="6269"/>
                </a:cubicBezTo>
                <a:cubicBezTo>
                  <a:pt x="2276" y="6427"/>
                  <a:pt x="2295" y="6585"/>
                  <a:pt x="2314" y="6743"/>
                </a:cubicBezTo>
                <a:cubicBezTo>
                  <a:pt x="2416" y="7347"/>
                  <a:pt x="2657" y="7951"/>
                  <a:pt x="3113" y="8360"/>
                </a:cubicBezTo>
                <a:cubicBezTo>
                  <a:pt x="3428" y="8656"/>
                  <a:pt x="3865" y="8840"/>
                  <a:pt x="4294" y="8840"/>
                </a:cubicBezTo>
                <a:cubicBezTo>
                  <a:pt x="4471" y="8840"/>
                  <a:pt x="4647" y="8808"/>
                  <a:pt x="4813" y="8740"/>
                </a:cubicBezTo>
                <a:cubicBezTo>
                  <a:pt x="4887" y="8713"/>
                  <a:pt x="4971" y="8666"/>
                  <a:pt x="5036" y="8620"/>
                </a:cubicBezTo>
                <a:cubicBezTo>
                  <a:pt x="5593" y="8267"/>
                  <a:pt x="5872" y="7561"/>
                  <a:pt x="6058" y="6910"/>
                </a:cubicBezTo>
                <a:cubicBezTo>
                  <a:pt x="6439" y="5535"/>
                  <a:pt x="6671" y="4049"/>
                  <a:pt x="6262" y="2683"/>
                </a:cubicBezTo>
                <a:cubicBezTo>
                  <a:pt x="5922" y="1536"/>
                  <a:pt x="4743" y="1"/>
                  <a:pt x="3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85300" y="10177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506610" y="274302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343460" y="36757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040010" y="7720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8639275" y="39358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881400" y="45510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185" name="Shape 185"/>
        <p:cNvGrpSpPr/>
        <p:nvPr/>
      </p:nvGrpSpPr>
      <p:grpSpPr>
        <a:xfrm>
          <a:off x="0" y="0"/>
          <a:ext cx="0" cy="0"/>
          <a:chOff x="0" y="0"/>
          <a:chExt cx="0" cy="0"/>
        </a:xfrm>
      </p:grpSpPr>
      <p:sp>
        <p:nvSpPr>
          <p:cNvPr id="186" name="Google Shape;186;p17"/>
          <p:cNvSpPr/>
          <p:nvPr/>
        </p:nvSpPr>
        <p:spPr>
          <a:xfrm rot="4402595">
            <a:off x="-433328" y="3608993"/>
            <a:ext cx="2293111" cy="1772407"/>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flipH="1" rot="711368">
            <a:off x="7549976" y="-180529"/>
            <a:ext cx="2015170" cy="1355541"/>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rot="512606">
            <a:off x="-219065" y="-379547"/>
            <a:ext cx="1780947" cy="1431159"/>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rot="10652307">
            <a:off x="7578919" y="3878296"/>
            <a:ext cx="2008518" cy="1614013"/>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343825" y="2268549"/>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3195385" y="26817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055360" y="15010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868935" y="7663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7174860" y="465842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1462800" y="4790074"/>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8722050" y="2040999"/>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0" name="Shape 200"/>
        <p:cNvGrpSpPr/>
        <p:nvPr/>
      </p:nvGrpSpPr>
      <p:grpSpPr>
        <a:xfrm>
          <a:off x="0" y="0"/>
          <a:ext cx="0" cy="0"/>
          <a:chOff x="0" y="0"/>
          <a:chExt cx="0" cy="0"/>
        </a:xfrm>
      </p:grpSpPr>
      <p:sp>
        <p:nvSpPr>
          <p:cNvPr id="201" name="Google Shape;201;p19"/>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19"/>
          <p:cNvGrpSpPr/>
          <p:nvPr/>
        </p:nvGrpSpPr>
        <p:grpSpPr>
          <a:xfrm>
            <a:off x="832911" y="751027"/>
            <a:ext cx="7478177" cy="3641447"/>
            <a:chOff x="832911" y="751027"/>
            <a:chExt cx="7478177" cy="3641447"/>
          </a:xfrm>
        </p:grpSpPr>
        <p:sp>
          <p:nvSpPr>
            <p:cNvPr id="203" name="Google Shape;203;p19"/>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9"/>
            <p:cNvGrpSpPr/>
            <p:nvPr/>
          </p:nvGrpSpPr>
          <p:grpSpPr>
            <a:xfrm>
              <a:off x="852526" y="765015"/>
              <a:ext cx="7438956" cy="3621100"/>
              <a:chOff x="852526" y="765015"/>
              <a:chExt cx="7438956" cy="3621100"/>
            </a:xfrm>
          </p:grpSpPr>
          <p:sp>
            <p:nvSpPr>
              <p:cNvPr id="205" name="Google Shape;205;p19"/>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 name="Google Shape;208;p19"/>
          <p:cNvSpPr txBox="1"/>
          <p:nvPr>
            <p:ph type="ctrTitle"/>
          </p:nvPr>
        </p:nvSpPr>
        <p:spPr>
          <a:xfrm>
            <a:off x="1590611" y="1489595"/>
            <a:ext cx="5962800" cy="1607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4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209" name="Google Shape;209;p19"/>
          <p:cNvSpPr txBox="1"/>
          <p:nvPr>
            <p:ph idx="1" type="subTitle"/>
          </p:nvPr>
        </p:nvSpPr>
        <p:spPr>
          <a:xfrm>
            <a:off x="2392511" y="3593370"/>
            <a:ext cx="43590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E9F5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0" name="Shape 210"/>
        <p:cNvGrpSpPr/>
        <p:nvPr/>
      </p:nvGrpSpPr>
      <p:grpSpPr>
        <a:xfrm>
          <a:off x="0" y="0"/>
          <a:ext cx="0" cy="0"/>
          <a:chOff x="0" y="0"/>
          <a:chExt cx="0" cy="0"/>
        </a:xfrm>
      </p:grpSpPr>
      <p:grpSp>
        <p:nvGrpSpPr>
          <p:cNvPr id="211" name="Google Shape;211;p20"/>
          <p:cNvGrpSpPr/>
          <p:nvPr/>
        </p:nvGrpSpPr>
        <p:grpSpPr>
          <a:xfrm>
            <a:off x="792351" y="778489"/>
            <a:ext cx="7552349" cy="2848030"/>
            <a:chOff x="1013241" y="1309528"/>
            <a:chExt cx="6154131" cy="2320755"/>
          </a:xfrm>
        </p:grpSpPr>
        <p:sp>
          <p:nvSpPr>
            <p:cNvPr id="212" name="Google Shape;212;p20"/>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 name="Google Shape;215;p20"/>
          <p:cNvSpPr txBox="1"/>
          <p:nvPr>
            <p:ph type="title"/>
          </p:nvPr>
        </p:nvSpPr>
        <p:spPr>
          <a:xfrm>
            <a:off x="1731175" y="2603150"/>
            <a:ext cx="5681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6" name="Google Shape;216;p20"/>
          <p:cNvSpPr txBox="1"/>
          <p:nvPr>
            <p:ph hasCustomPrompt="1" idx="2" type="title"/>
          </p:nvPr>
        </p:nvSpPr>
        <p:spPr>
          <a:xfrm>
            <a:off x="2996550" y="12367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17" name="Google Shape;217;p20"/>
          <p:cNvSpPr txBox="1"/>
          <p:nvPr>
            <p:ph idx="1" type="subTitle"/>
          </p:nvPr>
        </p:nvSpPr>
        <p:spPr>
          <a:xfrm>
            <a:off x="2391925" y="3859200"/>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8" name="Shape 218"/>
        <p:cNvGrpSpPr/>
        <p:nvPr/>
      </p:nvGrpSpPr>
      <p:grpSpPr>
        <a:xfrm>
          <a:off x="0" y="0"/>
          <a:ext cx="0" cy="0"/>
          <a:chOff x="0" y="0"/>
          <a:chExt cx="0" cy="0"/>
        </a:xfrm>
      </p:grpSpPr>
      <p:grpSp>
        <p:nvGrpSpPr>
          <p:cNvPr id="219" name="Google Shape;219;p21"/>
          <p:cNvGrpSpPr/>
          <p:nvPr/>
        </p:nvGrpSpPr>
        <p:grpSpPr>
          <a:xfrm>
            <a:off x="481277" y="1152513"/>
            <a:ext cx="8181460" cy="3660621"/>
            <a:chOff x="733913" y="1271159"/>
            <a:chExt cx="3663231" cy="1493948"/>
          </a:xfrm>
        </p:grpSpPr>
        <p:sp>
          <p:nvSpPr>
            <p:cNvPr id="220" name="Google Shape;220;p21"/>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241525" y="2531475"/>
            <a:ext cx="34416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7900"/>
              <a:buNone/>
              <a:defRPr sz="7900"/>
            </a:lvl1pPr>
            <a:lvl2pPr lvl="1" algn="ctr">
              <a:spcBef>
                <a:spcPts val="0"/>
              </a:spcBef>
              <a:spcAft>
                <a:spcPts val="0"/>
              </a:spcAft>
              <a:buSzPts val="7900"/>
              <a:buNone/>
              <a:defRPr sz="7900"/>
            </a:lvl2pPr>
            <a:lvl3pPr lvl="2" algn="ctr">
              <a:spcBef>
                <a:spcPts val="0"/>
              </a:spcBef>
              <a:spcAft>
                <a:spcPts val="0"/>
              </a:spcAft>
              <a:buSzPts val="7900"/>
              <a:buNone/>
              <a:defRPr sz="7900"/>
            </a:lvl3pPr>
            <a:lvl4pPr lvl="3" algn="ctr">
              <a:spcBef>
                <a:spcPts val="0"/>
              </a:spcBef>
              <a:spcAft>
                <a:spcPts val="0"/>
              </a:spcAft>
              <a:buSzPts val="7900"/>
              <a:buNone/>
              <a:defRPr sz="7900"/>
            </a:lvl4pPr>
            <a:lvl5pPr lvl="4" algn="ctr">
              <a:spcBef>
                <a:spcPts val="0"/>
              </a:spcBef>
              <a:spcAft>
                <a:spcPts val="0"/>
              </a:spcAft>
              <a:buSzPts val="7900"/>
              <a:buNone/>
              <a:defRPr sz="7900"/>
            </a:lvl5pPr>
            <a:lvl6pPr lvl="5" algn="ctr">
              <a:spcBef>
                <a:spcPts val="0"/>
              </a:spcBef>
              <a:spcAft>
                <a:spcPts val="0"/>
              </a:spcAft>
              <a:buSzPts val="7900"/>
              <a:buNone/>
              <a:defRPr sz="7900"/>
            </a:lvl6pPr>
            <a:lvl7pPr lvl="6" algn="ctr">
              <a:spcBef>
                <a:spcPts val="0"/>
              </a:spcBef>
              <a:spcAft>
                <a:spcPts val="0"/>
              </a:spcAft>
              <a:buSzPts val="7900"/>
              <a:buNone/>
              <a:defRPr sz="7900"/>
            </a:lvl7pPr>
            <a:lvl8pPr lvl="7" algn="ctr">
              <a:spcBef>
                <a:spcPts val="0"/>
              </a:spcBef>
              <a:spcAft>
                <a:spcPts val="0"/>
              </a:spcAft>
              <a:buSzPts val="7900"/>
              <a:buNone/>
              <a:defRPr sz="7900"/>
            </a:lvl8pPr>
            <a:lvl9pPr lvl="8" algn="ctr">
              <a:spcBef>
                <a:spcPts val="0"/>
              </a:spcBef>
              <a:spcAft>
                <a:spcPts val="0"/>
              </a:spcAft>
              <a:buSzPts val="7900"/>
              <a:buNone/>
              <a:defRPr sz="7900"/>
            </a:lvl9pPr>
          </a:lstStyle>
          <a:p/>
        </p:txBody>
      </p:sp>
      <p:sp>
        <p:nvSpPr>
          <p:cNvPr id="15" name="Google Shape;15;p3"/>
          <p:cNvSpPr txBox="1"/>
          <p:nvPr>
            <p:ph hasCustomPrompt="1" idx="2" type="title"/>
          </p:nvPr>
        </p:nvSpPr>
        <p:spPr>
          <a:xfrm>
            <a:off x="1241525" y="1141775"/>
            <a:ext cx="3441600" cy="823800"/>
          </a:xfrm>
          <a:prstGeom prst="rect">
            <a:avLst/>
          </a:prstGeom>
        </p:spPr>
        <p:txBody>
          <a:bodyPr anchorCtr="0" anchor="ctr" bIns="91425" lIns="91425" spcFirstLastPara="1" rIns="91425" wrap="square" tIns="91425">
            <a:noAutofit/>
          </a:bodyPr>
          <a:lstStyle>
            <a:lvl1pPr lvl="0" rtl="0">
              <a:spcBef>
                <a:spcPts val="0"/>
              </a:spcBef>
              <a:spcAft>
                <a:spcPts val="0"/>
              </a:spcAft>
              <a:buSzPts val="7100"/>
              <a:buNone/>
              <a:defRPr sz="7100"/>
            </a:lvl1pPr>
            <a:lvl2pPr lvl="1" rtl="0">
              <a:spcBef>
                <a:spcPts val="0"/>
              </a:spcBef>
              <a:spcAft>
                <a:spcPts val="0"/>
              </a:spcAft>
              <a:buSzPts val="7100"/>
              <a:buNone/>
              <a:defRPr sz="7100"/>
            </a:lvl2pPr>
            <a:lvl3pPr lvl="2" rtl="0">
              <a:spcBef>
                <a:spcPts val="0"/>
              </a:spcBef>
              <a:spcAft>
                <a:spcPts val="0"/>
              </a:spcAft>
              <a:buSzPts val="7100"/>
              <a:buNone/>
              <a:defRPr sz="7100"/>
            </a:lvl3pPr>
            <a:lvl4pPr lvl="3" rtl="0">
              <a:spcBef>
                <a:spcPts val="0"/>
              </a:spcBef>
              <a:spcAft>
                <a:spcPts val="0"/>
              </a:spcAft>
              <a:buSzPts val="7100"/>
              <a:buNone/>
              <a:defRPr sz="7100"/>
            </a:lvl4pPr>
            <a:lvl5pPr lvl="4" rtl="0">
              <a:spcBef>
                <a:spcPts val="0"/>
              </a:spcBef>
              <a:spcAft>
                <a:spcPts val="0"/>
              </a:spcAft>
              <a:buSzPts val="7100"/>
              <a:buNone/>
              <a:defRPr sz="7100"/>
            </a:lvl5pPr>
            <a:lvl6pPr lvl="5" rtl="0">
              <a:spcBef>
                <a:spcPts val="0"/>
              </a:spcBef>
              <a:spcAft>
                <a:spcPts val="0"/>
              </a:spcAft>
              <a:buSzPts val="7100"/>
              <a:buNone/>
              <a:defRPr sz="7100"/>
            </a:lvl6pPr>
            <a:lvl7pPr lvl="6" rtl="0">
              <a:spcBef>
                <a:spcPts val="0"/>
              </a:spcBef>
              <a:spcAft>
                <a:spcPts val="0"/>
              </a:spcAft>
              <a:buSzPts val="7100"/>
              <a:buNone/>
              <a:defRPr sz="7100"/>
            </a:lvl7pPr>
            <a:lvl8pPr lvl="7" rtl="0">
              <a:spcBef>
                <a:spcPts val="0"/>
              </a:spcBef>
              <a:spcAft>
                <a:spcPts val="0"/>
              </a:spcAft>
              <a:buSzPts val="7100"/>
              <a:buNone/>
              <a:defRPr sz="7100"/>
            </a:lvl8pPr>
            <a:lvl9pPr lvl="8" rtl="0">
              <a:spcBef>
                <a:spcPts val="0"/>
              </a:spcBef>
              <a:spcAft>
                <a:spcPts val="0"/>
              </a:spcAft>
              <a:buSzPts val="7100"/>
              <a:buNone/>
              <a:defRPr sz="7100"/>
            </a:lvl9pPr>
          </a:lstStyle>
          <a:p>
            <a:r>
              <a:t>xx%</a:t>
            </a:r>
          </a:p>
        </p:txBody>
      </p:sp>
      <p:sp>
        <p:nvSpPr>
          <p:cNvPr id="16" name="Google Shape;16;p3"/>
          <p:cNvSpPr txBox="1"/>
          <p:nvPr>
            <p:ph idx="1" type="subTitle"/>
          </p:nvPr>
        </p:nvSpPr>
        <p:spPr>
          <a:xfrm>
            <a:off x="1481225" y="3446475"/>
            <a:ext cx="2962200" cy="6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50"/>
              <a:buNone/>
              <a:defRPr sz="1650"/>
            </a:lvl1pPr>
            <a:lvl2pPr lvl="1" rtl="0" algn="ctr">
              <a:lnSpc>
                <a:spcPct val="100000"/>
              </a:lnSpc>
              <a:spcBef>
                <a:spcPts val="0"/>
              </a:spcBef>
              <a:spcAft>
                <a:spcPts val="0"/>
              </a:spcAft>
              <a:buSzPts val="1650"/>
              <a:buNone/>
              <a:defRPr sz="1650"/>
            </a:lvl2pPr>
            <a:lvl3pPr lvl="2" rtl="0" algn="ctr">
              <a:lnSpc>
                <a:spcPct val="100000"/>
              </a:lnSpc>
              <a:spcBef>
                <a:spcPts val="0"/>
              </a:spcBef>
              <a:spcAft>
                <a:spcPts val="0"/>
              </a:spcAft>
              <a:buSzPts val="1650"/>
              <a:buNone/>
              <a:defRPr sz="1650"/>
            </a:lvl3pPr>
            <a:lvl4pPr lvl="3" rtl="0" algn="ctr">
              <a:lnSpc>
                <a:spcPct val="100000"/>
              </a:lnSpc>
              <a:spcBef>
                <a:spcPts val="0"/>
              </a:spcBef>
              <a:spcAft>
                <a:spcPts val="0"/>
              </a:spcAft>
              <a:buSzPts val="1650"/>
              <a:buNone/>
              <a:defRPr sz="1650"/>
            </a:lvl4pPr>
            <a:lvl5pPr lvl="4" rtl="0" algn="ctr">
              <a:lnSpc>
                <a:spcPct val="100000"/>
              </a:lnSpc>
              <a:spcBef>
                <a:spcPts val="0"/>
              </a:spcBef>
              <a:spcAft>
                <a:spcPts val="0"/>
              </a:spcAft>
              <a:buSzPts val="1650"/>
              <a:buNone/>
              <a:defRPr sz="1650"/>
            </a:lvl5pPr>
            <a:lvl6pPr lvl="5" rtl="0" algn="ctr">
              <a:lnSpc>
                <a:spcPct val="100000"/>
              </a:lnSpc>
              <a:spcBef>
                <a:spcPts val="0"/>
              </a:spcBef>
              <a:spcAft>
                <a:spcPts val="0"/>
              </a:spcAft>
              <a:buSzPts val="1650"/>
              <a:buNone/>
              <a:defRPr sz="1650"/>
            </a:lvl6pPr>
            <a:lvl7pPr lvl="6" rtl="0" algn="ctr">
              <a:lnSpc>
                <a:spcPct val="100000"/>
              </a:lnSpc>
              <a:spcBef>
                <a:spcPts val="0"/>
              </a:spcBef>
              <a:spcAft>
                <a:spcPts val="0"/>
              </a:spcAft>
              <a:buSzPts val="1650"/>
              <a:buNone/>
              <a:defRPr sz="1650"/>
            </a:lvl7pPr>
            <a:lvl8pPr lvl="7" rtl="0" algn="ctr">
              <a:lnSpc>
                <a:spcPct val="100000"/>
              </a:lnSpc>
              <a:spcBef>
                <a:spcPts val="0"/>
              </a:spcBef>
              <a:spcAft>
                <a:spcPts val="0"/>
              </a:spcAft>
              <a:buSzPts val="1650"/>
              <a:buNone/>
              <a:defRPr sz="1650"/>
            </a:lvl8pPr>
            <a:lvl9pPr lvl="8" rtl="0" algn="ctr">
              <a:lnSpc>
                <a:spcPct val="100000"/>
              </a:lnSpc>
              <a:spcBef>
                <a:spcPts val="0"/>
              </a:spcBef>
              <a:spcAft>
                <a:spcPts val="0"/>
              </a:spcAft>
              <a:buSzPts val="1650"/>
              <a:buNone/>
              <a:defRPr sz="1650"/>
            </a:lvl9pPr>
          </a:lstStyle>
          <a:p/>
        </p:txBody>
      </p:sp>
      <p:sp>
        <p:nvSpPr>
          <p:cNvPr id="17" name="Google Shape;17;p3"/>
          <p:cNvSpPr/>
          <p:nvPr/>
        </p:nvSpPr>
        <p:spPr>
          <a:xfrm rot="3403931">
            <a:off x="7602338" y="-532795"/>
            <a:ext cx="1382181" cy="1376909"/>
          </a:xfrm>
          <a:custGeom>
            <a:rect b="b" l="l" r="r" t="t"/>
            <a:pathLst>
              <a:path extrusionOk="0" fill="none" h="4805" w="4823">
                <a:moveTo>
                  <a:pt x="4776" y="1"/>
                </a:moveTo>
                <a:cubicBezTo>
                  <a:pt x="4822" y="1264"/>
                  <a:pt x="4321" y="2537"/>
                  <a:pt x="3429" y="3420"/>
                </a:cubicBezTo>
                <a:cubicBezTo>
                  <a:pt x="2537" y="4312"/>
                  <a:pt x="1255" y="4804"/>
                  <a:pt x="0" y="4748"/>
                </a:cubicBezTo>
              </a:path>
            </a:pathLst>
          </a:custGeom>
          <a:no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7875626" y="3441522"/>
            <a:ext cx="2089715" cy="1799619"/>
          </a:xfrm>
          <a:custGeom>
            <a:rect b="b" l="l" r="r" t="t"/>
            <a:pathLst>
              <a:path extrusionOk="0" h="7969" w="9254">
                <a:moveTo>
                  <a:pt x="6467" y="1"/>
                </a:moveTo>
                <a:cubicBezTo>
                  <a:pt x="6392" y="84"/>
                  <a:pt x="6318" y="158"/>
                  <a:pt x="6253" y="242"/>
                </a:cubicBezTo>
                <a:cubicBezTo>
                  <a:pt x="5761" y="837"/>
                  <a:pt x="5380" y="1524"/>
                  <a:pt x="5138" y="2258"/>
                </a:cubicBezTo>
                <a:cubicBezTo>
                  <a:pt x="4999" y="2686"/>
                  <a:pt x="4841" y="3197"/>
                  <a:pt x="4413" y="3345"/>
                </a:cubicBezTo>
                <a:cubicBezTo>
                  <a:pt x="4337" y="3371"/>
                  <a:pt x="4260" y="3382"/>
                  <a:pt x="4182" y="3382"/>
                </a:cubicBezTo>
                <a:cubicBezTo>
                  <a:pt x="3839" y="3382"/>
                  <a:pt x="3495" y="3161"/>
                  <a:pt x="3168" y="3001"/>
                </a:cubicBezTo>
                <a:cubicBezTo>
                  <a:pt x="2832" y="2844"/>
                  <a:pt x="2461" y="2758"/>
                  <a:pt x="2092" y="2758"/>
                </a:cubicBezTo>
                <a:cubicBezTo>
                  <a:pt x="1808" y="2758"/>
                  <a:pt x="1526" y="2809"/>
                  <a:pt x="1264" y="2918"/>
                </a:cubicBezTo>
                <a:cubicBezTo>
                  <a:pt x="660" y="3169"/>
                  <a:pt x="186" y="3735"/>
                  <a:pt x="102" y="4386"/>
                </a:cubicBezTo>
                <a:cubicBezTo>
                  <a:pt x="0" y="5315"/>
                  <a:pt x="678" y="6160"/>
                  <a:pt x="1440" y="6708"/>
                </a:cubicBezTo>
                <a:cubicBezTo>
                  <a:pt x="2564" y="7519"/>
                  <a:pt x="3957" y="7969"/>
                  <a:pt x="5346" y="7969"/>
                </a:cubicBezTo>
                <a:cubicBezTo>
                  <a:pt x="5565" y="7969"/>
                  <a:pt x="5784" y="7958"/>
                  <a:pt x="6002" y="7935"/>
                </a:cubicBezTo>
                <a:cubicBezTo>
                  <a:pt x="7377" y="7795"/>
                  <a:pt x="8381" y="5751"/>
                  <a:pt x="8827" y="4590"/>
                </a:cubicBezTo>
                <a:cubicBezTo>
                  <a:pt x="9096" y="3875"/>
                  <a:pt x="9254" y="3113"/>
                  <a:pt x="9254" y="2360"/>
                </a:cubicBezTo>
                <a:lnTo>
                  <a:pt x="9254" y="2360"/>
                </a:lnTo>
                <a:cubicBezTo>
                  <a:pt x="9180" y="2407"/>
                  <a:pt x="9105" y="2444"/>
                  <a:pt x="9022" y="2472"/>
                </a:cubicBezTo>
                <a:cubicBezTo>
                  <a:pt x="8856" y="2540"/>
                  <a:pt x="8681" y="2571"/>
                  <a:pt x="8505" y="2571"/>
                </a:cubicBezTo>
                <a:cubicBezTo>
                  <a:pt x="8078" y="2571"/>
                  <a:pt x="7644" y="2387"/>
                  <a:pt x="7321" y="2091"/>
                </a:cubicBezTo>
                <a:cubicBezTo>
                  <a:pt x="6875" y="1682"/>
                  <a:pt x="6634" y="1078"/>
                  <a:pt x="6532" y="474"/>
                </a:cubicBezTo>
                <a:cubicBezTo>
                  <a:pt x="6504" y="316"/>
                  <a:pt x="6485" y="158"/>
                  <a:pt x="6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523650" y="-586626"/>
            <a:ext cx="2148703" cy="2133126"/>
          </a:xfrm>
          <a:custGeom>
            <a:rect b="b" l="l" r="r" t="t"/>
            <a:pathLst>
              <a:path extrusionOk="0" h="2462" w="2480">
                <a:moveTo>
                  <a:pt x="1365" y="1"/>
                </a:moveTo>
                <a:cubicBezTo>
                  <a:pt x="1268" y="1"/>
                  <a:pt x="1176" y="15"/>
                  <a:pt x="1097" y="46"/>
                </a:cubicBezTo>
                <a:cubicBezTo>
                  <a:pt x="474" y="278"/>
                  <a:pt x="0" y="1021"/>
                  <a:pt x="47" y="1672"/>
                </a:cubicBezTo>
                <a:cubicBezTo>
                  <a:pt x="65" y="1886"/>
                  <a:pt x="140" y="2108"/>
                  <a:pt x="279" y="2266"/>
                </a:cubicBezTo>
                <a:cubicBezTo>
                  <a:pt x="390" y="2385"/>
                  <a:pt x="553" y="2461"/>
                  <a:pt x="714" y="2461"/>
                </a:cubicBezTo>
                <a:cubicBezTo>
                  <a:pt x="768" y="2461"/>
                  <a:pt x="822" y="2452"/>
                  <a:pt x="874" y="2434"/>
                </a:cubicBezTo>
                <a:cubicBezTo>
                  <a:pt x="1227" y="2313"/>
                  <a:pt x="1301" y="1848"/>
                  <a:pt x="1552" y="1570"/>
                </a:cubicBezTo>
                <a:cubicBezTo>
                  <a:pt x="1784" y="1328"/>
                  <a:pt x="2174" y="1226"/>
                  <a:pt x="2286" y="910"/>
                </a:cubicBezTo>
                <a:cubicBezTo>
                  <a:pt x="2480" y="374"/>
                  <a:pt x="1857" y="1"/>
                  <a:pt x="13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744750" y="5395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424397" y="23844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3990235" y="9794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8489647" y="15464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4963325" y="45050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977322">
            <a:off x="-834939" y="3974466"/>
            <a:ext cx="2649442" cy="981797"/>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5" name="Shape 225"/>
        <p:cNvGrpSpPr/>
        <p:nvPr/>
      </p:nvGrpSpPr>
      <p:grpSpPr>
        <a:xfrm>
          <a:off x="0" y="0"/>
          <a:ext cx="0" cy="0"/>
          <a:chOff x="0" y="0"/>
          <a:chExt cx="0" cy="0"/>
        </a:xfrm>
      </p:grpSpPr>
      <p:sp>
        <p:nvSpPr>
          <p:cNvPr id="226" name="Google Shape;226;p22"/>
          <p:cNvSpPr txBox="1"/>
          <p:nvPr>
            <p:ph idx="1" type="subTitle"/>
          </p:nvPr>
        </p:nvSpPr>
        <p:spPr>
          <a:xfrm>
            <a:off x="3443788" y="1328400"/>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7" name="Google Shape;227;p22"/>
          <p:cNvSpPr txBox="1"/>
          <p:nvPr>
            <p:ph idx="2" type="subTitle"/>
          </p:nvPr>
        </p:nvSpPr>
        <p:spPr>
          <a:xfrm>
            <a:off x="3443788" y="3042043"/>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28" name="Google Shape;228;p22"/>
          <p:cNvSpPr txBox="1"/>
          <p:nvPr>
            <p:ph idx="3" type="subTitle"/>
          </p:nvPr>
        </p:nvSpPr>
        <p:spPr>
          <a:xfrm>
            <a:off x="3443788" y="1901103"/>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2"/>
          <p:cNvSpPr txBox="1"/>
          <p:nvPr>
            <p:ph idx="4" type="subTitle"/>
          </p:nvPr>
        </p:nvSpPr>
        <p:spPr>
          <a:xfrm>
            <a:off x="3443788" y="3614746"/>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2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1" name="Shape 231"/>
        <p:cNvGrpSpPr/>
        <p:nvPr/>
      </p:nvGrpSpPr>
      <p:grpSpPr>
        <a:xfrm>
          <a:off x="0" y="0"/>
          <a:ext cx="0" cy="0"/>
          <a:chOff x="0" y="0"/>
          <a:chExt cx="0" cy="0"/>
        </a:xfrm>
      </p:grpSpPr>
      <p:sp>
        <p:nvSpPr>
          <p:cNvPr id="232" name="Google Shape;232;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3" name="Shape 233"/>
        <p:cNvGrpSpPr/>
        <p:nvPr/>
      </p:nvGrpSpPr>
      <p:grpSpPr>
        <a:xfrm>
          <a:off x="0" y="0"/>
          <a:ext cx="0" cy="0"/>
          <a:chOff x="0" y="0"/>
          <a:chExt cx="0" cy="0"/>
        </a:xfrm>
      </p:grpSpPr>
      <p:sp>
        <p:nvSpPr>
          <p:cNvPr id="234" name="Google Shape;234;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5" name="Google Shape;235;p24"/>
          <p:cNvSpPr txBox="1"/>
          <p:nvPr>
            <p:ph idx="1" type="body"/>
          </p:nvPr>
        </p:nvSpPr>
        <p:spPr>
          <a:xfrm>
            <a:off x="916963" y="1594325"/>
            <a:ext cx="3715200" cy="25029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Char char="●"/>
              <a:defRPr sz="1400"/>
            </a:lvl1pPr>
            <a:lvl2pPr indent="-317500" lvl="1" marL="914400" rtl="0">
              <a:lnSpc>
                <a:spcPct val="115000"/>
              </a:lnSpc>
              <a:spcBef>
                <a:spcPts val="0"/>
              </a:spcBef>
              <a:spcAft>
                <a:spcPts val="0"/>
              </a:spcAft>
              <a:buClr>
                <a:srgbClr val="595959"/>
              </a:buClr>
              <a:buSzPts val="1400"/>
              <a:buChar char="○"/>
              <a:defRPr/>
            </a:lvl2pPr>
            <a:lvl3pPr indent="-317500" lvl="2" marL="1371600" rtl="0">
              <a:lnSpc>
                <a:spcPct val="115000"/>
              </a:lnSpc>
              <a:spcBef>
                <a:spcPts val="0"/>
              </a:spcBef>
              <a:spcAft>
                <a:spcPts val="0"/>
              </a:spcAft>
              <a:buClr>
                <a:srgbClr val="595959"/>
              </a:buClr>
              <a:buSzPts val="1400"/>
              <a:buChar char="■"/>
              <a:defRPr/>
            </a:lvl3pPr>
            <a:lvl4pPr indent="-317500" lvl="3" marL="1828800" rtl="0">
              <a:lnSpc>
                <a:spcPct val="115000"/>
              </a:lnSpc>
              <a:spcBef>
                <a:spcPts val="0"/>
              </a:spcBef>
              <a:spcAft>
                <a:spcPts val="0"/>
              </a:spcAft>
              <a:buClr>
                <a:srgbClr val="595959"/>
              </a:buClr>
              <a:buSzPts val="1400"/>
              <a:buChar char="●"/>
              <a:defRPr/>
            </a:lvl4pPr>
            <a:lvl5pPr indent="-317500" lvl="4" marL="2286000" rtl="0">
              <a:lnSpc>
                <a:spcPct val="115000"/>
              </a:lnSpc>
              <a:spcBef>
                <a:spcPts val="0"/>
              </a:spcBef>
              <a:spcAft>
                <a:spcPts val="0"/>
              </a:spcAft>
              <a:buClr>
                <a:srgbClr val="595959"/>
              </a:buClr>
              <a:buSzPts val="1400"/>
              <a:buChar char="○"/>
              <a:defRPr/>
            </a:lvl5pPr>
            <a:lvl6pPr indent="-317500" lvl="5" marL="2743200" rtl="0">
              <a:lnSpc>
                <a:spcPct val="115000"/>
              </a:lnSpc>
              <a:spcBef>
                <a:spcPts val="0"/>
              </a:spcBef>
              <a:spcAft>
                <a:spcPts val="0"/>
              </a:spcAft>
              <a:buClr>
                <a:srgbClr val="595959"/>
              </a:buClr>
              <a:buSzPts val="1400"/>
              <a:buChar char="■"/>
              <a:defRPr/>
            </a:lvl6pPr>
            <a:lvl7pPr indent="-317500" lvl="6" marL="3200400" rtl="0">
              <a:lnSpc>
                <a:spcPct val="115000"/>
              </a:lnSpc>
              <a:spcBef>
                <a:spcPts val="0"/>
              </a:spcBef>
              <a:spcAft>
                <a:spcPts val="0"/>
              </a:spcAft>
              <a:buClr>
                <a:srgbClr val="595959"/>
              </a:buClr>
              <a:buSzPts val="1400"/>
              <a:buChar char="●"/>
              <a:defRPr/>
            </a:lvl7pPr>
            <a:lvl8pPr indent="-317500" lvl="7" marL="3657600" rtl="0">
              <a:lnSpc>
                <a:spcPct val="115000"/>
              </a:lnSpc>
              <a:spcBef>
                <a:spcPts val="0"/>
              </a:spcBef>
              <a:spcAft>
                <a:spcPts val="0"/>
              </a:spcAft>
              <a:buClr>
                <a:srgbClr val="595959"/>
              </a:buClr>
              <a:buSzPts val="1400"/>
              <a:buChar char="○"/>
              <a:defRPr/>
            </a:lvl8pPr>
            <a:lvl9pPr indent="-317500" lvl="8" marL="4114800" rtl="0">
              <a:lnSpc>
                <a:spcPct val="115000"/>
              </a:lnSpc>
              <a:spcBef>
                <a:spcPts val="0"/>
              </a:spcBef>
              <a:spcAft>
                <a:spcPts val="0"/>
              </a:spcAft>
              <a:buClr>
                <a:srgbClr val="595959"/>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6" name="Shape 236"/>
        <p:cNvGrpSpPr/>
        <p:nvPr/>
      </p:nvGrpSpPr>
      <p:grpSpPr>
        <a:xfrm>
          <a:off x="0" y="0"/>
          <a:ext cx="0" cy="0"/>
          <a:chOff x="0" y="0"/>
          <a:chExt cx="0" cy="0"/>
        </a:xfrm>
      </p:grpSpPr>
      <p:sp>
        <p:nvSpPr>
          <p:cNvPr id="237" name="Google Shape;237;p25"/>
          <p:cNvSpPr txBox="1"/>
          <p:nvPr>
            <p:ph type="title"/>
          </p:nvPr>
        </p:nvSpPr>
        <p:spPr>
          <a:xfrm>
            <a:off x="1388100" y="1497775"/>
            <a:ext cx="6367800" cy="21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38" name="Shape 238"/>
        <p:cNvGrpSpPr/>
        <p:nvPr/>
      </p:nvGrpSpPr>
      <p:grpSpPr>
        <a:xfrm>
          <a:off x="0" y="0"/>
          <a:ext cx="0" cy="0"/>
          <a:chOff x="0" y="0"/>
          <a:chExt cx="0" cy="0"/>
        </a:xfrm>
      </p:grpSpPr>
      <p:sp>
        <p:nvSpPr>
          <p:cNvPr id="239" name="Google Shape;239;p26"/>
          <p:cNvSpPr/>
          <p:nvPr/>
        </p:nvSpPr>
        <p:spPr>
          <a:xfrm>
            <a:off x="2134175" y="3809825"/>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26"/>
          <p:cNvGrpSpPr/>
          <p:nvPr/>
        </p:nvGrpSpPr>
        <p:grpSpPr>
          <a:xfrm>
            <a:off x="895320" y="709197"/>
            <a:ext cx="7299789" cy="3641931"/>
            <a:chOff x="895320" y="709197"/>
            <a:chExt cx="7299789" cy="3641931"/>
          </a:xfrm>
        </p:grpSpPr>
        <p:sp>
          <p:nvSpPr>
            <p:cNvPr id="241" name="Google Shape;241;p26"/>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6"/>
          <p:cNvSpPr txBox="1"/>
          <p:nvPr>
            <p:ph type="title"/>
          </p:nvPr>
        </p:nvSpPr>
        <p:spPr>
          <a:xfrm>
            <a:off x="720000" y="143353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45" name="Google Shape;245;p26"/>
          <p:cNvSpPr txBox="1"/>
          <p:nvPr>
            <p:ph idx="1" type="subTitle"/>
          </p:nvPr>
        </p:nvSpPr>
        <p:spPr>
          <a:xfrm>
            <a:off x="2241550" y="2414872"/>
            <a:ext cx="4661100" cy="129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246" name="Shape 246"/>
        <p:cNvGrpSpPr/>
        <p:nvPr/>
      </p:nvGrpSpPr>
      <p:grpSpPr>
        <a:xfrm>
          <a:off x="0" y="0"/>
          <a:ext cx="0" cy="0"/>
          <a:chOff x="0" y="0"/>
          <a:chExt cx="0" cy="0"/>
        </a:xfrm>
      </p:grpSpPr>
      <p:sp>
        <p:nvSpPr>
          <p:cNvPr id="247" name="Google Shape;247;p27"/>
          <p:cNvSpPr txBox="1"/>
          <p:nvPr>
            <p:ph type="title"/>
          </p:nvPr>
        </p:nvSpPr>
        <p:spPr>
          <a:xfrm>
            <a:off x="1747825" y="3634109"/>
            <a:ext cx="5648400" cy="8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8" name="Shape 248"/>
        <p:cNvGrpSpPr/>
        <p:nvPr/>
      </p:nvGrpSpPr>
      <p:grpSpPr>
        <a:xfrm>
          <a:off x="0" y="0"/>
          <a:ext cx="0" cy="0"/>
          <a:chOff x="0" y="0"/>
          <a:chExt cx="0" cy="0"/>
        </a:xfrm>
      </p:grpSpPr>
      <p:sp>
        <p:nvSpPr>
          <p:cNvPr id="249" name="Google Shape;249;p28"/>
          <p:cNvSpPr/>
          <p:nvPr/>
        </p:nvSpPr>
        <p:spPr>
          <a:xfrm>
            <a:off x="827300" y="3780925"/>
            <a:ext cx="75669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8"/>
          <p:cNvGrpSpPr/>
          <p:nvPr/>
        </p:nvGrpSpPr>
        <p:grpSpPr>
          <a:xfrm>
            <a:off x="743381" y="1098110"/>
            <a:ext cx="7650815" cy="2885162"/>
            <a:chOff x="1013241" y="1309528"/>
            <a:chExt cx="6154131" cy="2320755"/>
          </a:xfrm>
        </p:grpSpPr>
        <p:sp>
          <p:nvSpPr>
            <p:cNvPr id="251" name="Google Shape;251;p28"/>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8"/>
          <p:cNvSpPr txBox="1"/>
          <p:nvPr>
            <p:ph hasCustomPrompt="1" type="title"/>
          </p:nvPr>
        </p:nvSpPr>
        <p:spPr>
          <a:xfrm>
            <a:off x="1284000" y="1465038"/>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55" name="Google Shape;255;p28"/>
          <p:cNvSpPr txBox="1"/>
          <p:nvPr>
            <p:ph idx="1" type="subTitle"/>
          </p:nvPr>
        </p:nvSpPr>
        <p:spPr>
          <a:xfrm>
            <a:off x="1284000" y="3219146"/>
            <a:ext cx="6576000" cy="45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6" name="Shape 256"/>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7" name="Shape 257"/>
        <p:cNvGrpSpPr/>
        <p:nvPr/>
      </p:nvGrpSpPr>
      <p:grpSpPr>
        <a:xfrm>
          <a:off x="0" y="0"/>
          <a:ext cx="0" cy="0"/>
          <a:chOff x="0" y="0"/>
          <a:chExt cx="0" cy="0"/>
        </a:xfrm>
      </p:grpSpPr>
      <p:sp>
        <p:nvSpPr>
          <p:cNvPr id="258" name="Google Shape;258;p30"/>
          <p:cNvSpPr txBox="1"/>
          <p:nvPr>
            <p:ph type="title"/>
          </p:nvPr>
        </p:nvSpPr>
        <p:spPr>
          <a:xfrm>
            <a:off x="2045625" y="1448925"/>
            <a:ext cx="2298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9" name="Google Shape;259;p30"/>
          <p:cNvSpPr txBox="1"/>
          <p:nvPr>
            <p:ph idx="1" type="subTitle"/>
          </p:nvPr>
        </p:nvSpPr>
        <p:spPr>
          <a:xfrm>
            <a:off x="2045625" y="1976627"/>
            <a:ext cx="2298600" cy="60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0" name="Google Shape;260;p30"/>
          <p:cNvSpPr txBox="1"/>
          <p:nvPr>
            <p:ph idx="2" type="title"/>
          </p:nvPr>
        </p:nvSpPr>
        <p:spPr>
          <a:xfrm>
            <a:off x="5863550" y="1448925"/>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1" name="Google Shape;261;p30"/>
          <p:cNvSpPr txBox="1"/>
          <p:nvPr>
            <p:ph idx="3" type="subTitle"/>
          </p:nvPr>
        </p:nvSpPr>
        <p:spPr>
          <a:xfrm>
            <a:off x="5863550" y="1976625"/>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2" name="Google Shape;262;p30"/>
          <p:cNvSpPr txBox="1"/>
          <p:nvPr>
            <p:ph idx="4" type="title"/>
          </p:nvPr>
        </p:nvSpPr>
        <p:spPr>
          <a:xfrm>
            <a:off x="2045625" y="3235102"/>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3" name="Google Shape;263;p30"/>
          <p:cNvSpPr txBox="1"/>
          <p:nvPr>
            <p:ph idx="5" type="subTitle"/>
          </p:nvPr>
        </p:nvSpPr>
        <p:spPr>
          <a:xfrm>
            <a:off x="2045625" y="3762823"/>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4" name="Google Shape;264;p30"/>
          <p:cNvSpPr txBox="1"/>
          <p:nvPr>
            <p:ph idx="6" type="title"/>
          </p:nvPr>
        </p:nvSpPr>
        <p:spPr>
          <a:xfrm>
            <a:off x="5863550" y="3235100"/>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30"/>
          <p:cNvSpPr txBox="1"/>
          <p:nvPr>
            <p:ph idx="7" type="subTitle"/>
          </p:nvPr>
        </p:nvSpPr>
        <p:spPr>
          <a:xfrm>
            <a:off x="5863550" y="3762821"/>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6" name="Google Shape;266;p3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7" name="Google Shape;267;p30"/>
          <p:cNvSpPr txBox="1"/>
          <p:nvPr>
            <p:ph hasCustomPrompt="1" idx="9" type="title"/>
          </p:nvPr>
        </p:nvSpPr>
        <p:spPr>
          <a:xfrm>
            <a:off x="1121762"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8" name="Google Shape;268;p30"/>
          <p:cNvSpPr txBox="1"/>
          <p:nvPr>
            <p:ph hasCustomPrompt="1" idx="13" type="title"/>
          </p:nvPr>
        </p:nvSpPr>
        <p:spPr>
          <a:xfrm>
            <a:off x="1121762"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69" name="Google Shape;269;p30"/>
          <p:cNvSpPr txBox="1"/>
          <p:nvPr>
            <p:ph hasCustomPrompt="1" idx="14" type="title"/>
          </p:nvPr>
        </p:nvSpPr>
        <p:spPr>
          <a:xfrm>
            <a:off x="4951275"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270" name="Google Shape;270;p30"/>
          <p:cNvSpPr txBox="1"/>
          <p:nvPr>
            <p:ph hasCustomPrompt="1" idx="15" type="title"/>
          </p:nvPr>
        </p:nvSpPr>
        <p:spPr>
          <a:xfrm>
            <a:off x="4951275"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271" name="Shape 271"/>
        <p:cNvGrpSpPr/>
        <p:nvPr/>
      </p:nvGrpSpPr>
      <p:grpSpPr>
        <a:xfrm>
          <a:off x="0" y="0"/>
          <a:ext cx="0" cy="0"/>
          <a:chOff x="0" y="0"/>
          <a:chExt cx="0" cy="0"/>
        </a:xfrm>
      </p:grpSpPr>
      <p:sp>
        <p:nvSpPr>
          <p:cNvPr id="272" name="Google Shape;272;p31"/>
          <p:cNvSpPr/>
          <p:nvPr/>
        </p:nvSpPr>
        <p:spPr>
          <a:xfrm>
            <a:off x="2134175" y="3792437"/>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31"/>
          <p:cNvGrpSpPr/>
          <p:nvPr/>
        </p:nvGrpSpPr>
        <p:grpSpPr>
          <a:xfrm>
            <a:off x="895320" y="709197"/>
            <a:ext cx="7299789" cy="3641931"/>
            <a:chOff x="895320" y="709197"/>
            <a:chExt cx="7299789" cy="3641931"/>
          </a:xfrm>
        </p:grpSpPr>
        <p:sp>
          <p:nvSpPr>
            <p:cNvPr id="274" name="Google Shape;274;p31"/>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1"/>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1"/>
          <p:cNvSpPr txBox="1"/>
          <p:nvPr>
            <p:ph type="title"/>
          </p:nvPr>
        </p:nvSpPr>
        <p:spPr>
          <a:xfrm>
            <a:off x="1120725" y="2603150"/>
            <a:ext cx="6902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78" name="Google Shape;278;p31"/>
          <p:cNvSpPr txBox="1"/>
          <p:nvPr>
            <p:ph hasCustomPrompt="1" idx="2" type="title"/>
          </p:nvPr>
        </p:nvSpPr>
        <p:spPr>
          <a:xfrm>
            <a:off x="2996550" y="123675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9" name="Google Shape;279;p31"/>
          <p:cNvSpPr txBox="1"/>
          <p:nvPr>
            <p:ph idx="1" type="subTitle"/>
          </p:nvPr>
        </p:nvSpPr>
        <p:spPr>
          <a:xfrm>
            <a:off x="2391925" y="3552325"/>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8" name="Google Shape;28;p4"/>
          <p:cNvSpPr txBox="1"/>
          <p:nvPr>
            <p:ph idx="1" type="body"/>
          </p:nvPr>
        </p:nvSpPr>
        <p:spPr>
          <a:xfrm>
            <a:off x="713225" y="1297400"/>
            <a:ext cx="7717500" cy="3271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4"/>
              </a:buClr>
              <a:buSzPts val="1400"/>
              <a:buFont typeface="Anaheim"/>
              <a:buChar char="●"/>
              <a:defRPr/>
            </a:lvl1pPr>
            <a:lvl2pPr indent="-317500" lvl="1" marL="914400">
              <a:lnSpc>
                <a:spcPct val="100000"/>
              </a:lnSpc>
              <a:spcBef>
                <a:spcPts val="1000"/>
              </a:spcBef>
              <a:spcAft>
                <a:spcPts val="0"/>
              </a:spcAft>
              <a:buSzPts val="1400"/>
              <a:buFont typeface="Roboto Condensed Light"/>
              <a:buChar char="○"/>
              <a:defRPr/>
            </a:lvl2pPr>
            <a:lvl3pPr indent="-317500" lvl="2" marL="1371600">
              <a:lnSpc>
                <a:spcPct val="100000"/>
              </a:lnSpc>
              <a:spcBef>
                <a:spcPts val="0"/>
              </a:spcBef>
              <a:spcAft>
                <a:spcPts val="0"/>
              </a:spcAft>
              <a:buSzPts val="1400"/>
              <a:buFont typeface="Roboto Condensed Light"/>
              <a:buChar char="■"/>
              <a:defRPr/>
            </a:lvl3pPr>
            <a:lvl4pPr indent="-317500" lvl="3" marL="1828800">
              <a:lnSpc>
                <a:spcPct val="100000"/>
              </a:lnSpc>
              <a:spcBef>
                <a:spcPts val="0"/>
              </a:spcBef>
              <a:spcAft>
                <a:spcPts val="0"/>
              </a:spcAft>
              <a:buSzPts val="1400"/>
              <a:buFont typeface="Roboto Condensed Light"/>
              <a:buChar char="●"/>
              <a:defRPr/>
            </a:lvl4pPr>
            <a:lvl5pPr indent="-317500" lvl="4" marL="2286000">
              <a:lnSpc>
                <a:spcPct val="100000"/>
              </a:lnSpc>
              <a:spcBef>
                <a:spcPts val="0"/>
              </a:spcBef>
              <a:spcAft>
                <a:spcPts val="0"/>
              </a:spcAft>
              <a:buSzPts val="1400"/>
              <a:buFont typeface="Roboto Condensed Light"/>
              <a:buChar char="○"/>
              <a:defRPr/>
            </a:lvl5pPr>
            <a:lvl6pPr indent="-317500" lvl="5" marL="2743200">
              <a:lnSpc>
                <a:spcPct val="100000"/>
              </a:lnSpc>
              <a:spcBef>
                <a:spcPts val="0"/>
              </a:spcBef>
              <a:spcAft>
                <a:spcPts val="0"/>
              </a:spcAft>
              <a:buSzPts val="1400"/>
              <a:buFont typeface="Roboto Condensed Light"/>
              <a:buChar char="■"/>
              <a:defRPr/>
            </a:lvl6pPr>
            <a:lvl7pPr indent="-317500" lvl="6" marL="3200400">
              <a:lnSpc>
                <a:spcPct val="100000"/>
              </a:lnSpc>
              <a:spcBef>
                <a:spcPts val="0"/>
              </a:spcBef>
              <a:spcAft>
                <a:spcPts val="0"/>
              </a:spcAft>
              <a:buSzPts val="1400"/>
              <a:buFont typeface="Roboto Condensed Light"/>
              <a:buChar char="●"/>
              <a:defRPr/>
            </a:lvl7pPr>
            <a:lvl8pPr indent="-317500" lvl="7" marL="3657600">
              <a:lnSpc>
                <a:spcPct val="100000"/>
              </a:lnSpc>
              <a:spcBef>
                <a:spcPts val="0"/>
              </a:spcBef>
              <a:spcAft>
                <a:spcPts val="0"/>
              </a:spcAft>
              <a:buSzPts val="1400"/>
              <a:buFont typeface="Roboto Condensed Light"/>
              <a:buChar char="○"/>
              <a:defRPr/>
            </a:lvl8pPr>
            <a:lvl9pPr indent="-317500" lvl="8" marL="4114800">
              <a:lnSpc>
                <a:spcPct val="100000"/>
              </a:lnSpc>
              <a:spcBef>
                <a:spcPts val="0"/>
              </a:spcBef>
              <a:spcAft>
                <a:spcPts val="0"/>
              </a:spcAft>
              <a:buSzPts val="1400"/>
              <a:buFont typeface="Roboto Condensed Light"/>
              <a:buChar char="■"/>
              <a:defRPr/>
            </a:lvl9pPr>
          </a:lstStyle>
          <a:p/>
        </p:txBody>
      </p:sp>
      <p:sp>
        <p:nvSpPr>
          <p:cNvPr id="29" name="Google Shape;29;p4"/>
          <p:cNvSpPr/>
          <p:nvPr/>
        </p:nvSpPr>
        <p:spPr>
          <a:xfrm flipH="1" rot="-249229">
            <a:off x="-631170" y="3682119"/>
            <a:ext cx="1659827" cy="1923456"/>
          </a:xfrm>
          <a:custGeom>
            <a:rect b="b" l="l" r="r" t="t"/>
            <a:pathLst>
              <a:path extrusionOk="0" h="9142" w="7889">
                <a:moveTo>
                  <a:pt x="6252" y="1"/>
                </a:moveTo>
                <a:cubicBezTo>
                  <a:pt x="5808" y="1"/>
                  <a:pt x="5365" y="92"/>
                  <a:pt x="4962" y="274"/>
                </a:cubicBezTo>
                <a:cubicBezTo>
                  <a:pt x="4097" y="664"/>
                  <a:pt x="3438" y="1482"/>
                  <a:pt x="3224" y="2401"/>
                </a:cubicBezTo>
                <a:cubicBezTo>
                  <a:pt x="3057" y="3107"/>
                  <a:pt x="3113" y="3916"/>
                  <a:pt x="2630" y="4445"/>
                </a:cubicBezTo>
                <a:cubicBezTo>
                  <a:pt x="2165" y="4947"/>
                  <a:pt x="1403" y="5003"/>
                  <a:pt x="855" y="5402"/>
                </a:cubicBezTo>
                <a:cubicBezTo>
                  <a:pt x="195" y="5895"/>
                  <a:pt x="0" y="6870"/>
                  <a:pt x="316" y="7632"/>
                </a:cubicBezTo>
                <a:cubicBezTo>
                  <a:pt x="641" y="8385"/>
                  <a:pt x="1394" y="8914"/>
                  <a:pt x="2202" y="9081"/>
                </a:cubicBezTo>
                <a:cubicBezTo>
                  <a:pt x="2413" y="9123"/>
                  <a:pt x="2625" y="9142"/>
                  <a:pt x="2839" y="9142"/>
                </a:cubicBezTo>
                <a:cubicBezTo>
                  <a:pt x="3444" y="9142"/>
                  <a:pt x="4052" y="8987"/>
                  <a:pt x="4608" y="8747"/>
                </a:cubicBezTo>
                <a:cubicBezTo>
                  <a:pt x="6299" y="7994"/>
                  <a:pt x="7572" y="6359"/>
                  <a:pt x="7888" y="4529"/>
                </a:cubicBezTo>
                <a:lnTo>
                  <a:pt x="7712" y="357"/>
                </a:lnTo>
                <a:cubicBezTo>
                  <a:pt x="7266" y="120"/>
                  <a:pt x="6759" y="1"/>
                  <a:pt x="6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flipH="1" rot="5959254">
            <a:off x="7868037" y="-824697"/>
            <a:ext cx="1659824" cy="2199012"/>
          </a:xfrm>
          <a:custGeom>
            <a:rect b="b" l="l" r="r" t="t"/>
            <a:pathLst>
              <a:path extrusionOk="0" h="8840" w="6672">
                <a:moveTo>
                  <a:pt x="3385" y="1"/>
                </a:moveTo>
                <a:cubicBezTo>
                  <a:pt x="3335" y="1"/>
                  <a:pt x="3284" y="3"/>
                  <a:pt x="3233" y="7"/>
                </a:cubicBezTo>
                <a:cubicBezTo>
                  <a:pt x="1868" y="119"/>
                  <a:pt x="604" y="2107"/>
                  <a:pt x="214" y="3250"/>
                </a:cubicBezTo>
                <a:cubicBezTo>
                  <a:pt x="65" y="3686"/>
                  <a:pt x="0" y="4244"/>
                  <a:pt x="363" y="4523"/>
                </a:cubicBezTo>
                <a:cubicBezTo>
                  <a:pt x="669" y="4745"/>
                  <a:pt x="1097" y="4653"/>
                  <a:pt x="1450" y="4792"/>
                </a:cubicBezTo>
                <a:cubicBezTo>
                  <a:pt x="1803" y="4931"/>
                  <a:pt x="2026" y="5275"/>
                  <a:pt x="2137" y="5637"/>
                </a:cubicBezTo>
                <a:cubicBezTo>
                  <a:pt x="2202" y="5842"/>
                  <a:pt x="2230" y="6055"/>
                  <a:pt x="2258" y="6269"/>
                </a:cubicBezTo>
                <a:cubicBezTo>
                  <a:pt x="2276" y="6427"/>
                  <a:pt x="2295" y="6585"/>
                  <a:pt x="2314" y="6743"/>
                </a:cubicBezTo>
                <a:cubicBezTo>
                  <a:pt x="2416" y="7347"/>
                  <a:pt x="2657" y="7951"/>
                  <a:pt x="3113" y="8360"/>
                </a:cubicBezTo>
                <a:cubicBezTo>
                  <a:pt x="3428" y="8656"/>
                  <a:pt x="3865" y="8840"/>
                  <a:pt x="4294" y="8840"/>
                </a:cubicBezTo>
                <a:cubicBezTo>
                  <a:pt x="4471" y="8840"/>
                  <a:pt x="4647" y="8808"/>
                  <a:pt x="4813" y="8740"/>
                </a:cubicBezTo>
                <a:cubicBezTo>
                  <a:pt x="4887" y="8713"/>
                  <a:pt x="4971" y="8666"/>
                  <a:pt x="5036" y="8620"/>
                </a:cubicBezTo>
                <a:cubicBezTo>
                  <a:pt x="5593" y="8267"/>
                  <a:pt x="5872" y="7561"/>
                  <a:pt x="6058" y="6910"/>
                </a:cubicBezTo>
                <a:cubicBezTo>
                  <a:pt x="6439" y="5535"/>
                  <a:pt x="6671" y="4049"/>
                  <a:pt x="6262" y="2683"/>
                </a:cubicBezTo>
                <a:cubicBezTo>
                  <a:pt x="5922" y="1536"/>
                  <a:pt x="4743" y="1"/>
                  <a:pt x="338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808830" y="-585898"/>
            <a:ext cx="2015158" cy="1355528"/>
          </a:xfrm>
          <a:custGeom>
            <a:rect b="b" l="l" r="r" t="t"/>
            <a:pathLst>
              <a:path extrusionOk="0" h="9549" w="14196">
                <a:moveTo>
                  <a:pt x="5498" y="5114"/>
                </a:moveTo>
                <a:cubicBezTo>
                  <a:pt x="5517" y="5114"/>
                  <a:pt x="5536" y="5115"/>
                  <a:pt x="5556" y="5116"/>
                </a:cubicBezTo>
                <a:cubicBezTo>
                  <a:pt x="6318" y="5163"/>
                  <a:pt x="6132" y="6278"/>
                  <a:pt x="5881" y="6696"/>
                </a:cubicBezTo>
                <a:cubicBezTo>
                  <a:pt x="5711" y="6978"/>
                  <a:pt x="5497" y="7189"/>
                  <a:pt x="5256" y="7339"/>
                </a:cubicBezTo>
                <a:lnTo>
                  <a:pt x="5256" y="7339"/>
                </a:lnTo>
                <a:cubicBezTo>
                  <a:pt x="5090" y="7061"/>
                  <a:pt x="4965" y="6758"/>
                  <a:pt x="4896" y="6436"/>
                </a:cubicBezTo>
                <a:cubicBezTo>
                  <a:pt x="4788" y="5938"/>
                  <a:pt x="4803" y="5114"/>
                  <a:pt x="5498" y="5114"/>
                </a:cubicBezTo>
                <a:close/>
                <a:moveTo>
                  <a:pt x="1478" y="0"/>
                </a:moveTo>
                <a:cubicBezTo>
                  <a:pt x="1414" y="0"/>
                  <a:pt x="1351" y="36"/>
                  <a:pt x="1329" y="118"/>
                </a:cubicBezTo>
                <a:cubicBezTo>
                  <a:pt x="660" y="2366"/>
                  <a:pt x="0" y="5144"/>
                  <a:pt x="1793" y="7067"/>
                </a:cubicBezTo>
                <a:cubicBezTo>
                  <a:pt x="2365" y="7683"/>
                  <a:pt x="3252" y="8037"/>
                  <a:pt x="4106" y="8037"/>
                </a:cubicBezTo>
                <a:cubicBezTo>
                  <a:pt x="4486" y="8037"/>
                  <a:pt x="4859" y="7968"/>
                  <a:pt x="5195" y="7820"/>
                </a:cubicBezTo>
                <a:lnTo>
                  <a:pt x="5195" y="7820"/>
                </a:lnTo>
                <a:cubicBezTo>
                  <a:pt x="5997" y="8879"/>
                  <a:pt x="7382" y="9522"/>
                  <a:pt x="8687" y="9548"/>
                </a:cubicBezTo>
                <a:cubicBezTo>
                  <a:pt x="8715" y="9548"/>
                  <a:pt x="8743" y="9549"/>
                  <a:pt x="8771" y="9549"/>
                </a:cubicBezTo>
                <a:cubicBezTo>
                  <a:pt x="11231" y="9549"/>
                  <a:pt x="13213" y="7536"/>
                  <a:pt x="14132" y="5404"/>
                </a:cubicBezTo>
                <a:cubicBezTo>
                  <a:pt x="14195" y="5264"/>
                  <a:pt x="14071" y="5133"/>
                  <a:pt x="13957" y="5133"/>
                </a:cubicBezTo>
                <a:cubicBezTo>
                  <a:pt x="13905" y="5133"/>
                  <a:pt x="13854" y="5161"/>
                  <a:pt x="13825" y="5228"/>
                </a:cubicBezTo>
                <a:cubicBezTo>
                  <a:pt x="13193" y="6714"/>
                  <a:pt x="12134" y="8061"/>
                  <a:pt x="10648" y="8768"/>
                </a:cubicBezTo>
                <a:cubicBezTo>
                  <a:pt x="10043" y="9057"/>
                  <a:pt x="9387" y="9202"/>
                  <a:pt x="8734" y="9202"/>
                </a:cubicBezTo>
                <a:cubicBezTo>
                  <a:pt x="7792" y="9202"/>
                  <a:pt x="6858" y="8899"/>
                  <a:pt x="6095" y="8284"/>
                </a:cubicBezTo>
                <a:cubicBezTo>
                  <a:pt x="5868" y="8104"/>
                  <a:pt x="5661" y="7898"/>
                  <a:pt x="5483" y="7669"/>
                </a:cubicBezTo>
                <a:lnTo>
                  <a:pt x="5483" y="7669"/>
                </a:lnTo>
                <a:cubicBezTo>
                  <a:pt x="5850" y="7441"/>
                  <a:pt x="6154" y="7102"/>
                  <a:pt x="6346" y="6640"/>
                </a:cubicBezTo>
                <a:cubicBezTo>
                  <a:pt x="6634" y="5943"/>
                  <a:pt x="6476" y="4930"/>
                  <a:pt x="5603" y="4782"/>
                </a:cubicBezTo>
                <a:cubicBezTo>
                  <a:pt x="5542" y="4772"/>
                  <a:pt x="5483" y="4767"/>
                  <a:pt x="5428" y="4767"/>
                </a:cubicBezTo>
                <a:cubicBezTo>
                  <a:pt x="4684" y="4767"/>
                  <a:pt x="4457" y="5656"/>
                  <a:pt x="4543" y="6296"/>
                </a:cubicBezTo>
                <a:cubicBezTo>
                  <a:pt x="4607" y="6728"/>
                  <a:pt x="4756" y="7126"/>
                  <a:pt x="4969" y="7485"/>
                </a:cubicBezTo>
                <a:lnTo>
                  <a:pt x="4969" y="7485"/>
                </a:lnTo>
                <a:cubicBezTo>
                  <a:pt x="4718" y="7586"/>
                  <a:pt x="4447" y="7633"/>
                  <a:pt x="4170" y="7633"/>
                </a:cubicBezTo>
                <a:cubicBezTo>
                  <a:pt x="3271" y="7633"/>
                  <a:pt x="2317" y="7139"/>
                  <a:pt x="1812" y="6426"/>
                </a:cubicBezTo>
                <a:cubicBezTo>
                  <a:pt x="502" y="4577"/>
                  <a:pt x="1106" y="2208"/>
                  <a:pt x="1635" y="201"/>
                </a:cubicBezTo>
                <a:cubicBezTo>
                  <a:pt x="1669" y="79"/>
                  <a:pt x="1572" y="0"/>
                  <a:pt x="147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398562" y="11346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8160672" y="276942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382122" y="33385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555300" y="46527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684647" y="463532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flipH="1" rot="-1382715">
            <a:off x="7105984" y="4113283"/>
            <a:ext cx="2649496" cy="981817"/>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80" name="Shape 280"/>
        <p:cNvGrpSpPr/>
        <p:nvPr/>
      </p:nvGrpSpPr>
      <p:grpSpPr>
        <a:xfrm>
          <a:off x="0" y="0"/>
          <a:ext cx="0" cy="0"/>
          <a:chOff x="0" y="0"/>
          <a:chExt cx="0" cy="0"/>
        </a:xfrm>
      </p:grpSpPr>
      <p:sp>
        <p:nvSpPr>
          <p:cNvPr id="281" name="Google Shape;281;p32"/>
          <p:cNvSpPr/>
          <p:nvPr/>
        </p:nvSpPr>
        <p:spPr>
          <a:xfrm>
            <a:off x="1735050" y="3780925"/>
            <a:ext cx="57513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32"/>
          <p:cNvGrpSpPr/>
          <p:nvPr/>
        </p:nvGrpSpPr>
        <p:grpSpPr>
          <a:xfrm>
            <a:off x="895320" y="709197"/>
            <a:ext cx="7299789" cy="3641931"/>
            <a:chOff x="895320" y="709197"/>
            <a:chExt cx="7299789" cy="3641931"/>
          </a:xfrm>
        </p:grpSpPr>
        <p:sp>
          <p:nvSpPr>
            <p:cNvPr id="283" name="Google Shape;283;p32"/>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2"/>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2"/>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2"/>
          <p:cNvSpPr txBox="1"/>
          <p:nvPr>
            <p:ph type="title"/>
          </p:nvPr>
        </p:nvSpPr>
        <p:spPr>
          <a:xfrm>
            <a:off x="2290025" y="324682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7" name="Google Shape;287;p32"/>
          <p:cNvSpPr txBox="1"/>
          <p:nvPr>
            <p:ph idx="1" type="subTitle"/>
          </p:nvPr>
        </p:nvSpPr>
        <p:spPr>
          <a:xfrm>
            <a:off x="1458125" y="1364775"/>
            <a:ext cx="6227700" cy="141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8" name="Shape 288"/>
        <p:cNvGrpSpPr/>
        <p:nvPr/>
      </p:nvGrpSpPr>
      <p:grpSpPr>
        <a:xfrm>
          <a:off x="0" y="0"/>
          <a:ext cx="0" cy="0"/>
          <a:chOff x="0" y="0"/>
          <a:chExt cx="0" cy="0"/>
        </a:xfrm>
      </p:grpSpPr>
      <p:grpSp>
        <p:nvGrpSpPr>
          <p:cNvPr id="289" name="Google Shape;289;p33"/>
          <p:cNvGrpSpPr/>
          <p:nvPr/>
        </p:nvGrpSpPr>
        <p:grpSpPr>
          <a:xfrm>
            <a:off x="1345825" y="906825"/>
            <a:ext cx="6452369" cy="3329854"/>
            <a:chOff x="1345825" y="906825"/>
            <a:chExt cx="6452369" cy="3329854"/>
          </a:xfrm>
        </p:grpSpPr>
        <p:sp>
          <p:nvSpPr>
            <p:cNvPr id="290" name="Google Shape;290;p33"/>
            <p:cNvSpPr/>
            <p:nvPr/>
          </p:nvSpPr>
          <p:spPr>
            <a:xfrm>
              <a:off x="1345825" y="906825"/>
              <a:ext cx="6452358" cy="3329852"/>
            </a:xfrm>
            <a:custGeom>
              <a:rect b="b" l="l" r="r" t="t"/>
              <a:pathLst>
                <a:path extrusionOk="0" h="41657" w="65126">
                  <a:moveTo>
                    <a:pt x="7178" y="1"/>
                  </a:moveTo>
                  <a:lnTo>
                    <a:pt x="57947" y="1"/>
                  </a:lnTo>
                  <a:cubicBezTo>
                    <a:pt x="61920" y="1"/>
                    <a:pt x="65125" y="3186"/>
                    <a:pt x="65125" y="7178"/>
                  </a:cubicBezTo>
                  <a:lnTo>
                    <a:pt x="65125" y="34479"/>
                  </a:lnTo>
                  <a:cubicBezTo>
                    <a:pt x="65125" y="38451"/>
                    <a:pt x="61920" y="41657"/>
                    <a:pt x="57947" y="41657"/>
                  </a:cubicBezTo>
                  <a:lnTo>
                    <a:pt x="7178" y="41657"/>
                  </a:lnTo>
                  <a:cubicBezTo>
                    <a:pt x="3186" y="41657"/>
                    <a:pt x="0" y="38451"/>
                    <a:pt x="0" y="34479"/>
                  </a:cubicBezTo>
                  <a:lnTo>
                    <a:pt x="0" y="7178"/>
                  </a:lnTo>
                  <a:cubicBezTo>
                    <a:pt x="0" y="3186"/>
                    <a:pt x="3186" y="1"/>
                    <a:pt x="7178" y="1"/>
                  </a:cubicBezTo>
                  <a:close/>
                </a:path>
              </a:pathLst>
            </a:custGeom>
            <a:gradFill>
              <a:gsLst>
                <a:gs pos="0">
                  <a:srgbClr val="0A3250"/>
                </a:gs>
                <a:gs pos="100000">
                  <a:srgbClr val="010101"/>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a:off x="1345828" y="919455"/>
              <a:ext cx="2594972" cy="2414437"/>
            </a:xfrm>
            <a:custGeom>
              <a:rect b="b" l="l" r="r" t="t"/>
              <a:pathLst>
                <a:path extrusionOk="0" h="30205" w="26192">
                  <a:moveTo>
                    <a:pt x="7097" y="1"/>
                  </a:moveTo>
                  <a:cubicBezTo>
                    <a:pt x="3186" y="1"/>
                    <a:pt x="0" y="3166"/>
                    <a:pt x="20" y="7098"/>
                  </a:cubicBezTo>
                  <a:lnTo>
                    <a:pt x="20" y="30204"/>
                  </a:lnTo>
                  <a:lnTo>
                    <a:pt x="26191" y="1"/>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p:nvPr/>
          </p:nvSpPr>
          <p:spPr>
            <a:xfrm>
              <a:off x="4024625" y="929375"/>
              <a:ext cx="3773569" cy="3307304"/>
            </a:xfrm>
            <a:custGeom>
              <a:rect b="b" l="l" r="r" t="t"/>
              <a:pathLst>
                <a:path extrusionOk="0" h="40649" w="38088">
                  <a:moveTo>
                    <a:pt x="30990" y="40628"/>
                  </a:moveTo>
                  <a:cubicBezTo>
                    <a:pt x="34902" y="40648"/>
                    <a:pt x="38067" y="37462"/>
                    <a:pt x="38087" y="33551"/>
                  </a:cubicBezTo>
                  <a:lnTo>
                    <a:pt x="38087" y="6674"/>
                  </a:lnTo>
                  <a:cubicBezTo>
                    <a:pt x="38067" y="3670"/>
                    <a:pt x="36192" y="1008"/>
                    <a:pt x="33390" y="0"/>
                  </a:cubicBezTo>
                  <a:lnTo>
                    <a:pt x="0" y="40628"/>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3"/>
          <p:cNvSpPr/>
          <p:nvPr/>
        </p:nvSpPr>
        <p:spPr>
          <a:xfrm>
            <a:off x="1632050" y="3809825"/>
            <a:ext cx="5957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3"/>
          <p:cNvSpPr txBox="1"/>
          <p:nvPr>
            <p:ph idx="1" type="subTitle"/>
          </p:nvPr>
        </p:nvSpPr>
        <p:spPr>
          <a:xfrm>
            <a:off x="2387150" y="3029138"/>
            <a:ext cx="43698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33"/>
          <p:cNvSpPr txBox="1"/>
          <p:nvPr>
            <p:ph type="title"/>
          </p:nvPr>
        </p:nvSpPr>
        <p:spPr>
          <a:xfrm>
            <a:off x="2563050" y="1490363"/>
            <a:ext cx="4017900" cy="135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96" name="Shape 296"/>
        <p:cNvGrpSpPr/>
        <p:nvPr/>
      </p:nvGrpSpPr>
      <p:grpSpPr>
        <a:xfrm>
          <a:off x="0" y="0"/>
          <a:ext cx="0" cy="0"/>
          <a:chOff x="0" y="0"/>
          <a:chExt cx="0" cy="0"/>
        </a:xfrm>
      </p:grpSpPr>
      <p:sp>
        <p:nvSpPr>
          <p:cNvPr id="297" name="Google Shape;297;p34"/>
          <p:cNvSpPr txBox="1"/>
          <p:nvPr>
            <p:ph idx="1" type="subTitle"/>
          </p:nvPr>
        </p:nvSpPr>
        <p:spPr>
          <a:xfrm>
            <a:off x="1569750" y="2679269"/>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4"/>
          <p:cNvSpPr txBox="1"/>
          <p:nvPr>
            <p:ph type="title"/>
          </p:nvPr>
        </p:nvSpPr>
        <p:spPr>
          <a:xfrm>
            <a:off x="1634400" y="1406756"/>
            <a:ext cx="342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99" name="Shape 299"/>
        <p:cNvGrpSpPr/>
        <p:nvPr/>
      </p:nvGrpSpPr>
      <p:grpSpPr>
        <a:xfrm>
          <a:off x="0" y="0"/>
          <a:ext cx="0" cy="0"/>
          <a:chOff x="0" y="0"/>
          <a:chExt cx="0" cy="0"/>
        </a:xfrm>
      </p:grpSpPr>
      <p:sp>
        <p:nvSpPr>
          <p:cNvPr id="300" name="Google Shape;300;p35"/>
          <p:cNvSpPr txBox="1"/>
          <p:nvPr>
            <p:ph idx="1" type="subTitle"/>
          </p:nvPr>
        </p:nvSpPr>
        <p:spPr>
          <a:xfrm>
            <a:off x="5244070" y="2828176"/>
            <a:ext cx="26700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35"/>
          <p:cNvSpPr txBox="1"/>
          <p:nvPr>
            <p:ph type="title"/>
          </p:nvPr>
        </p:nvSpPr>
        <p:spPr>
          <a:xfrm>
            <a:off x="4862250" y="1638473"/>
            <a:ext cx="3433800" cy="10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302" name="Shape 302"/>
        <p:cNvGrpSpPr/>
        <p:nvPr/>
      </p:nvGrpSpPr>
      <p:grpSpPr>
        <a:xfrm>
          <a:off x="0" y="0"/>
          <a:ext cx="0" cy="0"/>
          <a:chOff x="0" y="0"/>
          <a:chExt cx="0" cy="0"/>
        </a:xfrm>
      </p:grpSpPr>
      <p:sp>
        <p:nvSpPr>
          <p:cNvPr id="303" name="Google Shape;303;p36"/>
          <p:cNvSpPr txBox="1"/>
          <p:nvPr>
            <p:ph idx="1" type="subTitle"/>
          </p:nvPr>
        </p:nvSpPr>
        <p:spPr>
          <a:xfrm>
            <a:off x="1569748" y="2831381"/>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4" name="Google Shape;304;p36"/>
          <p:cNvSpPr txBox="1"/>
          <p:nvPr>
            <p:ph type="title"/>
          </p:nvPr>
        </p:nvSpPr>
        <p:spPr>
          <a:xfrm>
            <a:off x="1569750" y="1254650"/>
            <a:ext cx="3309300" cy="10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305" name="Shape 305"/>
        <p:cNvGrpSpPr/>
        <p:nvPr/>
      </p:nvGrpSpPr>
      <p:grpSpPr>
        <a:xfrm>
          <a:off x="0" y="0"/>
          <a:ext cx="0" cy="0"/>
          <a:chOff x="0" y="0"/>
          <a:chExt cx="0" cy="0"/>
        </a:xfrm>
      </p:grpSpPr>
      <p:sp>
        <p:nvSpPr>
          <p:cNvPr id="306" name="Google Shape;306;p37"/>
          <p:cNvSpPr txBox="1"/>
          <p:nvPr>
            <p:ph idx="1" type="subTitle"/>
          </p:nvPr>
        </p:nvSpPr>
        <p:spPr>
          <a:xfrm>
            <a:off x="2917350" y="3841700"/>
            <a:ext cx="33093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7" name="Google Shape;307;p37"/>
          <p:cNvSpPr txBox="1"/>
          <p:nvPr>
            <p:ph type="title"/>
          </p:nvPr>
        </p:nvSpPr>
        <p:spPr>
          <a:xfrm>
            <a:off x="1698300" y="2764100"/>
            <a:ext cx="5747400" cy="10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308" name="Shape 308"/>
        <p:cNvGrpSpPr/>
        <p:nvPr/>
      </p:nvGrpSpPr>
      <p:grpSpPr>
        <a:xfrm>
          <a:off x="0" y="0"/>
          <a:ext cx="0" cy="0"/>
          <a:chOff x="0" y="0"/>
          <a:chExt cx="0" cy="0"/>
        </a:xfrm>
      </p:grpSpPr>
      <p:sp>
        <p:nvSpPr>
          <p:cNvPr id="309" name="Google Shape;309;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0" name="Google Shape;310;p38"/>
          <p:cNvSpPr txBox="1"/>
          <p:nvPr>
            <p:ph idx="1" type="body"/>
          </p:nvPr>
        </p:nvSpPr>
        <p:spPr>
          <a:xfrm>
            <a:off x="4467213" y="1380538"/>
            <a:ext cx="3804900" cy="2957700"/>
          </a:xfrm>
          <a:prstGeom prst="rect">
            <a:avLst/>
          </a:prstGeom>
        </p:spPr>
        <p:txBody>
          <a:bodyPr anchorCtr="0" anchor="ctr" bIns="91425" lIns="91425" spcFirstLastPara="1" rIns="91425" wrap="square" tIns="91425">
            <a:noAutofit/>
          </a:bodyPr>
          <a:lstStyle>
            <a:lvl1pPr indent="-317500" lvl="0" marL="457200" rtl="0">
              <a:lnSpc>
                <a:spcPct val="115000"/>
              </a:lnSpc>
              <a:spcBef>
                <a:spcPts val="100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spTree>
      <p:nvGrpSpPr>
        <p:cNvPr id="311" name="Shape 311"/>
        <p:cNvGrpSpPr/>
        <p:nvPr/>
      </p:nvGrpSpPr>
      <p:grpSpPr>
        <a:xfrm>
          <a:off x="0" y="0"/>
          <a:ext cx="0" cy="0"/>
          <a:chOff x="0" y="0"/>
          <a:chExt cx="0" cy="0"/>
        </a:xfrm>
      </p:grpSpPr>
      <p:sp>
        <p:nvSpPr>
          <p:cNvPr id="312" name="Google Shape;312;p3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3" name="Google Shape;313;p39"/>
          <p:cNvSpPr txBox="1"/>
          <p:nvPr>
            <p:ph idx="1" type="body"/>
          </p:nvPr>
        </p:nvSpPr>
        <p:spPr>
          <a:xfrm>
            <a:off x="720000" y="1045850"/>
            <a:ext cx="7704000" cy="3522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14" name="Shape 314"/>
        <p:cNvGrpSpPr/>
        <p:nvPr/>
      </p:nvGrpSpPr>
      <p:grpSpPr>
        <a:xfrm>
          <a:off x="0" y="0"/>
          <a:ext cx="0" cy="0"/>
          <a:chOff x="0" y="0"/>
          <a:chExt cx="0" cy="0"/>
        </a:xfrm>
      </p:grpSpPr>
      <p:sp>
        <p:nvSpPr>
          <p:cNvPr id="315" name="Google Shape;315;p40"/>
          <p:cNvSpPr txBox="1"/>
          <p:nvPr>
            <p:ph idx="1" type="subTitle"/>
          </p:nvPr>
        </p:nvSpPr>
        <p:spPr>
          <a:xfrm>
            <a:off x="2860197" y="1295925"/>
            <a:ext cx="27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6" name="Google Shape;316;p40"/>
          <p:cNvSpPr txBox="1"/>
          <p:nvPr>
            <p:ph idx="2" type="subTitle"/>
          </p:nvPr>
        </p:nvSpPr>
        <p:spPr>
          <a:xfrm>
            <a:off x="3652897" y="2909800"/>
            <a:ext cx="254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17" name="Google Shape;317;p40"/>
          <p:cNvSpPr txBox="1"/>
          <p:nvPr>
            <p:ph idx="3" type="subTitle"/>
          </p:nvPr>
        </p:nvSpPr>
        <p:spPr>
          <a:xfrm>
            <a:off x="3018621" y="2072775"/>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40"/>
          <p:cNvSpPr txBox="1"/>
          <p:nvPr>
            <p:ph idx="4" type="subTitle"/>
          </p:nvPr>
        </p:nvSpPr>
        <p:spPr>
          <a:xfrm>
            <a:off x="3784221" y="3678600"/>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9" name="Google Shape;319;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320" name="Shape 320"/>
        <p:cNvGrpSpPr/>
        <p:nvPr/>
      </p:nvGrpSpPr>
      <p:grpSpPr>
        <a:xfrm>
          <a:off x="0" y="0"/>
          <a:ext cx="0" cy="0"/>
          <a:chOff x="0" y="0"/>
          <a:chExt cx="0" cy="0"/>
        </a:xfrm>
      </p:grpSpPr>
      <p:sp>
        <p:nvSpPr>
          <p:cNvPr id="321" name="Google Shape;321;p41"/>
          <p:cNvSpPr txBox="1"/>
          <p:nvPr>
            <p:ph idx="1" type="subTitle"/>
          </p:nvPr>
        </p:nvSpPr>
        <p:spPr>
          <a:xfrm>
            <a:off x="83801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2" name="Google Shape;322;p41"/>
          <p:cNvSpPr txBox="1"/>
          <p:nvPr>
            <p:ph idx="2" type="subTitle"/>
          </p:nvPr>
        </p:nvSpPr>
        <p:spPr>
          <a:xfrm>
            <a:off x="487366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3" name="Google Shape;323;p41"/>
          <p:cNvSpPr txBox="1"/>
          <p:nvPr>
            <p:ph idx="3" type="subTitle"/>
          </p:nvPr>
        </p:nvSpPr>
        <p:spPr>
          <a:xfrm>
            <a:off x="83801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4" name="Google Shape;324;p41"/>
          <p:cNvSpPr txBox="1"/>
          <p:nvPr>
            <p:ph idx="4" type="subTitle"/>
          </p:nvPr>
        </p:nvSpPr>
        <p:spPr>
          <a:xfrm>
            <a:off x="487366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5" name="Google Shape;325;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40" name="Google Shape;40;p5"/>
          <p:cNvSpPr txBox="1"/>
          <p:nvPr>
            <p:ph idx="1" type="subTitle"/>
          </p:nvPr>
        </p:nvSpPr>
        <p:spPr>
          <a:xfrm>
            <a:off x="1870500" y="3459750"/>
            <a:ext cx="2472600" cy="685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idx="2" type="subTitle"/>
          </p:nvPr>
        </p:nvSpPr>
        <p:spPr>
          <a:xfrm>
            <a:off x="1870500" y="2946800"/>
            <a:ext cx="24726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1pPr>
            <a:lvl2pPr lvl="1"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2pPr>
            <a:lvl3pPr lvl="2"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3pPr>
            <a:lvl4pPr lvl="3"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4pPr>
            <a:lvl5pPr lvl="4"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5pPr>
            <a:lvl6pPr lvl="5"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6pPr>
            <a:lvl7pPr lvl="6"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7pPr>
            <a:lvl8pPr lvl="7"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8pPr>
            <a:lvl9pPr lvl="8"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9pPr>
          </a:lstStyle>
          <a:p/>
        </p:txBody>
      </p:sp>
      <p:sp>
        <p:nvSpPr>
          <p:cNvPr id="42" name="Google Shape;42;p5"/>
          <p:cNvSpPr txBox="1"/>
          <p:nvPr>
            <p:ph idx="3" type="subTitle"/>
          </p:nvPr>
        </p:nvSpPr>
        <p:spPr>
          <a:xfrm>
            <a:off x="4800900" y="3459750"/>
            <a:ext cx="2472600" cy="6858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 name="Google Shape;43;p5"/>
          <p:cNvSpPr txBox="1"/>
          <p:nvPr>
            <p:ph idx="4" type="subTitle"/>
          </p:nvPr>
        </p:nvSpPr>
        <p:spPr>
          <a:xfrm>
            <a:off x="4800900" y="2946800"/>
            <a:ext cx="2472600" cy="3813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1pPr>
            <a:lvl2pPr lvl="1"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2pPr>
            <a:lvl3pPr lvl="2"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3pPr>
            <a:lvl4pPr lvl="3"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4pPr>
            <a:lvl5pPr lvl="4"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5pPr>
            <a:lvl6pPr lvl="5"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6pPr>
            <a:lvl7pPr lvl="6"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7pPr>
            <a:lvl8pPr lvl="7"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8pPr>
            <a:lvl9pPr lvl="8" rtl="0" algn="ctr">
              <a:lnSpc>
                <a:spcPct val="100000"/>
              </a:lnSpc>
              <a:spcBef>
                <a:spcPts val="0"/>
              </a:spcBef>
              <a:spcAft>
                <a:spcPts val="0"/>
              </a:spcAft>
              <a:buClr>
                <a:schemeClr val="dk1"/>
              </a:buClr>
              <a:buSzPts val="2600"/>
              <a:buFont typeface="Staatliches"/>
              <a:buNone/>
              <a:defRPr sz="2600">
                <a:solidFill>
                  <a:schemeClr val="dk1"/>
                </a:solidFill>
                <a:latin typeface="Staatliches"/>
                <a:ea typeface="Staatliches"/>
                <a:cs typeface="Staatliches"/>
                <a:sym typeface="Staatliches"/>
              </a:defRPr>
            </a:lvl9pPr>
          </a:lstStyle>
          <a:p/>
        </p:txBody>
      </p:sp>
      <p:sp>
        <p:nvSpPr>
          <p:cNvPr id="44" name="Google Shape;44;p5"/>
          <p:cNvSpPr/>
          <p:nvPr/>
        </p:nvSpPr>
        <p:spPr>
          <a:xfrm flipH="1">
            <a:off x="7598737" y="-379550"/>
            <a:ext cx="2135446" cy="1716052"/>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flipH="1">
            <a:off x="-1078091" y="2998201"/>
            <a:ext cx="2572485" cy="2981046"/>
          </a:xfrm>
          <a:custGeom>
            <a:rect b="b" l="l" r="r" t="t"/>
            <a:pathLst>
              <a:path extrusionOk="0" h="9142" w="7889">
                <a:moveTo>
                  <a:pt x="6252" y="1"/>
                </a:moveTo>
                <a:cubicBezTo>
                  <a:pt x="5808" y="1"/>
                  <a:pt x="5365" y="92"/>
                  <a:pt x="4962" y="274"/>
                </a:cubicBezTo>
                <a:cubicBezTo>
                  <a:pt x="4097" y="664"/>
                  <a:pt x="3438" y="1482"/>
                  <a:pt x="3224" y="2401"/>
                </a:cubicBezTo>
                <a:cubicBezTo>
                  <a:pt x="3057" y="3107"/>
                  <a:pt x="3113" y="3916"/>
                  <a:pt x="2630" y="4445"/>
                </a:cubicBezTo>
                <a:cubicBezTo>
                  <a:pt x="2165" y="4947"/>
                  <a:pt x="1403" y="5003"/>
                  <a:pt x="855" y="5402"/>
                </a:cubicBezTo>
                <a:cubicBezTo>
                  <a:pt x="195" y="5895"/>
                  <a:pt x="0" y="6870"/>
                  <a:pt x="316" y="7632"/>
                </a:cubicBezTo>
                <a:cubicBezTo>
                  <a:pt x="641" y="8385"/>
                  <a:pt x="1394" y="8914"/>
                  <a:pt x="2202" y="9081"/>
                </a:cubicBezTo>
                <a:cubicBezTo>
                  <a:pt x="2413" y="9123"/>
                  <a:pt x="2625" y="9142"/>
                  <a:pt x="2839" y="9142"/>
                </a:cubicBezTo>
                <a:cubicBezTo>
                  <a:pt x="3444" y="9142"/>
                  <a:pt x="4052" y="8987"/>
                  <a:pt x="4608" y="8747"/>
                </a:cubicBezTo>
                <a:cubicBezTo>
                  <a:pt x="6299" y="7994"/>
                  <a:pt x="7572" y="6359"/>
                  <a:pt x="7888" y="4529"/>
                </a:cubicBezTo>
                <a:lnTo>
                  <a:pt x="7712" y="357"/>
                </a:lnTo>
                <a:cubicBezTo>
                  <a:pt x="7266" y="120"/>
                  <a:pt x="6759" y="1"/>
                  <a:pt x="625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rot="-10140242">
            <a:off x="-326715" y="-682313"/>
            <a:ext cx="1706183" cy="2036657"/>
          </a:xfrm>
          <a:custGeom>
            <a:rect b="b" l="l" r="r" t="t"/>
            <a:pathLst>
              <a:path extrusionOk="0" fill="none" h="6356" w="5325">
                <a:moveTo>
                  <a:pt x="5324" y="168"/>
                </a:moveTo>
                <a:cubicBezTo>
                  <a:pt x="3773" y="1"/>
                  <a:pt x="2156" y="688"/>
                  <a:pt x="1208" y="1924"/>
                </a:cubicBezTo>
                <a:cubicBezTo>
                  <a:pt x="251" y="3160"/>
                  <a:pt x="1" y="4897"/>
                  <a:pt x="558" y="6356"/>
                </a:cubicBezTo>
              </a:path>
            </a:pathLst>
          </a:custGeom>
          <a:no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10435955">
            <a:off x="7522051" y="3730172"/>
            <a:ext cx="1962780" cy="1517101"/>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7500825" y="8188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a:off x="4506610" y="18730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8365397" y="32636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966197" y="37359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868300" y="13365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6993550" y="46584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326" name="Shape 326"/>
        <p:cNvGrpSpPr/>
        <p:nvPr/>
      </p:nvGrpSpPr>
      <p:grpSpPr>
        <a:xfrm>
          <a:off x="0" y="0"/>
          <a:ext cx="0" cy="0"/>
          <a:chOff x="0" y="0"/>
          <a:chExt cx="0" cy="0"/>
        </a:xfrm>
      </p:grpSpPr>
      <p:sp>
        <p:nvSpPr>
          <p:cNvPr id="327" name="Google Shape;327;p42"/>
          <p:cNvSpPr txBox="1"/>
          <p:nvPr>
            <p:ph idx="1" type="subTitle"/>
          </p:nvPr>
        </p:nvSpPr>
        <p:spPr>
          <a:xfrm>
            <a:off x="133286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8" name="Google Shape;328;p42"/>
          <p:cNvSpPr txBox="1"/>
          <p:nvPr>
            <p:ph idx="2" type="subTitle"/>
          </p:nvPr>
        </p:nvSpPr>
        <p:spPr>
          <a:xfrm>
            <a:off x="465633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29" name="Google Shape;329;p42"/>
          <p:cNvSpPr txBox="1"/>
          <p:nvPr>
            <p:ph idx="3" type="subTitle"/>
          </p:nvPr>
        </p:nvSpPr>
        <p:spPr>
          <a:xfrm>
            <a:off x="133287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30" name="Google Shape;330;p42"/>
          <p:cNvSpPr txBox="1"/>
          <p:nvPr>
            <p:ph idx="4" type="subTitle"/>
          </p:nvPr>
        </p:nvSpPr>
        <p:spPr>
          <a:xfrm>
            <a:off x="465634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31" name="Google Shape;331;p4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32" name="Shape 332"/>
        <p:cNvGrpSpPr/>
        <p:nvPr/>
      </p:nvGrpSpPr>
      <p:grpSpPr>
        <a:xfrm>
          <a:off x="0" y="0"/>
          <a:ext cx="0" cy="0"/>
          <a:chOff x="0" y="0"/>
          <a:chExt cx="0" cy="0"/>
        </a:xfrm>
      </p:grpSpPr>
      <p:sp>
        <p:nvSpPr>
          <p:cNvPr id="333" name="Google Shape;333;p43"/>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43"/>
          <p:cNvGrpSpPr/>
          <p:nvPr/>
        </p:nvGrpSpPr>
        <p:grpSpPr>
          <a:xfrm>
            <a:off x="481277" y="1299109"/>
            <a:ext cx="8181460" cy="3309394"/>
            <a:chOff x="733913" y="1271159"/>
            <a:chExt cx="3663231" cy="1493948"/>
          </a:xfrm>
        </p:grpSpPr>
        <p:sp>
          <p:nvSpPr>
            <p:cNvPr id="335" name="Google Shape;335;p43"/>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3"/>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43"/>
          <p:cNvSpPr txBox="1"/>
          <p:nvPr>
            <p:ph type="title"/>
          </p:nvPr>
        </p:nvSpPr>
        <p:spPr>
          <a:xfrm>
            <a:off x="7200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43"/>
          <p:cNvSpPr txBox="1"/>
          <p:nvPr>
            <p:ph idx="1" type="subTitle"/>
          </p:nvPr>
        </p:nvSpPr>
        <p:spPr>
          <a:xfrm>
            <a:off x="7200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43"/>
          <p:cNvSpPr txBox="1"/>
          <p:nvPr>
            <p:ph idx="2" type="title"/>
          </p:nvPr>
        </p:nvSpPr>
        <p:spPr>
          <a:xfrm>
            <a:off x="34038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43"/>
          <p:cNvSpPr txBox="1"/>
          <p:nvPr>
            <p:ph idx="3" type="subTitle"/>
          </p:nvPr>
        </p:nvSpPr>
        <p:spPr>
          <a:xfrm>
            <a:off x="34038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43"/>
          <p:cNvSpPr txBox="1"/>
          <p:nvPr>
            <p:ph idx="4" type="title"/>
          </p:nvPr>
        </p:nvSpPr>
        <p:spPr>
          <a:xfrm>
            <a:off x="60876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43"/>
          <p:cNvSpPr txBox="1"/>
          <p:nvPr>
            <p:ph idx="5" type="subTitle"/>
          </p:nvPr>
        </p:nvSpPr>
        <p:spPr>
          <a:xfrm>
            <a:off x="60876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43"/>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345" name="Shape 345"/>
        <p:cNvGrpSpPr/>
        <p:nvPr/>
      </p:nvGrpSpPr>
      <p:grpSpPr>
        <a:xfrm>
          <a:off x="0" y="0"/>
          <a:ext cx="0" cy="0"/>
          <a:chOff x="0" y="0"/>
          <a:chExt cx="0" cy="0"/>
        </a:xfrm>
      </p:grpSpPr>
      <p:sp>
        <p:nvSpPr>
          <p:cNvPr id="346" name="Google Shape;346;p44"/>
          <p:cNvSpPr txBox="1"/>
          <p:nvPr>
            <p:ph type="title"/>
          </p:nvPr>
        </p:nvSpPr>
        <p:spPr>
          <a:xfrm>
            <a:off x="3677325" y="1224263"/>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7" name="Google Shape;347;p44"/>
          <p:cNvSpPr txBox="1"/>
          <p:nvPr>
            <p:ph idx="1" type="subTitle"/>
          </p:nvPr>
        </p:nvSpPr>
        <p:spPr>
          <a:xfrm>
            <a:off x="3677338" y="1751987"/>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8" name="Google Shape;348;p44"/>
          <p:cNvSpPr txBox="1"/>
          <p:nvPr>
            <p:ph idx="2" type="title"/>
          </p:nvPr>
        </p:nvSpPr>
        <p:spPr>
          <a:xfrm>
            <a:off x="3677325" y="231248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9" name="Google Shape;349;p44"/>
          <p:cNvSpPr txBox="1"/>
          <p:nvPr>
            <p:ph idx="3" type="subTitle"/>
          </p:nvPr>
        </p:nvSpPr>
        <p:spPr>
          <a:xfrm>
            <a:off x="3677350" y="2835775"/>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0" name="Google Shape;350;p44"/>
          <p:cNvSpPr txBox="1"/>
          <p:nvPr>
            <p:ph idx="4" type="title"/>
          </p:nvPr>
        </p:nvSpPr>
        <p:spPr>
          <a:xfrm>
            <a:off x="3677325" y="340069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51" name="Google Shape;351;p44"/>
          <p:cNvSpPr txBox="1"/>
          <p:nvPr>
            <p:ph idx="5" type="subTitle"/>
          </p:nvPr>
        </p:nvSpPr>
        <p:spPr>
          <a:xfrm>
            <a:off x="3677338" y="3928400"/>
            <a:ext cx="34596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2" name="Google Shape;352;p4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53" name="Shape 353"/>
        <p:cNvGrpSpPr/>
        <p:nvPr/>
      </p:nvGrpSpPr>
      <p:grpSpPr>
        <a:xfrm>
          <a:off x="0" y="0"/>
          <a:ext cx="0" cy="0"/>
          <a:chOff x="0" y="0"/>
          <a:chExt cx="0" cy="0"/>
        </a:xfrm>
      </p:grpSpPr>
      <p:sp>
        <p:nvSpPr>
          <p:cNvPr id="354" name="Google Shape;354;p45"/>
          <p:cNvSpPr/>
          <p:nvPr/>
        </p:nvSpPr>
        <p:spPr>
          <a:xfrm>
            <a:off x="1475863" y="3809825"/>
            <a:ext cx="62697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45"/>
          <p:cNvGrpSpPr/>
          <p:nvPr/>
        </p:nvGrpSpPr>
        <p:grpSpPr>
          <a:xfrm>
            <a:off x="481277" y="1307513"/>
            <a:ext cx="8181460" cy="3309394"/>
            <a:chOff x="733913" y="1271159"/>
            <a:chExt cx="3663231" cy="1493948"/>
          </a:xfrm>
        </p:grpSpPr>
        <p:sp>
          <p:nvSpPr>
            <p:cNvPr id="356" name="Google Shape;356;p45"/>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5"/>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45"/>
          <p:cNvSpPr txBox="1"/>
          <p:nvPr>
            <p:ph type="title"/>
          </p:nvPr>
        </p:nvSpPr>
        <p:spPr>
          <a:xfrm>
            <a:off x="1963312"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0" name="Google Shape;360;p45"/>
          <p:cNvSpPr txBox="1"/>
          <p:nvPr>
            <p:ph idx="1" type="subTitle"/>
          </p:nvPr>
        </p:nvSpPr>
        <p:spPr>
          <a:xfrm>
            <a:off x="1963323"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1" name="Google Shape;361;p45"/>
          <p:cNvSpPr txBox="1"/>
          <p:nvPr>
            <p:ph idx="2" type="title"/>
          </p:nvPr>
        </p:nvSpPr>
        <p:spPr>
          <a:xfrm>
            <a:off x="5913139"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2" name="Google Shape;362;p45"/>
          <p:cNvSpPr txBox="1"/>
          <p:nvPr>
            <p:ph idx="3" type="subTitle"/>
          </p:nvPr>
        </p:nvSpPr>
        <p:spPr>
          <a:xfrm>
            <a:off x="5913147"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3" name="Google Shape;363;p45"/>
          <p:cNvSpPr txBox="1"/>
          <p:nvPr>
            <p:ph idx="4" type="title"/>
          </p:nvPr>
        </p:nvSpPr>
        <p:spPr>
          <a:xfrm>
            <a:off x="1963312"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4" name="Google Shape;364;p45"/>
          <p:cNvSpPr txBox="1"/>
          <p:nvPr>
            <p:ph idx="5" type="subTitle"/>
          </p:nvPr>
        </p:nvSpPr>
        <p:spPr>
          <a:xfrm>
            <a:off x="1963323"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5" name="Google Shape;365;p45"/>
          <p:cNvSpPr txBox="1"/>
          <p:nvPr>
            <p:ph idx="6" type="title"/>
          </p:nvPr>
        </p:nvSpPr>
        <p:spPr>
          <a:xfrm>
            <a:off x="5913139"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6" name="Google Shape;366;p45"/>
          <p:cNvSpPr txBox="1"/>
          <p:nvPr>
            <p:ph idx="7" type="subTitle"/>
          </p:nvPr>
        </p:nvSpPr>
        <p:spPr>
          <a:xfrm>
            <a:off x="5913147"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7" name="Google Shape;367;p45"/>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68" name="Shape 368"/>
        <p:cNvGrpSpPr/>
        <p:nvPr/>
      </p:nvGrpSpPr>
      <p:grpSpPr>
        <a:xfrm>
          <a:off x="0" y="0"/>
          <a:ext cx="0" cy="0"/>
          <a:chOff x="0" y="0"/>
          <a:chExt cx="0" cy="0"/>
        </a:xfrm>
      </p:grpSpPr>
      <p:sp>
        <p:nvSpPr>
          <p:cNvPr id="369" name="Google Shape;369;p46"/>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46"/>
          <p:cNvGrpSpPr/>
          <p:nvPr/>
        </p:nvGrpSpPr>
        <p:grpSpPr>
          <a:xfrm>
            <a:off x="481277" y="1228247"/>
            <a:ext cx="8181460" cy="3175237"/>
            <a:chOff x="733913" y="1271159"/>
            <a:chExt cx="3663231" cy="1493948"/>
          </a:xfrm>
        </p:grpSpPr>
        <p:sp>
          <p:nvSpPr>
            <p:cNvPr id="371" name="Google Shape;371;p46"/>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6"/>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46"/>
          <p:cNvSpPr txBox="1"/>
          <p:nvPr>
            <p:ph type="title"/>
          </p:nvPr>
        </p:nvSpPr>
        <p:spPr>
          <a:xfrm>
            <a:off x="148976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5" name="Google Shape;375;p46"/>
          <p:cNvSpPr txBox="1"/>
          <p:nvPr>
            <p:ph idx="1" type="subTitle"/>
          </p:nvPr>
        </p:nvSpPr>
        <p:spPr>
          <a:xfrm>
            <a:off x="1489763"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46"/>
          <p:cNvSpPr txBox="1"/>
          <p:nvPr>
            <p:ph idx="2" type="title"/>
          </p:nvPr>
        </p:nvSpPr>
        <p:spPr>
          <a:xfrm>
            <a:off x="4132588"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7" name="Google Shape;377;p46"/>
          <p:cNvSpPr txBox="1"/>
          <p:nvPr>
            <p:ph idx="3" type="subTitle"/>
          </p:nvPr>
        </p:nvSpPr>
        <p:spPr>
          <a:xfrm>
            <a:off x="4132589"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8" name="Google Shape;378;p46"/>
          <p:cNvSpPr txBox="1"/>
          <p:nvPr>
            <p:ph idx="4" type="title"/>
          </p:nvPr>
        </p:nvSpPr>
        <p:spPr>
          <a:xfrm>
            <a:off x="1489763"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9" name="Google Shape;379;p46"/>
          <p:cNvSpPr txBox="1"/>
          <p:nvPr>
            <p:ph idx="5" type="subTitle"/>
          </p:nvPr>
        </p:nvSpPr>
        <p:spPr>
          <a:xfrm>
            <a:off x="1489763"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46"/>
          <p:cNvSpPr txBox="1"/>
          <p:nvPr>
            <p:ph idx="6" type="title"/>
          </p:nvPr>
        </p:nvSpPr>
        <p:spPr>
          <a:xfrm>
            <a:off x="4132588"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1" name="Google Shape;381;p46"/>
          <p:cNvSpPr txBox="1"/>
          <p:nvPr>
            <p:ph idx="7" type="subTitle"/>
          </p:nvPr>
        </p:nvSpPr>
        <p:spPr>
          <a:xfrm>
            <a:off x="4132589"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46"/>
          <p:cNvSpPr txBox="1"/>
          <p:nvPr>
            <p:ph idx="8" type="title"/>
          </p:nvPr>
        </p:nvSpPr>
        <p:spPr>
          <a:xfrm>
            <a:off x="677541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3" name="Google Shape;383;p46"/>
          <p:cNvSpPr txBox="1"/>
          <p:nvPr>
            <p:ph idx="9" type="subTitle"/>
          </p:nvPr>
        </p:nvSpPr>
        <p:spPr>
          <a:xfrm>
            <a:off x="6775415"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4" name="Google Shape;384;p46"/>
          <p:cNvSpPr txBox="1"/>
          <p:nvPr>
            <p:ph idx="13" type="title"/>
          </p:nvPr>
        </p:nvSpPr>
        <p:spPr>
          <a:xfrm>
            <a:off x="6775413" y="2910549"/>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85" name="Google Shape;385;p46"/>
          <p:cNvSpPr txBox="1"/>
          <p:nvPr>
            <p:ph idx="14" type="subTitle"/>
          </p:nvPr>
        </p:nvSpPr>
        <p:spPr>
          <a:xfrm>
            <a:off x="6775415" y="3439830"/>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46"/>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87" name="Shape 387"/>
        <p:cNvGrpSpPr/>
        <p:nvPr/>
      </p:nvGrpSpPr>
      <p:grpSpPr>
        <a:xfrm>
          <a:off x="0" y="0"/>
          <a:ext cx="0" cy="0"/>
          <a:chOff x="0" y="0"/>
          <a:chExt cx="0" cy="0"/>
        </a:xfrm>
      </p:grpSpPr>
      <p:sp>
        <p:nvSpPr>
          <p:cNvPr id="388" name="Google Shape;388;p47"/>
          <p:cNvSpPr txBox="1"/>
          <p:nvPr>
            <p:ph hasCustomPrompt="1" type="title"/>
          </p:nvPr>
        </p:nvSpPr>
        <p:spPr>
          <a:xfrm>
            <a:off x="2127700" y="540000"/>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9" name="Google Shape;389;p47"/>
          <p:cNvSpPr txBox="1"/>
          <p:nvPr>
            <p:ph idx="1" type="subTitle"/>
          </p:nvPr>
        </p:nvSpPr>
        <p:spPr>
          <a:xfrm>
            <a:off x="2127700" y="1292103"/>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47"/>
          <p:cNvSpPr txBox="1"/>
          <p:nvPr>
            <p:ph hasCustomPrompt="1" idx="2" type="title"/>
          </p:nvPr>
        </p:nvSpPr>
        <p:spPr>
          <a:xfrm>
            <a:off x="2127700" y="1975592"/>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1" name="Google Shape;391;p47"/>
          <p:cNvSpPr txBox="1"/>
          <p:nvPr>
            <p:ph idx="3" type="subTitle"/>
          </p:nvPr>
        </p:nvSpPr>
        <p:spPr>
          <a:xfrm>
            <a:off x="2127700" y="2727695"/>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47"/>
          <p:cNvSpPr txBox="1"/>
          <p:nvPr>
            <p:ph hasCustomPrompt="1" idx="4" type="title"/>
          </p:nvPr>
        </p:nvSpPr>
        <p:spPr>
          <a:xfrm>
            <a:off x="2127700" y="3411197"/>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3" name="Google Shape;393;p47"/>
          <p:cNvSpPr txBox="1"/>
          <p:nvPr>
            <p:ph idx="5" type="subTitle"/>
          </p:nvPr>
        </p:nvSpPr>
        <p:spPr>
          <a:xfrm>
            <a:off x="2127700" y="4163300"/>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94" name="Shape 394"/>
        <p:cNvGrpSpPr/>
        <p:nvPr/>
      </p:nvGrpSpPr>
      <p:grpSpPr>
        <a:xfrm>
          <a:off x="0" y="0"/>
          <a:ext cx="0" cy="0"/>
          <a:chOff x="0" y="0"/>
          <a:chExt cx="0" cy="0"/>
        </a:xfrm>
      </p:grpSpPr>
      <p:sp>
        <p:nvSpPr>
          <p:cNvPr id="395" name="Google Shape;395;p48"/>
          <p:cNvSpPr txBox="1"/>
          <p:nvPr>
            <p:ph hasCustomPrompt="1" type="title"/>
          </p:nvPr>
        </p:nvSpPr>
        <p:spPr>
          <a:xfrm>
            <a:off x="94952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6" name="Google Shape;396;p48"/>
          <p:cNvSpPr txBox="1"/>
          <p:nvPr>
            <p:ph idx="1" type="subTitle"/>
          </p:nvPr>
        </p:nvSpPr>
        <p:spPr>
          <a:xfrm>
            <a:off x="878675"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7" name="Google Shape;397;p48"/>
          <p:cNvSpPr txBox="1"/>
          <p:nvPr>
            <p:ph hasCustomPrompt="1" idx="2" type="title"/>
          </p:nvPr>
        </p:nvSpPr>
        <p:spPr>
          <a:xfrm>
            <a:off x="371445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8" name="Google Shape;398;p48"/>
          <p:cNvSpPr txBox="1"/>
          <p:nvPr>
            <p:ph idx="3" type="subTitle"/>
          </p:nvPr>
        </p:nvSpPr>
        <p:spPr>
          <a:xfrm>
            <a:off x="3643647"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9" name="Google Shape;399;p48"/>
          <p:cNvSpPr txBox="1"/>
          <p:nvPr>
            <p:ph hasCustomPrompt="1" idx="4" type="title"/>
          </p:nvPr>
        </p:nvSpPr>
        <p:spPr>
          <a:xfrm>
            <a:off x="6483224" y="2777825"/>
            <a:ext cx="1711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00" name="Google Shape;400;p48"/>
          <p:cNvSpPr txBox="1"/>
          <p:nvPr>
            <p:ph idx="5" type="subTitle"/>
          </p:nvPr>
        </p:nvSpPr>
        <p:spPr>
          <a:xfrm>
            <a:off x="6412702" y="3818625"/>
            <a:ext cx="18525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48"/>
          <p:cNvSpPr txBox="1"/>
          <p:nvPr>
            <p:ph idx="6" type="title"/>
          </p:nvPr>
        </p:nvSpPr>
        <p:spPr>
          <a:xfrm>
            <a:off x="878675"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2" name="Google Shape;402;p48"/>
          <p:cNvSpPr txBox="1"/>
          <p:nvPr>
            <p:ph idx="7" type="title"/>
          </p:nvPr>
        </p:nvSpPr>
        <p:spPr>
          <a:xfrm>
            <a:off x="3643650"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3" name="Google Shape;403;p48"/>
          <p:cNvSpPr txBox="1"/>
          <p:nvPr>
            <p:ph idx="8" type="title"/>
          </p:nvPr>
        </p:nvSpPr>
        <p:spPr>
          <a:xfrm>
            <a:off x="6408550" y="3367125"/>
            <a:ext cx="1852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04" name="Google Shape;404;p48"/>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05" name="Shape 405"/>
        <p:cNvGrpSpPr/>
        <p:nvPr/>
      </p:nvGrpSpPr>
      <p:grpSpPr>
        <a:xfrm>
          <a:off x="0" y="0"/>
          <a:ext cx="0" cy="0"/>
          <a:chOff x="0" y="0"/>
          <a:chExt cx="0" cy="0"/>
        </a:xfrm>
      </p:grpSpPr>
      <p:sp>
        <p:nvSpPr>
          <p:cNvPr id="406" name="Google Shape;406;p49"/>
          <p:cNvSpPr txBox="1"/>
          <p:nvPr>
            <p:ph type="ctrTitle"/>
          </p:nvPr>
        </p:nvSpPr>
        <p:spPr>
          <a:xfrm>
            <a:off x="2429950" y="630563"/>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07" name="Google Shape;407;p49"/>
          <p:cNvSpPr txBox="1"/>
          <p:nvPr>
            <p:ph idx="1" type="subTitle"/>
          </p:nvPr>
        </p:nvSpPr>
        <p:spPr>
          <a:xfrm>
            <a:off x="2425075" y="1544663"/>
            <a:ext cx="42939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08" name="Google Shape;408;p49"/>
          <p:cNvSpPr txBox="1"/>
          <p:nvPr/>
        </p:nvSpPr>
        <p:spPr>
          <a:xfrm>
            <a:off x="2202700" y="3992275"/>
            <a:ext cx="4738500" cy="414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09" name="Shape 409"/>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10" name="Shape 410"/>
        <p:cNvGrpSpPr/>
        <p:nvPr/>
      </p:nvGrpSpPr>
      <p:grpSpPr>
        <a:xfrm>
          <a:off x="0" y="0"/>
          <a:ext cx="0" cy="0"/>
          <a:chOff x="0" y="0"/>
          <a:chExt cx="0" cy="0"/>
        </a:xfrm>
      </p:grpSpPr>
      <p:sp>
        <p:nvSpPr>
          <p:cNvPr id="411" name="Google Shape;411;p51"/>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51"/>
          <p:cNvGrpSpPr/>
          <p:nvPr/>
        </p:nvGrpSpPr>
        <p:grpSpPr>
          <a:xfrm>
            <a:off x="481277" y="373397"/>
            <a:ext cx="8181460" cy="4030074"/>
            <a:chOff x="733913" y="1271159"/>
            <a:chExt cx="3663231" cy="1493948"/>
          </a:xfrm>
        </p:grpSpPr>
        <p:sp>
          <p:nvSpPr>
            <p:cNvPr id="413" name="Google Shape;413;p51"/>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1"/>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1"/>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6"/>
          <p:cNvSpPr txBox="1"/>
          <p:nvPr>
            <p:ph type="title"/>
          </p:nvPr>
        </p:nvSpPr>
        <p:spPr>
          <a:xfrm>
            <a:off x="713225" y="539525"/>
            <a:ext cx="7717500" cy="478200"/>
          </a:xfrm>
          <a:prstGeom prst="rect">
            <a:avLst/>
          </a:prstGeom>
        </p:spPr>
        <p:txBody>
          <a:bodyPr anchorCtr="0" anchor="t" bIns="91425" lIns="91425" spcFirstLastPara="1" rIns="91425" wrap="square" tIns="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56" name="Google Shape;56;p6"/>
          <p:cNvSpPr/>
          <p:nvPr/>
        </p:nvSpPr>
        <p:spPr>
          <a:xfrm rot="4402603">
            <a:off x="7585122" y="-219055"/>
            <a:ext cx="1962784" cy="1517090"/>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rot="5265153">
            <a:off x="-802344" y="4051622"/>
            <a:ext cx="1706191" cy="2036646"/>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a:off x="-606146" y="-960009"/>
            <a:ext cx="1872697" cy="2481189"/>
          </a:xfrm>
          <a:custGeom>
            <a:rect b="b" l="l" r="r" t="t"/>
            <a:pathLst>
              <a:path extrusionOk="0" h="8840" w="6672">
                <a:moveTo>
                  <a:pt x="3385" y="1"/>
                </a:moveTo>
                <a:cubicBezTo>
                  <a:pt x="3335" y="1"/>
                  <a:pt x="3284" y="3"/>
                  <a:pt x="3233" y="7"/>
                </a:cubicBezTo>
                <a:cubicBezTo>
                  <a:pt x="1868" y="119"/>
                  <a:pt x="604" y="2107"/>
                  <a:pt x="214" y="3250"/>
                </a:cubicBezTo>
                <a:cubicBezTo>
                  <a:pt x="65" y="3686"/>
                  <a:pt x="0" y="4244"/>
                  <a:pt x="363" y="4523"/>
                </a:cubicBezTo>
                <a:cubicBezTo>
                  <a:pt x="669" y="4745"/>
                  <a:pt x="1097" y="4653"/>
                  <a:pt x="1450" y="4792"/>
                </a:cubicBezTo>
                <a:cubicBezTo>
                  <a:pt x="1803" y="4931"/>
                  <a:pt x="2026" y="5275"/>
                  <a:pt x="2137" y="5637"/>
                </a:cubicBezTo>
                <a:cubicBezTo>
                  <a:pt x="2202" y="5842"/>
                  <a:pt x="2230" y="6055"/>
                  <a:pt x="2258" y="6269"/>
                </a:cubicBezTo>
                <a:cubicBezTo>
                  <a:pt x="2276" y="6427"/>
                  <a:pt x="2295" y="6585"/>
                  <a:pt x="2314" y="6743"/>
                </a:cubicBezTo>
                <a:cubicBezTo>
                  <a:pt x="2416" y="7347"/>
                  <a:pt x="2657" y="7951"/>
                  <a:pt x="3113" y="8360"/>
                </a:cubicBezTo>
                <a:cubicBezTo>
                  <a:pt x="3428" y="8656"/>
                  <a:pt x="3865" y="8840"/>
                  <a:pt x="4294" y="8840"/>
                </a:cubicBezTo>
                <a:cubicBezTo>
                  <a:pt x="4471" y="8840"/>
                  <a:pt x="4647" y="8808"/>
                  <a:pt x="4813" y="8740"/>
                </a:cubicBezTo>
                <a:cubicBezTo>
                  <a:pt x="4887" y="8713"/>
                  <a:pt x="4971" y="8666"/>
                  <a:pt x="5036" y="8620"/>
                </a:cubicBezTo>
                <a:cubicBezTo>
                  <a:pt x="5593" y="8267"/>
                  <a:pt x="5872" y="7561"/>
                  <a:pt x="6058" y="6910"/>
                </a:cubicBezTo>
                <a:cubicBezTo>
                  <a:pt x="6439" y="5535"/>
                  <a:pt x="6671" y="4049"/>
                  <a:pt x="6262" y="2683"/>
                </a:cubicBezTo>
                <a:cubicBezTo>
                  <a:pt x="5922" y="1536"/>
                  <a:pt x="4743" y="1"/>
                  <a:pt x="3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rot="10582301">
            <a:off x="7644532" y="4436557"/>
            <a:ext cx="3261308" cy="2808547"/>
          </a:xfrm>
          <a:custGeom>
            <a:rect b="b" l="l" r="r" t="t"/>
            <a:pathLst>
              <a:path extrusionOk="0" h="7969" w="9254">
                <a:moveTo>
                  <a:pt x="6467" y="1"/>
                </a:moveTo>
                <a:cubicBezTo>
                  <a:pt x="6392" y="84"/>
                  <a:pt x="6318" y="158"/>
                  <a:pt x="6253" y="242"/>
                </a:cubicBezTo>
                <a:cubicBezTo>
                  <a:pt x="5761" y="837"/>
                  <a:pt x="5380" y="1524"/>
                  <a:pt x="5138" y="2258"/>
                </a:cubicBezTo>
                <a:cubicBezTo>
                  <a:pt x="4999" y="2686"/>
                  <a:pt x="4841" y="3197"/>
                  <a:pt x="4413" y="3345"/>
                </a:cubicBezTo>
                <a:cubicBezTo>
                  <a:pt x="4337" y="3371"/>
                  <a:pt x="4260" y="3382"/>
                  <a:pt x="4182" y="3382"/>
                </a:cubicBezTo>
                <a:cubicBezTo>
                  <a:pt x="3839" y="3382"/>
                  <a:pt x="3495" y="3161"/>
                  <a:pt x="3168" y="3001"/>
                </a:cubicBezTo>
                <a:cubicBezTo>
                  <a:pt x="2832" y="2844"/>
                  <a:pt x="2461" y="2758"/>
                  <a:pt x="2092" y="2758"/>
                </a:cubicBezTo>
                <a:cubicBezTo>
                  <a:pt x="1808" y="2758"/>
                  <a:pt x="1526" y="2809"/>
                  <a:pt x="1264" y="2918"/>
                </a:cubicBezTo>
                <a:cubicBezTo>
                  <a:pt x="660" y="3169"/>
                  <a:pt x="186" y="3735"/>
                  <a:pt x="102" y="4386"/>
                </a:cubicBezTo>
                <a:cubicBezTo>
                  <a:pt x="0" y="5315"/>
                  <a:pt x="678" y="6160"/>
                  <a:pt x="1440" y="6708"/>
                </a:cubicBezTo>
                <a:cubicBezTo>
                  <a:pt x="2564" y="7519"/>
                  <a:pt x="3957" y="7969"/>
                  <a:pt x="5346" y="7969"/>
                </a:cubicBezTo>
                <a:cubicBezTo>
                  <a:pt x="5565" y="7969"/>
                  <a:pt x="5784" y="7958"/>
                  <a:pt x="6002" y="7935"/>
                </a:cubicBezTo>
                <a:cubicBezTo>
                  <a:pt x="7377" y="7795"/>
                  <a:pt x="8381" y="5751"/>
                  <a:pt x="8827" y="4590"/>
                </a:cubicBezTo>
                <a:cubicBezTo>
                  <a:pt x="9096" y="3875"/>
                  <a:pt x="9254" y="3113"/>
                  <a:pt x="9254" y="2360"/>
                </a:cubicBezTo>
                <a:lnTo>
                  <a:pt x="9254" y="2360"/>
                </a:lnTo>
                <a:cubicBezTo>
                  <a:pt x="9180" y="2407"/>
                  <a:pt x="9105" y="2444"/>
                  <a:pt x="9022" y="2472"/>
                </a:cubicBezTo>
                <a:cubicBezTo>
                  <a:pt x="8856" y="2540"/>
                  <a:pt x="8681" y="2571"/>
                  <a:pt x="8505" y="2571"/>
                </a:cubicBezTo>
                <a:cubicBezTo>
                  <a:pt x="8078" y="2571"/>
                  <a:pt x="7644" y="2387"/>
                  <a:pt x="7321" y="2091"/>
                </a:cubicBezTo>
                <a:cubicBezTo>
                  <a:pt x="6875" y="1682"/>
                  <a:pt x="6634" y="1078"/>
                  <a:pt x="6532" y="474"/>
                </a:cubicBezTo>
                <a:cubicBezTo>
                  <a:pt x="6504" y="316"/>
                  <a:pt x="6485" y="158"/>
                  <a:pt x="64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658150" y="1774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141572" y="47196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275297" y="18072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8776122" y="1599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8713850" y="40461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7576850" y="47371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416" name="Shape 416"/>
        <p:cNvGrpSpPr/>
        <p:nvPr/>
      </p:nvGrpSpPr>
      <p:grpSpPr>
        <a:xfrm>
          <a:off x="0" y="0"/>
          <a:ext cx="0" cy="0"/>
          <a:chOff x="0" y="0"/>
          <a:chExt cx="0" cy="0"/>
        </a:xfrm>
      </p:grpSpPr>
      <p:sp>
        <p:nvSpPr>
          <p:cNvPr id="417" name="Google Shape;417;p52"/>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8" name="Google Shape;418;p52"/>
          <p:cNvGrpSpPr/>
          <p:nvPr/>
        </p:nvGrpSpPr>
        <p:grpSpPr>
          <a:xfrm>
            <a:off x="832911" y="751027"/>
            <a:ext cx="7478177" cy="3641447"/>
            <a:chOff x="832911" y="751027"/>
            <a:chExt cx="7478177" cy="3641447"/>
          </a:xfrm>
        </p:grpSpPr>
        <p:sp>
          <p:nvSpPr>
            <p:cNvPr id="419" name="Google Shape;419;p52"/>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52"/>
            <p:cNvGrpSpPr/>
            <p:nvPr/>
          </p:nvGrpSpPr>
          <p:grpSpPr>
            <a:xfrm>
              <a:off x="852526" y="765015"/>
              <a:ext cx="7438956" cy="3621100"/>
              <a:chOff x="852526" y="765015"/>
              <a:chExt cx="7438956" cy="3621100"/>
            </a:xfrm>
          </p:grpSpPr>
          <p:sp>
            <p:nvSpPr>
              <p:cNvPr id="421" name="Google Shape;421;p52"/>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2"/>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2"/>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7" name="Shape 427"/>
        <p:cNvGrpSpPr/>
        <p:nvPr/>
      </p:nvGrpSpPr>
      <p:grpSpPr>
        <a:xfrm>
          <a:off x="0" y="0"/>
          <a:ext cx="0" cy="0"/>
          <a:chOff x="0" y="0"/>
          <a:chExt cx="0" cy="0"/>
        </a:xfrm>
      </p:grpSpPr>
      <p:sp>
        <p:nvSpPr>
          <p:cNvPr id="428" name="Google Shape;428;p54"/>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54"/>
          <p:cNvGrpSpPr/>
          <p:nvPr/>
        </p:nvGrpSpPr>
        <p:grpSpPr>
          <a:xfrm>
            <a:off x="832911" y="751027"/>
            <a:ext cx="7478177" cy="3641447"/>
            <a:chOff x="832911" y="751027"/>
            <a:chExt cx="7478177" cy="3641447"/>
          </a:xfrm>
        </p:grpSpPr>
        <p:sp>
          <p:nvSpPr>
            <p:cNvPr id="430" name="Google Shape;430;p54"/>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54"/>
            <p:cNvGrpSpPr/>
            <p:nvPr/>
          </p:nvGrpSpPr>
          <p:grpSpPr>
            <a:xfrm>
              <a:off x="852526" y="765015"/>
              <a:ext cx="7438956" cy="3621100"/>
              <a:chOff x="852526" y="765015"/>
              <a:chExt cx="7438956" cy="3621100"/>
            </a:xfrm>
          </p:grpSpPr>
          <p:sp>
            <p:nvSpPr>
              <p:cNvPr id="432" name="Google Shape;432;p54"/>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54"/>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4"/>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5" name="Google Shape;435;p54"/>
          <p:cNvSpPr txBox="1"/>
          <p:nvPr>
            <p:ph type="ctrTitle"/>
          </p:nvPr>
        </p:nvSpPr>
        <p:spPr>
          <a:xfrm>
            <a:off x="1590611" y="1489595"/>
            <a:ext cx="5962800" cy="1607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4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436" name="Google Shape;436;p54"/>
          <p:cNvSpPr txBox="1"/>
          <p:nvPr>
            <p:ph idx="1" type="subTitle"/>
          </p:nvPr>
        </p:nvSpPr>
        <p:spPr>
          <a:xfrm>
            <a:off x="2392511" y="3593370"/>
            <a:ext cx="43590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E9F5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7" name="Shape 437"/>
        <p:cNvGrpSpPr/>
        <p:nvPr/>
      </p:nvGrpSpPr>
      <p:grpSpPr>
        <a:xfrm>
          <a:off x="0" y="0"/>
          <a:ext cx="0" cy="0"/>
          <a:chOff x="0" y="0"/>
          <a:chExt cx="0" cy="0"/>
        </a:xfrm>
      </p:grpSpPr>
      <p:grpSp>
        <p:nvGrpSpPr>
          <p:cNvPr id="438" name="Google Shape;438;p55"/>
          <p:cNvGrpSpPr/>
          <p:nvPr/>
        </p:nvGrpSpPr>
        <p:grpSpPr>
          <a:xfrm>
            <a:off x="792351" y="778489"/>
            <a:ext cx="7552349" cy="2848030"/>
            <a:chOff x="1013241" y="1309528"/>
            <a:chExt cx="6154131" cy="2320755"/>
          </a:xfrm>
        </p:grpSpPr>
        <p:sp>
          <p:nvSpPr>
            <p:cNvPr id="439" name="Google Shape;439;p55"/>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5"/>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5"/>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55"/>
          <p:cNvSpPr txBox="1"/>
          <p:nvPr>
            <p:ph type="title"/>
          </p:nvPr>
        </p:nvSpPr>
        <p:spPr>
          <a:xfrm>
            <a:off x="1731175" y="2603150"/>
            <a:ext cx="5681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43" name="Google Shape;443;p55"/>
          <p:cNvSpPr txBox="1"/>
          <p:nvPr>
            <p:ph hasCustomPrompt="1" idx="2" type="title"/>
          </p:nvPr>
        </p:nvSpPr>
        <p:spPr>
          <a:xfrm>
            <a:off x="2996550" y="12367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44" name="Google Shape;444;p55"/>
          <p:cNvSpPr txBox="1"/>
          <p:nvPr>
            <p:ph idx="1" type="subTitle"/>
          </p:nvPr>
        </p:nvSpPr>
        <p:spPr>
          <a:xfrm>
            <a:off x="2391925" y="3859200"/>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5" name="Shape 445"/>
        <p:cNvGrpSpPr/>
        <p:nvPr/>
      </p:nvGrpSpPr>
      <p:grpSpPr>
        <a:xfrm>
          <a:off x="0" y="0"/>
          <a:ext cx="0" cy="0"/>
          <a:chOff x="0" y="0"/>
          <a:chExt cx="0" cy="0"/>
        </a:xfrm>
      </p:grpSpPr>
      <p:grpSp>
        <p:nvGrpSpPr>
          <p:cNvPr id="446" name="Google Shape;446;p56"/>
          <p:cNvGrpSpPr/>
          <p:nvPr/>
        </p:nvGrpSpPr>
        <p:grpSpPr>
          <a:xfrm>
            <a:off x="481277" y="1152513"/>
            <a:ext cx="8181460" cy="3660621"/>
            <a:chOff x="733913" y="1271159"/>
            <a:chExt cx="3663231" cy="1493948"/>
          </a:xfrm>
        </p:grpSpPr>
        <p:sp>
          <p:nvSpPr>
            <p:cNvPr id="447" name="Google Shape;447;p56"/>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6"/>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56"/>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5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1" name="Google Shape;451;p56"/>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2" name="Shape 452"/>
        <p:cNvGrpSpPr/>
        <p:nvPr/>
      </p:nvGrpSpPr>
      <p:grpSpPr>
        <a:xfrm>
          <a:off x="0" y="0"/>
          <a:ext cx="0" cy="0"/>
          <a:chOff x="0" y="0"/>
          <a:chExt cx="0" cy="0"/>
        </a:xfrm>
      </p:grpSpPr>
      <p:sp>
        <p:nvSpPr>
          <p:cNvPr id="453" name="Google Shape;453;p57"/>
          <p:cNvSpPr txBox="1"/>
          <p:nvPr>
            <p:ph idx="1" type="subTitle"/>
          </p:nvPr>
        </p:nvSpPr>
        <p:spPr>
          <a:xfrm>
            <a:off x="3443788" y="1328400"/>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4" name="Google Shape;454;p57"/>
          <p:cNvSpPr txBox="1"/>
          <p:nvPr>
            <p:ph idx="2" type="subTitle"/>
          </p:nvPr>
        </p:nvSpPr>
        <p:spPr>
          <a:xfrm>
            <a:off x="3443788" y="3042043"/>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55" name="Google Shape;455;p57"/>
          <p:cNvSpPr txBox="1"/>
          <p:nvPr>
            <p:ph idx="3" type="subTitle"/>
          </p:nvPr>
        </p:nvSpPr>
        <p:spPr>
          <a:xfrm>
            <a:off x="3443788" y="1901103"/>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6" name="Google Shape;456;p57"/>
          <p:cNvSpPr txBox="1"/>
          <p:nvPr>
            <p:ph idx="4" type="subTitle"/>
          </p:nvPr>
        </p:nvSpPr>
        <p:spPr>
          <a:xfrm>
            <a:off x="3443788" y="3614746"/>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7" name="Google Shape;457;p5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8" name="Shape 458"/>
        <p:cNvGrpSpPr/>
        <p:nvPr/>
      </p:nvGrpSpPr>
      <p:grpSpPr>
        <a:xfrm>
          <a:off x="0" y="0"/>
          <a:ext cx="0" cy="0"/>
          <a:chOff x="0" y="0"/>
          <a:chExt cx="0" cy="0"/>
        </a:xfrm>
      </p:grpSpPr>
      <p:sp>
        <p:nvSpPr>
          <p:cNvPr id="459" name="Google Shape;459;p5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0" name="Shape 460"/>
        <p:cNvGrpSpPr/>
        <p:nvPr/>
      </p:nvGrpSpPr>
      <p:grpSpPr>
        <a:xfrm>
          <a:off x="0" y="0"/>
          <a:ext cx="0" cy="0"/>
          <a:chOff x="0" y="0"/>
          <a:chExt cx="0" cy="0"/>
        </a:xfrm>
      </p:grpSpPr>
      <p:sp>
        <p:nvSpPr>
          <p:cNvPr id="461" name="Google Shape;461;p5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2" name="Google Shape;462;p59"/>
          <p:cNvSpPr txBox="1"/>
          <p:nvPr>
            <p:ph idx="1" type="body"/>
          </p:nvPr>
        </p:nvSpPr>
        <p:spPr>
          <a:xfrm>
            <a:off x="916963" y="1594325"/>
            <a:ext cx="3715200" cy="25029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Char char="●"/>
              <a:defRPr sz="1400"/>
            </a:lvl1pPr>
            <a:lvl2pPr indent="-317500" lvl="1" marL="914400" rtl="0">
              <a:lnSpc>
                <a:spcPct val="115000"/>
              </a:lnSpc>
              <a:spcBef>
                <a:spcPts val="0"/>
              </a:spcBef>
              <a:spcAft>
                <a:spcPts val="0"/>
              </a:spcAft>
              <a:buClr>
                <a:srgbClr val="595959"/>
              </a:buClr>
              <a:buSzPts val="1400"/>
              <a:buChar char="○"/>
              <a:defRPr/>
            </a:lvl2pPr>
            <a:lvl3pPr indent="-317500" lvl="2" marL="1371600" rtl="0">
              <a:lnSpc>
                <a:spcPct val="115000"/>
              </a:lnSpc>
              <a:spcBef>
                <a:spcPts val="0"/>
              </a:spcBef>
              <a:spcAft>
                <a:spcPts val="0"/>
              </a:spcAft>
              <a:buClr>
                <a:srgbClr val="595959"/>
              </a:buClr>
              <a:buSzPts val="1400"/>
              <a:buChar char="■"/>
              <a:defRPr/>
            </a:lvl3pPr>
            <a:lvl4pPr indent="-317500" lvl="3" marL="1828800" rtl="0">
              <a:lnSpc>
                <a:spcPct val="115000"/>
              </a:lnSpc>
              <a:spcBef>
                <a:spcPts val="0"/>
              </a:spcBef>
              <a:spcAft>
                <a:spcPts val="0"/>
              </a:spcAft>
              <a:buClr>
                <a:srgbClr val="595959"/>
              </a:buClr>
              <a:buSzPts val="1400"/>
              <a:buChar char="●"/>
              <a:defRPr/>
            </a:lvl4pPr>
            <a:lvl5pPr indent="-317500" lvl="4" marL="2286000" rtl="0">
              <a:lnSpc>
                <a:spcPct val="115000"/>
              </a:lnSpc>
              <a:spcBef>
                <a:spcPts val="0"/>
              </a:spcBef>
              <a:spcAft>
                <a:spcPts val="0"/>
              </a:spcAft>
              <a:buClr>
                <a:srgbClr val="595959"/>
              </a:buClr>
              <a:buSzPts val="1400"/>
              <a:buChar char="○"/>
              <a:defRPr/>
            </a:lvl5pPr>
            <a:lvl6pPr indent="-317500" lvl="5" marL="2743200" rtl="0">
              <a:lnSpc>
                <a:spcPct val="115000"/>
              </a:lnSpc>
              <a:spcBef>
                <a:spcPts val="0"/>
              </a:spcBef>
              <a:spcAft>
                <a:spcPts val="0"/>
              </a:spcAft>
              <a:buClr>
                <a:srgbClr val="595959"/>
              </a:buClr>
              <a:buSzPts val="1400"/>
              <a:buChar char="■"/>
              <a:defRPr/>
            </a:lvl6pPr>
            <a:lvl7pPr indent="-317500" lvl="6" marL="3200400" rtl="0">
              <a:lnSpc>
                <a:spcPct val="115000"/>
              </a:lnSpc>
              <a:spcBef>
                <a:spcPts val="0"/>
              </a:spcBef>
              <a:spcAft>
                <a:spcPts val="0"/>
              </a:spcAft>
              <a:buClr>
                <a:srgbClr val="595959"/>
              </a:buClr>
              <a:buSzPts val="1400"/>
              <a:buChar char="●"/>
              <a:defRPr/>
            </a:lvl7pPr>
            <a:lvl8pPr indent="-317500" lvl="7" marL="3657600" rtl="0">
              <a:lnSpc>
                <a:spcPct val="115000"/>
              </a:lnSpc>
              <a:spcBef>
                <a:spcPts val="0"/>
              </a:spcBef>
              <a:spcAft>
                <a:spcPts val="0"/>
              </a:spcAft>
              <a:buClr>
                <a:srgbClr val="595959"/>
              </a:buClr>
              <a:buSzPts val="1400"/>
              <a:buChar char="○"/>
              <a:defRPr/>
            </a:lvl8pPr>
            <a:lvl9pPr indent="-317500" lvl="8" marL="4114800" rtl="0">
              <a:lnSpc>
                <a:spcPct val="115000"/>
              </a:lnSpc>
              <a:spcBef>
                <a:spcPts val="0"/>
              </a:spcBef>
              <a:spcAft>
                <a:spcPts val="0"/>
              </a:spcAft>
              <a:buClr>
                <a:srgbClr val="595959"/>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3" name="Shape 463"/>
        <p:cNvGrpSpPr/>
        <p:nvPr/>
      </p:nvGrpSpPr>
      <p:grpSpPr>
        <a:xfrm>
          <a:off x="0" y="0"/>
          <a:ext cx="0" cy="0"/>
          <a:chOff x="0" y="0"/>
          <a:chExt cx="0" cy="0"/>
        </a:xfrm>
      </p:grpSpPr>
      <p:sp>
        <p:nvSpPr>
          <p:cNvPr id="464" name="Google Shape;464;p60"/>
          <p:cNvSpPr txBox="1"/>
          <p:nvPr>
            <p:ph type="title"/>
          </p:nvPr>
        </p:nvSpPr>
        <p:spPr>
          <a:xfrm>
            <a:off x="1388100" y="1497775"/>
            <a:ext cx="6367800" cy="21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5" name="Shape 465"/>
        <p:cNvGrpSpPr/>
        <p:nvPr/>
      </p:nvGrpSpPr>
      <p:grpSpPr>
        <a:xfrm>
          <a:off x="0" y="0"/>
          <a:ext cx="0" cy="0"/>
          <a:chOff x="0" y="0"/>
          <a:chExt cx="0" cy="0"/>
        </a:xfrm>
      </p:grpSpPr>
      <p:sp>
        <p:nvSpPr>
          <p:cNvPr id="466" name="Google Shape;466;p61"/>
          <p:cNvSpPr/>
          <p:nvPr/>
        </p:nvSpPr>
        <p:spPr>
          <a:xfrm>
            <a:off x="2134175" y="3809825"/>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61"/>
          <p:cNvGrpSpPr/>
          <p:nvPr/>
        </p:nvGrpSpPr>
        <p:grpSpPr>
          <a:xfrm>
            <a:off x="895320" y="709197"/>
            <a:ext cx="7299789" cy="3641931"/>
            <a:chOff x="895320" y="709197"/>
            <a:chExt cx="7299789" cy="3641931"/>
          </a:xfrm>
        </p:grpSpPr>
        <p:sp>
          <p:nvSpPr>
            <p:cNvPr id="468" name="Google Shape;468;p61"/>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61"/>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61"/>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61"/>
          <p:cNvSpPr txBox="1"/>
          <p:nvPr>
            <p:ph type="title"/>
          </p:nvPr>
        </p:nvSpPr>
        <p:spPr>
          <a:xfrm>
            <a:off x="720000" y="143353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72" name="Google Shape;472;p61"/>
          <p:cNvSpPr txBox="1"/>
          <p:nvPr>
            <p:ph idx="1" type="subTitle"/>
          </p:nvPr>
        </p:nvSpPr>
        <p:spPr>
          <a:xfrm>
            <a:off x="2241550" y="2414872"/>
            <a:ext cx="4661100" cy="129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473" name="Shape 473"/>
        <p:cNvGrpSpPr/>
        <p:nvPr/>
      </p:nvGrpSpPr>
      <p:grpSpPr>
        <a:xfrm>
          <a:off x="0" y="0"/>
          <a:ext cx="0" cy="0"/>
          <a:chOff x="0" y="0"/>
          <a:chExt cx="0" cy="0"/>
        </a:xfrm>
      </p:grpSpPr>
      <p:sp>
        <p:nvSpPr>
          <p:cNvPr id="474" name="Google Shape;474;p62"/>
          <p:cNvSpPr txBox="1"/>
          <p:nvPr>
            <p:ph type="title"/>
          </p:nvPr>
        </p:nvSpPr>
        <p:spPr>
          <a:xfrm>
            <a:off x="1747825" y="3634109"/>
            <a:ext cx="5648400" cy="8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sp>
        <p:nvSpPr>
          <p:cNvPr id="67" name="Google Shape;67;p7"/>
          <p:cNvSpPr txBox="1"/>
          <p:nvPr>
            <p:ph type="title"/>
          </p:nvPr>
        </p:nvSpPr>
        <p:spPr>
          <a:xfrm>
            <a:off x="713225" y="539525"/>
            <a:ext cx="4222500" cy="1082700"/>
          </a:xfrm>
          <a:prstGeom prst="rect">
            <a:avLst/>
          </a:prstGeom>
        </p:spPr>
        <p:txBody>
          <a:bodyPr anchorCtr="0" anchor="t" bIns="91425" lIns="91425" spcFirstLastPara="1" rIns="91425" wrap="square" tIns="0">
            <a:noAutofit/>
          </a:bodyPr>
          <a:lstStyle>
            <a:lvl1pPr lvl="0" rtl="0" algn="l">
              <a:spcBef>
                <a:spcPts val="0"/>
              </a:spcBef>
              <a:spcAft>
                <a:spcPts val="0"/>
              </a:spcAft>
              <a:buSzPts val="3500"/>
              <a:buNone/>
              <a:defRPr/>
            </a:lvl1pPr>
            <a:lvl2pPr lvl="1" rtl="0" algn="l">
              <a:spcBef>
                <a:spcPts val="0"/>
              </a:spcBef>
              <a:spcAft>
                <a:spcPts val="0"/>
              </a:spcAft>
              <a:buSzPts val="3500"/>
              <a:buNone/>
              <a:defRPr/>
            </a:lvl2pPr>
            <a:lvl3pPr lvl="2" rtl="0" algn="l">
              <a:spcBef>
                <a:spcPts val="0"/>
              </a:spcBef>
              <a:spcAft>
                <a:spcPts val="0"/>
              </a:spcAft>
              <a:buSzPts val="3500"/>
              <a:buNone/>
              <a:defRPr/>
            </a:lvl3pPr>
            <a:lvl4pPr lvl="3" rtl="0" algn="l">
              <a:spcBef>
                <a:spcPts val="0"/>
              </a:spcBef>
              <a:spcAft>
                <a:spcPts val="0"/>
              </a:spcAft>
              <a:buSzPts val="3500"/>
              <a:buNone/>
              <a:defRPr/>
            </a:lvl4pPr>
            <a:lvl5pPr lvl="4" rtl="0" algn="l">
              <a:spcBef>
                <a:spcPts val="0"/>
              </a:spcBef>
              <a:spcAft>
                <a:spcPts val="0"/>
              </a:spcAft>
              <a:buSzPts val="3500"/>
              <a:buNone/>
              <a:defRPr/>
            </a:lvl5pPr>
            <a:lvl6pPr lvl="5" rtl="0" algn="l">
              <a:spcBef>
                <a:spcPts val="0"/>
              </a:spcBef>
              <a:spcAft>
                <a:spcPts val="0"/>
              </a:spcAft>
              <a:buSzPts val="3500"/>
              <a:buNone/>
              <a:defRPr/>
            </a:lvl6pPr>
            <a:lvl7pPr lvl="6" rtl="0" algn="l">
              <a:spcBef>
                <a:spcPts val="0"/>
              </a:spcBef>
              <a:spcAft>
                <a:spcPts val="0"/>
              </a:spcAft>
              <a:buSzPts val="3500"/>
              <a:buNone/>
              <a:defRPr/>
            </a:lvl7pPr>
            <a:lvl8pPr lvl="7" rtl="0" algn="l">
              <a:spcBef>
                <a:spcPts val="0"/>
              </a:spcBef>
              <a:spcAft>
                <a:spcPts val="0"/>
              </a:spcAft>
              <a:buSzPts val="3500"/>
              <a:buNone/>
              <a:defRPr/>
            </a:lvl8pPr>
            <a:lvl9pPr lvl="8" rtl="0" algn="l">
              <a:spcBef>
                <a:spcPts val="0"/>
              </a:spcBef>
              <a:spcAft>
                <a:spcPts val="0"/>
              </a:spcAft>
              <a:buSzPts val="3500"/>
              <a:buNone/>
              <a:defRPr/>
            </a:lvl9pPr>
          </a:lstStyle>
          <a:p/>
        </p:txBody>
      </p:sp>
      <p:sp>
        <p:nvSpPr>
          <p:cNvPr id="68" name="Google Shape;68;p7"/>
          <p:cNvSpPr txBox="1"/>
          <p:nvPr>
            <p:ph idx="1" type="body"/>
          </p:nvPr>
        </p:nvSpPr>
        <p:spPr>
          <a:xfrm>
            <a:off x="713225" y="2065600"/>
            <a:ext cx="4222500" cy="19686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9" name="Google Shape;69;p7"/>
          <p:cNvSpPr/>
          <p:nvPr/>
        </p:nvSpPr>
        <p:spPr>
          <a:xfrm rot="5133220">
            <a:off x="-717123" y="4131293"/>
            <a:ext cx="1706193" cy="2036648"/>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866202">
            <a:off x="8008665" y="3403619"/>
            <a:ext cx="1891431" cy="2391604"/>
          </a:xfrm>
          <a:custGeom>
            <a:rect b="b" l="l" r="r" t="t"/>
            <a:pathLst>
              <a:path extrusionOk="0" h="9186" w="7265">
                <a:moveTo>
                  <a:pt x="4649" y="1"/>
                </a:moveTo>
                <a:cubicBezTo>
                  <a:pt x="4241" y="1"/>
                  <a:pt x="3844" y="124"/>
                  <a:pt x="3539" y="395"/>
                </a:cubicBezTo>
                <a:cubicBezTo>
                  <a:pt x="2796" y="1064"/>
                  <a:pt x="2870" y="2216"/>
                  <a:pt x="2694" y="3201"/>
                </a:cubicBezTo>
                <a:cubicBezTo>
                  <a:pt x="2517" y="4185"/>
                  <a:pt x="2016" y="5114"/>
                  <a:pt x="1282" y="5802"/>
                </a:cubicBezTo>
                <a:cubicBezTo>
                  <a:pt x="743" y="6313"/>
                  <a:pt x="9" y="6815"/>
                  <a:pt x="9" y="7558"/>
                </a:cubicBezTo>
                <a:cubicBezTo>
                  <a:pt x="0" y="8580"/>
                  <a:pt x="1104" y="9185"/>
                  <a:pt x="2022" y="9185"/>
                </a:cubicBezTo>
                <a:cubicBezTo>
                  <a:pt x="2138" y="9185"/>
                  <a:pt x="2252" y="9176"/>
                  <a:pt x="2359" y="9156"/>
                </a:cubicBezTo>
                <a:cubicBezTo>
                  <a:pt x="3697" y="8905"/>
                  <a:pt x="4942" y="8190"/>
                  <a:pt x="5806" y="7140"/>
                </a:cubicBezTo>
                <a:cubicBezTo>
                  <a:pt x="6791" y="5951"/>
                  <a:pt x="7265" y="4353"/>
                  <a:pt x="7098" y="2820"/>
                </a:cubicBezTo>
                <a:cubicBezTo>
                  <a:pt x="7005" y="1937"/>
                  <a:pt x="6670" y="1036"/>
                  <a:pt x="5983" y="469"/>
                </a:cubicBezTo>
                <a:cubicBezTo>
                  <a:pt x="5613" y="169"/>
                  <a:pt x="5124" y="1"/>
                  <a:pt x="46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rot="-6134121">
            <a:off x="-1514201" y="-1871384"/>
            <a:ext cx="2911730" cy="3857569"/>
          </a:xfrm>
          <a:custGeom>
            <a:rect b="b" l="l" r="r" t="t"/>
            <a:pathLst>
              <a:path extrusionOk="0" h="8840" w="6672">
                <a:moveTo>
                  <a:pt x="3385" y="1"/>
                </a:moveTo>
                <a:cubicBezTo>
                  <a:pt x="3335" y="1"/>
                  <a:pt x="3284" y="3"/>
                  <a:pt x="3233" y="7"/>
                </a:cubicBezTo>
                <a:cubicBezTo>
                  <a:pt x="1868" y="119"/>
                  <a:pt x="604" y="2107"/>
                  <a:pt x="214" y="3250"/>
                </a:cubicBezTo>
                <a:cubicBezTo>
                  <a:pt x="65" y="3686"/>
                  <a:pt x="0" y="4244"/>
                  <a:pt x="363" y="4523"/>
                </a:cubicBezTo>
                <a:cubicBezTo>
                  <a:pt x="669" y="4745"/>
                  <a:pt x="1097" y="4653"/>
                  <a:pt x="1450" y="4792"/>
                </a:cubicBezTo>
                <a:cubicBezTo>
                  <a:pt x="1803" y="4931"/>
                  <a:pt x="2026" y="5275"/>
                  <a:pt x="2137" y="5637"/>
                </a:cubicBezTo>
                <a:cubicBezTo>
                  <a:pt x="2202" y="5842"/>
                  <a:pt x="2230" y="6055"/>
                  <a:pt x="2258" y="6269"/>
                </a:cubicBezTo>
                <a:cubicBezTo>
                  <a:pt x="2276" y="6427"/>
                  <a:pt x="2295" y="6585"/>
                  <a:pt x="2314" y="6743"/>
                </a:cubicBezTo>
                <a:cubicBezTo>
                  <a:pt x="2416" y="7347"/>
                  <a:pt x="2657" y="7951"/>
                  <a:pt x="3113" y="8360"/>
                </a:cubicBezTo>
                <a:cubicBezTo>
                  <a:pt x="3428" y="8656"/>
                  <a:pt x="3865" y="8840"/>
                  <a:pt x="4294" y="8840"/>
                </a:cubicBezTo>
                <a:cubicBezTo>
                  <a:pt x="4471" y="8840"/>
                  <a:pt x="4647" y="8808"/>
                  <a:pt x="4813" y="8740"/>
                </a:cubicBezTo>
                <a:cubicBezTo>
                  <a:pt x="4887" y="8713"/>
                  <a:pt x="4971" y="8666"/>
                  <a:pt x="5036" y="8620"/>
                </a:cubicBezTo>
                <a:cubicBezTo>
                  <a:pt x="5593" y="8267"/>
                  <a:pt x="5872" y="7561"/>
                  <a:pt x="6058" y="6910"/>
                </a:cubicBezTo>
                <a:cubicBezTo>
                  <a:pt x="6439" y="5535"/>
                  <a:pt x="6671" y="4049"/>
                  <a:pt x="6262" y="2683"/>
                </a:cubicBezTo>
                <a:cubicBezTo>
                  <a:pt x="5922" y="1536"/>
                  <a:pt x="4743" y="1"/>
                  <a:pt x="33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1262175" y="45994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5364497" y="41808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8588597" y="21198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p:nvPr/>
        </p:nvSpPr>
        <p:spPr>
          <a:xfrm>
            <a:off x="8316437" y="38187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a:off x="5530300" y="12246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rot="1040614">
            <a:off x="7112973" y="-195299"/>
            <a:ext cx="2649516" cy="981825"/>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5" name="Shape 475"/>
        <p:cNvGrpSpPr/>
        <p:nvPr/>
      </p:nvGrpSpPr>
      <p:grpSpPr>
        <a:xfrm>
          <a:off x="0" y="0"/>
          <a:ext cx="0" cy="0"/>
          <a:chOff x="0" y="0"/>
          <a:chExt cx="0" cy="0"/>
        </a:xfrm>
      </p:grpSpPr>
      <p:sp>
        <p:nvSpPr>
          <p:cNvPr id="476" name="Google Shape;476;p63"/>
          <p:cNvSpPr/>
          <p:nvPr/>
        </p:nvSpPr>
        <p:spPr>
          <a:xfrm>
            <a:off x="827300" y="3780925"/>
            <a:ext cx="75669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63"/>
          <p:cNvGrpSpPr/>
          <p:nvPr/>
        </p:nvGrpSpPr>
        <p:grpSpPr>
          <a:xfrm>
            <a:off x="743381" y="1098110"/>
            <a:ext cx="7650815" cy="2885162"/>
            <a:chOff x="1013241" y="1309528"/>
            <a:chExt cx="6154131" cy="2320755"/>
          </a:xfrm>
        </p:grpSpPr>
        <p:sp>
          <p:nvSpPr>
            <p:cNvPr id="478" name="Google Shape;478;p63"/>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3"/>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63"/>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63"/>
          <p:cNvSpPr txBox="1"/>
          <p:nvPr>
            <p:ph hasCustomPrompt="1" type="title"/>
          </p:nvPr>
        </p:nvSpPr>
        <p:spPr>
          <a:xfrm>
            <a:off x="1284000" y="1465038"/>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82" name="Google Shape;482;p63"/>
          <p:cNvSpPr txBox="1"/>
          <p:nvPr>
            <p:ph idx="1" type="subTitle"/>
          </p:nvPr>
        </p:nvSpPr>
        <p:spPr>
          <a:xfrm>
            <a:off x="1284000" y="3219146"/>
            <a:ext cx="6576000" cy="45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3" name="Shape 483"/>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84" name="Shape 484"/>
        <p:cNvGrpSpPr/>
        <p:nvPr/>
      </p:nvGrpSpPr>
      <p:grpSpPr>
        <a:xfrm>
          <a:off x="0" y="0"/>
          <a:ext cx="0" cy="0"/>
          <a:chOff x="0" y="0"/>
          <a:chExt cx="0" cy="0"/>
        </a:xfrm>
      </p:grpSpPr>
      <p:sp>
        <p:nvSpPr>
          <p:cNvPr id="485" name="Google Shape;485;p65"/>
          <p:cNvSpPr txBox="1"/>
          <p:nvPr>
            <p:ph type="title"/>
          </p:nvPr>
        </p:nvSpPr>
        <p:spPr>
          <a:xfrm>
            <a:off x="2045625" y="1448925"/>
            <a:ext cx="2298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6" name="Google Shape;486;p65"/>
          <p:cNvSpPr txBox="1"/>
          <p:nvPr>
            <p:ph idx="1" type="subTitle"/>
          </p:nvPr>
        </p:nvSpPr>
        <p:spPr>
          <a:xfrm>
            <a:off x="2045625" y="1976627"/>
            <a:ext cx="2298600" cy="60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7" name="Google Shape;487;p65"/>
          <p:cNvSpPr txBox="1"/>
          <p:nvPr>
            <p:ph idx="2" type="title"/>
          </p:nvPr>
        </p:nvSpPr>
        <p:spPr>
          <a:xfrm>
            <a:off x="5863550" y="1448925"/>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8" name="Google Shape;488;p65"/>
          <p:cNvSpPr txBox="1"/>
          <p:nvPr>
            <p:ph idx="3" type="subTitle"/>
          </p:nvPr>
        </p:nvSpPr>
        <p:spPr>
          <a:xfrm>
            <a:off x="5863550" y="1976625"/>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9" name="Google Shape;489;p65"/>
          <p:cNvSpPr txBox="1"/>
          <p:nvPr>
            <p:ph idx="4" type="title"/>
          </p:nvPr>
        </p:nvSpPr>
        <p:spPr>
          <a:xfrm>
            <a:off x="2045625" y="3235102"/>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0" name="Google Shape;490;p65"/>
          <p:cNvSpPr txBox="1"/>
          <p:nvPr>
            <p:ph idx="5" type="subTitle"/>
          </p:nvPr>
        </p:nvSpPr>
        <p:spPr>
          <a:xfrm>
            <a:off x="2045625" y="3762823"/>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1" name="Google Shape;491;p65"/>
          <p:cNvSpPr txBox="1"/>
          <p:nvPr>
            <p:ph idx="6" type="title"/>
          </p:nvPr>
        </p:nvSpPr>
        <p:spPr>
          <a:xfrm>
            <a:off x="5863550" y="3235100"/>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2" name="Google Shape;492;p65"/>
          <p:cNvSpPr txBox="1"/>
          <p:nvPr>
            <p:ph idx="7" type="subTitle"/>
          </p:nvPr>
        </p:nvSpPr>
        <p:spPr>
          <a:xfrm>
            <a:off x="5863550" y="3762821"/>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3" name="Google Shape;493;p65"/>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94" name="Google Shape;494;p65"/>
          <p:cNvSpPr txBox="1"/>
          <p:nvPr>
            <p:ph hasCustomPrompt="1" idx="9" type="title"/>
          </p:nvPr>
        </p:nvSpPr>
        <p:spPr>
          <a:xfrm>
            <a:off x="1121762"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95" name="Google Shape;495;p65"/>
          <p:cNvSpPr txBox="1"/>
          <p:nvPr>
            <p:ph hasCustomPrompt="1" idx="13" type="title"/>
          </p:nvPr>
        </p:nvSpPr>
        <p:spPr>
          <a:xfrm>
            <a:off x="1121762"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96" name="Google Shape;496;p65"/>
          <p:cNvSpPr txBox="1"/>
          <p:nvPr>
            <p:ph hasCustomPrompt="1" idx="14" type="title"/>
          </p:nvPr>
        </p:nvSpPr>
        <p:spPr>
          <a:xfrm>
            <a:off x="4951275"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497" name="Google Shape;497;p65"/>
          <p:cNvSpPr txBox="1"/>
          <p:nvPr>
            <p:ph hasCustomPrompt="1" idx="15" type="title"/>
          </p:nvPr>
        </p:nvSpPr>
        <p:spPr>
          <a:xfrm>
            <a:off x="4951275"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498" name="Shape 498"/>
        <p:cNvGrpSpPr/>
        <p:nvPr/>
      </p:nvGrpSpPr>
      <p:grpSpPr>
        <a:xfrm>
          <a:off x="0" y="0"/>
          <a:ext cx="0" cy="0"/>
          <a:chOff x="0" y="0"/>
          <a:chExt cx="0" cy="0"/>
        </a:xfrm>
      </p:grpSpPr>
      <p:sp>
        <p:nvSpPr>
          <p:cNvPr id="499" name="Google Shape;499;p66"/>
          <p:cNvSpPr/>
          <p:nvPr/>
        </p:nvSpPr>
        <p:spPr>
          <a:xfrm>
            <a:off x="2134175" y="3792437"/>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66"/>
          <p:cNvGrpSpPr/>
          <p:nvPr/>
        </p:nvGrpSpPr>
        <p:grpSpPr>
          <a:xfrm>
            <a:off x="895320" y="709197"/>
            <a:ext cx="7299789" cy="3641931"/>
            <a:chOff x="895320" y="709197"/>
            <a:chExt cx="7299789" cy="3641931"/>
          </a:xfrm>
        </p:grpSpPr>
        <p:sp>
          <p:nvSpPr>
            <p:cNvPr id="501" name="Google Shape;501;p66"/>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6"/>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6"/>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4" name="Google Shape;504;p66"/>
          <p:cNvSpPr txBox="1"/>
          <p:nvPr>
            <p:ph type="title"/>
          </p:nvPr>
        </p:nvSpPr>
        <p:spPr>
          <a:xfrm>
            <a:off x="1120725" y="2603150"/>
            <a:ext cx="6902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5" name="Google Shape;505;p66"/>
          <p:cNvSpPr txBox="1"/>
          <p:nvPr>
            <p:ph hasCustomPrompt="1" idx="2" type="title"/>
          </p:nvPr>
        </p:nvSpPr>
        <p:spPr>
          <a:xfrm>
            <a:off x="2996550" y="123675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6" name="Google Shape;506;p66"/>
          <p:cNvSpPr txBox="1"/>
          <p:nvPr>
            <p:ph idx="1" type="subTitle"/>
          </p:nvPr>
        </p:nvSpPr>
        <p:spPr>
          <a:xfrm>
            <a:off x="2391925" y="3552325"/>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07" name="Shape 507"/>
        <p:cNvGrpSpPr/>
        <p:nvPr/>
      </p:nvGrpSpPr>
      <p:grpSpPr>
        <a:xfrm>
          <a:off x="0" y="0"/>
          <a:ext cx="0" cy="0"/>
          <a:chOff x="0" y="0"/>
          <a:chExt cx="0" cy="0"/>
        </a:xfrm>
      </p:grpSpPr>
      <p:sp>
        <p:nvSpPr>
          <p:cNvPr id="508" name="Google Shape;508;p67"/>
          <p:cNvSpPr/>
          <p:nvPr/>
        </p:nvSpPr>
        <p:spPr>
          <a:xfrm>
            <a:off x="1735050" y="3780925"/>
            <a:ext cx="57513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67"/>
          <p:cNvGrpSpPr/>
          <p:nvPr/>
        </p:nvGrpSpPr>
        <p:grpSpPr>
          <a:xfrm>
            <a:off x="895320" y="709197"/>
            <a:ext cx="7299789" cy="3641931"/>
            <a:chOff x="895320" y="709197"/>
            <a:chExt cx="7299789" cy="3641931"/>
          </a:xfrm>
        </p:grpSpPr>
        <p:sp>
          <p:nvSpPr>
            <p:cNvPr id="510" name="Google Shape;510;p67"/>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7"/>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7"/>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67"/>
          <p:cNvSpPr txBox="1"/>
          <p:nvPr>
            <p:ph type="title"/>
          </p:nvPr>
        </p:nvSpPr>
        <p:spPr>
          <a:xfrm>
            <a:off x="2290025" y="324682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14" name="Google Shape;514;p67"/>
          <p:cNvSpPr txBox="1"/>
          <p:nvPr>
            <p:ph idx="1" type="subTitle"/>
          </p:nvPr>
        </p:nvSpPr>
        <p:spPr>
          <a:xfrm>
            <a:off x="1458125" y="1364775"/>
            <a:ext cx="6227700" cy="141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515" name="Shape 515"/>
        <p:cNvGrpSpPr/>
        <p:nvPr/>
      </p:nvGrpSpPr>
      <p:grpSpPr>
        <a:xfrm>
          <a:off x="0" y="0"/>
          <a:ext cx="0" cy="0"/>
          <a:chOff x="0" y="0"/>
          <a:chExt cx="0" cy="0"/>
        </a:xfrm>
      </p:grpSpPr>
      <p:grpSp>
        <p:nvGrpSpPr>
          <p:cNvPr id="516" name="Google Shape;516;p68"/>
          <p:cNvGrpSpPr/>
          <p:nvPr/>
        </p:nvGrpSpPr>
        <p:grpSpPr>
          <a:xfrm>
            <a:off x="1345825" y="906825"/>
            <a:ext cx="6452369" cy="3329854"/>
            <a:chOff x="1345825" y="906825"/>
            <a:chExt cx="6452369" cy="3329854"/>
          </a:xfrm>
        </p:grpSpPr>
        <p:sp>
          <p:nvSpPr>
            <p:cNvPr id="517" name="Google Shape;517;p68"/>
            <p:cNvSpPr/>
            <p:nvPr/>
          </p:nvSpPr>
          <p:spPr>
            <a:xfrm>
              <a:off x="1345825" y="906825"/>
              <a:ext cx="6452358" cy="3329852"/>
            </a:xfrm>
            <a:custGeom>
              <a:rect b="b" l="l" r="r" t="t"/>
              <a:pathLst>
                <a:path extrusionOk="0" h="41657" w="65126">
                  <a:moveTo>
                    <a:pt x="7178" y="1"/>
                  </a:moveTo>
                  <a:lnTo>
                    <a:pt x="57947" y="1"/>
                  </a:lnTo>
                  <a:cubicBezTo>
                    <a:pt x="61920" y="1"/>
                    <a:pt x="65125" y="3186"/>
                    <a:pt x="65125" y="7178"/>
                  </a:cubicBezTo>
                  <a:lnTo>
                    <a:pt x="65125" y="34479"/>
                  </a:lnTo>
                  <a:cubicBezTo>
                    <a:pt x="65125" y="38451"/>
                    <a:pt x="61920" y="41657"/>
                    <a:pt x="57947" y="41657"/>
                  </a:cubicBezTo>
                  <a:lnTo>
                    <a:pt x="7178" y="41657"/>
                  </a:lnTo>
                  <a:cubicBezTo>
                    <a:pt x="3186" y="41657"/>
                    <a:pt x="0" y="38451"/>
                    <a:pt x="0" y="34479"/>
                  </a:cubicBezTo>
                  <a:lnTo>
                    <a:pt x="0" y="7178"/>
                  </a:lnTo>
                  <a:cubicBezTo>
                    <a:pt x="0" y="3186"/>
                    <a:pt x="3186" y="1"/>
                    <a:pt x="7178" y="1"/>
                  </a:cubicBezTo>
                  <a:close/>
                </a:path>
              </a:pathLst>
            </a:custGeom>
            <a:gradFill>
              <a:gsLst>
                <a:gs pos="0">
                  <a:srgbClr val="0A3250"/>
                </a:gs>
                <a:gs pos="100000">
                  <a:srgbClr val="010101"/>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68"/>
            <p:cNvSpPr/>
            <p:nvPr/>
          </p:nvSpPr>
          <p:spPr>
            <a:xfrm>
              <a:off x="1345828" y="919455"/>
              <a:ext cx="2594972" cy="2414437"/>
            </a:xfrm>
            <a:custGeom>
              <a:rect b="b" l="l" r="r" t="t"/>
              <a:pathLst>
                <a:path extrusionOk="0" h="30205" w="26192">
                  <a:moveTo>
                    <a:pt x="7097" y="1"/>
                  </a:moveTo>
                  <a:cubicBezTo>
                    <a:pt x="3186" y="1"/>
                    <a:pt x="0" y="3166"/>
                    <a:pt x="20" y="7098"/>
                  </a:cubicBezTo>
                  <a:lnTo>
                    <a:pt x="20" y="30204"/>
                  </a:lnTo>
                  <a:lnTo>
                    <a:pt x="26191" y="1"/>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8"/>
            <p:cNvSpPr/>
            <p:nvPr/>
          </p:nvSpPr>
          <p:spPr>
            <a:xfrm>
              <a:off x="4024625" y="929375"/>
              <a:ext cx="3773569" cy="3307304"/>
            </a:xfrm>
            <a:custGeom>
              <a:rect b="b" l="l" r="r" t="t"/>
              <a:pathLst>
                <a:path extrusionOk="0" h="40649" w="38088">
                  <a:moveTo>
                    <a:pt x="30990" y="40628"/>
                  </a:moveTo>
                  <a:cubicBezTo>
                    <a:pt x="34902" y="40648"/>
                    <a:pt x="38067" y="37462"/>
                    <a:pt x="38087" y="33551"/>
                  </a:cubicBezTo>
                  <a:lnTo>
                    <a:pt x="38087" y="6674"/>
                  </a:lnTo>
                  <a:cubicBezTo>
                    <a:pt x="38067" y="3670"/>
                    <a:pt x="36192" y="1008"/>
                    <a:pt x="33390" y="0"/>
                  </a:cubicBezTo>
                  <a:lnTo>
                    <a:pt x="0" y="40628"/>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0" name="Google Shape;520;p68"/>
          <p:cNvSpPr/>
          <p:nvPr/>
        </p:nvSpPr>
        <p:spPr>
          <a:xfrm>
            <a:off x="1632050" y="3809825"/>
            <a:ext cx="5957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8"/>
          <p:cNvSpPr txBox="1"/>
          <p:nvPr>
            <p:ph idx="1" type="subTitle"/>
          </p:nvPr>
        </p:nvSpPr>
        <p:spPr>
          <a:xfrm>
            <a:off x="2387150" y="3029138"/>
            <a:ext cx="43698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2" name="Google Shape;522;p68"/>
          <p:cNvSpPr txBox="1"/>
          <p:nvPr>
            <p:ph type="title"/>
          </p:nvPr>
        </p:nvSpPr>
        <p:spPr>
          <a:xfrm>
            <a:off x="2563050" y="1490363"/>
            <a:ext cx="4017900" cy="135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523" name="Shape 523"/>
        <p:cNvGrpSpPr/>
        <p:nvPr/>
      </p:nvGrpSpPr>
      <p:grpSpPr>
        <a:xfrm>
          <a:off x="0" y="0"/>
          <a:ext cx="0" cy="0"/>
          <a:chOff x="0" y="0"/>
          <a:chExt cx="0" cy="0"/>
        </a:xfrm>
      </p:grpSpPr>
      <p:sp>
        <p:nvSpPr>
          <p:cNvPr id="524" name="Google Shape;524;p69"/>
          <p:cNvSpPr txBox="1"/>
          <p:nvPr>
            <p:ph idx="1" type="subTitle"/>
          </p:nvPr>
        </p:nvSpPr>
        <p:spPr>
          <a:xfrm>
            <a:off x="1569750" y="2679269"/>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69"/>
          <p:cNvSpPr txBox="1"/>
          <p:nvPr>
            <p:ph type="title"/>
          </p:nvPr>
        </p:nvSpPr>
        <p:spPr>
          <a:xfrm>
            <a:off x="1634400" y="1406756"/>
            <a:ext cx="34236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526" name="Shape 526"/>
        <p:cNvGrpSpPr/>
        <p:nvPr/>
      </p:nvGrpSpPr>
      <p:grpSpPr>
        <a:xfrm>
          <a:off x="0" y="0"/>
          <a:ext cx="0" cy="0"/>
          <a:chOff x="0" y="0"/>
          <a:chExt cx="0" cy="0"/>
        </a:xfrm>
      </p:grpSpPr>
      <p:sp>
        <p:nvSpPr>
          <p:cNvPr id="527" name="Google Shape;527;p70"/>
          <p:cNvSpPr txBox="1"/>
          <p:nvPr>
            <p:ph idx="1" type="subTitle"/>
          </p:nvPr>
        </p:nvSpPr>
        <p:spPr>
          <a:xfrm>
            <a:off x="5244070" y="2828176"/>
            <a:ext cx="26700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8" name="Google Shape;528;p70"/>
          <p:cNvSpPr txBox="1"/>
          <p:nvPr>
            <p:ph type="title"/>
          </p:nvPr>
        </p:nvSpPr>
        <p:spPr>
          <a:xfrm>
            <a:off x="4862250" y="1638473"/>
            <a:ext cx="3433800" cy="102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529" name="Shape 529"/>
        <p:cNvGrpSpPr/>
        <p:nvPr/>
      </p:nvGrpSpPr>
      <p:grpSpPr>
        <a:xfrm>
          <a:off x="0" y="0"/>
          <a:ext cx="0" cy="0"/>
          <a:chOff x="0" y="0"/>
          <a:chExt cx="0" cy="0"/>
        </a:xfrm>
      </p:grpSpPr>
      <p:sp>
        <p:nvSpPr>
          <p:cNvPr id="530" name="Google Shape;530;p71"/>
          <p:cNvSpPr txBox="1"/>
          <p:nvPr>
            <p:ph idx="1" type="subTitle"/>
          </p:nvPr>
        </p:nvSpPr>
        <p:spPr>
          <a:xfrm>
            <a:off x="1569748" y="2831381"/>
            <a:ext cx="3309300" cy="858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1" name="Google Shape;531;p71"/>
          <p:cNvSpPr txBox="1"/>
          <p:nvPr>
            <p:ph type="title"/>
          </p:nvPr>
        </p:nvSpPr>
        <p:spPr>
          <a:xfrm>
            <a:off x="1569750" y="1254650"/>
            <a:ext cx="3309300" cy="10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
    <p:spTree>
      <p:nvGrpSpPr>
        <p:cNvPr id="532" name="Shape 532"/>
        <p:cNvGrpSpPr/>
        <p:nvPr/>
      </p:nvGrpSpPr>
      <p:grpSpPr>
        <a:xfrm>
          <a:off x="0" y="0"/>
          <a:ext cx="0" cy="0"/>
          <a:chOff x="0" y="0"/>
          <a:chExt cx="0" cy="0"/>
        </a:xfrm>
      </p:grpSpPr>
      <p:sp>
        <p:nvSpPr>
          <p:cNvPr id="533" name="Google Shape;533;p72"/>
          <p:cNvSpPr txBox="1"/>
          <p:nvPr>
            <p:ph idx="1" type="subTitle"/>
          </p:nvPr>
        </p:nvSpPr>
        <p:spPr>
          <a:xfrm>
            <a:off x="2917350" y="3841700"/>
            <a:ext cx="3309300" cy="76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72"/>
          <p:cNvSpPr txBox="1"/>
          <p:nvPr>
            <p:ph type="title"/>
          </p:nvPr>
        </p:nvSpPr>
        <p:spPr>
          <a:xfrm>
            <a:off x="1698300" y="2764100"/>
            <a:ext cx="5747400" cy="107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8"/>
          <p:cNvSpPr txBox="1"/>
          <p:nvPr>
            <p:ph type="title"/>
          </p:nvPr>
        </p:nvSpPr>
        <p:spPr>
          <a:xfrm>
            <a:off x="1651950" y="1377000"/>
            <a:ext cx="5840100" cy="2389500"/>
          </a:xfrm>
          <a:prstGeom prst="rect">
            <a:avLst/>
          </a:prstGeom>
        </p:spPr>
        <p:txBody>
          <a:bodyPr anchorCtr="0" anchor="ctr" bIns="91425" lIns="91425" spcFirstLastPara="1" rIns="91425" wrap="square" tIns="0">
            <a:noAutofit/>
          </a:bodyPr>
          <a:lstStyle>
            <a:lvl1pPr lvl="0">
              <a:lnSpc>
                <a:spcPct val="85000"/>
              </a:lnSpc>
              <a:spcBef>
                <a:spcPts val="0"/>
              </a:spcBef>
              <a:spcAft>
                <a:spcPts val="0"/>
              </a:spcAft>
              <a:buSzPts val="10400"/>
              <a:buNone/>
              <a:defRPr sz="10400"/>
            </a:lvl1pPr>
            <a:lvl2pPr lvl="1">
              <a:lnSpc>
                <a:spcPct val="85000"/>
              </a:lnSpc>
              <a:spcBef>
                <a:spcPts val="0"/>
              </a:spcBef>
              <a:spcAft>
                <a:spcPts val="0"/>
              </a:spcAft>
              <a:buSzPts val="10400"/>
              <a:buNone/>
              <a:defRPr sz="10400"/>
            </a:lvl2pPr>
            <a:lvl3pPr lvl="2">
              <a:lnSpc>
                <a:spcPct val="85000"/>
              </a:lnSpc>
              <a:spcBef>
                <a:spcPts val="0"/>
              </a:spcBef>
              <a:spcAft>
                <a:spcPts val="0"/>
              </a:spcAft>
              <a:buSzPts val="10400"/>
              <a:buNone/>
              <a:defRPr sz="10400"/>
            </a:lvl3pPr>
            <a:lvl4pPr lvl="3">
              <a:lnSpc>
                <a:spcPct val="85000"/>
              </a:lnSpc>
              <a:spcBef>
                <a:spcPts val="0"/>
              </a:spcBef>
              <a:spcAft>
                <a:spcPts val="0"/>
              </a:spcAft>
              <a:buSzPts val="10400"/>
              <a:buNone/>
              <a:defRPr sz="10400"/>
            </a:lvl4pPr>
            <a:lvl5pPr lvl="4">
              <a:lnSpc>
                <a:spcPct val="85000"/>
              </a:lnSpc>
              <a:spcBef>
                <a:spcPts val="0"/>
              </a:spcBef>
              <a:spcAft>
                <a:spcPts val="0"/>
              </a:spcAft>
              <a:buSzPts val="10400"/>
              <a:buNone/>
              <a:defRPr sz="10400"/>
            </a:lvl5pPr>
            <a:lvl6pPr lvl="5">
              <a:lnSpc>
                <a:spcPct val="85000"/>
              </a:lnSpc>
              <a:spcBef>
                <a:spcPts val="0"/>
              </a:spcBef>
              <a:spcAft>
                <a:spcPts val="0"/>
              </a:spcAft>
              <a:buSzPts val="10400"/>
              <a:buNone/>
              <a:defRPr sz="10400"/>
            </a:lvl6pPr>
            <a:lvl7pPr lvl="6">
              <a:lnSpc>
                <a:spcPct val="85000"/>
              </a:lnSpc>
              <a:spcBef>
                <a:spcPts val="0"/>
              </a:spcBef>
              <a:spcAft>
                <a:spcPts val="0"/>
              </a:spcAft>
              <a:buSzPts val="10400"/>
              <a:buNone/>
              <a:defRPr sz="10400"/>
            </a:lvl7pPr>
            <a:lvl8pPr lvl="7">
              <a:lnSpc>
                <a:spcPct val="85000"/>
              </a:lnSpc>
              <a:spcBef>
                <a:spcPts val="0"/>
              </a:spcBef>
              <a:spcAft>
                <a:spcPts val="0"/>
              </a:spcAft>
              <a:buSzPts val="10400"/>
              <a:buNone/>
              <a:defRPr sz="10400"/>
            </a:lvl8pPr>
            <a:lvl9pPr lvl="8">
              <a:lnSpc>
                <a:spcPct val="85000"/>
              </a:lnSpc>
              <a:spcBef>
                <a:spcPts val="0"/>
              </a:spcBef>
              <a:spcAft>
                <a:spcPts val="0"/>
              </a:spcAft>
              <a:buSzPts val="10400"/>
              <a:buNone/>
              <a:defRPr sz="10400"/>
            </a:lvl9pPr>
          </a:lstStyle>
          <a:p/>
        </p:txBody>
      </p:sp>
      <p:sp>
        <p:nvSpPr>
          <p:cNvPr id="80" name="Google Shape;80;p8"/>
          <p:cNvSpPr/>
          <p:nvPr/>
        </p:nvSpPr>
        <p:spPr>
          <a:xfrm rot="-5909732">
            <a:off x="7510279" y="-478826"/>
            <a:ext cx="1706187" cy="2036643"/>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95409" y="-1431813"/>
            <a:ext cx="2457328" cy="3015551"/>
          </a:xfrm>
          <a:custGeom>
            <a:rect b="b" l="l" r="r" t="t"/>
            <a:pathLst>
              <a:path extrusionOk="0" h="4219" w="3438">
                <a:moveTo>
                  <a:pt x="75" y="2370"/>
                </a:moveTo>
                <a:cubicBezTo>
                  <a:pt x="121" y="2964"/>
                  <a:pt x="381" y="3559"/>
                  <a:pt x="855" y="3921"/>
                </a:cubicBezTo>
                <a:cubicBezTo>
                  <a:pt x="1106" y="4116"/>
                  <a:pt x="1496" y="4219"/>
                  <a:pt x="1728" y="3996"/>
                </a:cubicBezTo>
                <a:cubicBezTo>
                  <a:pt x="1933" y="3791"/>
                  <a:pt x="1886" y="3448"/>
                  <a:pt x="2035" y="3206"/>
                </a:cubicBezTo>
                <a:cubicBezTo>
                  <a:pt x="2258" y="2844"/>
                  <a:pt x="2797" y="2853"/>
                  <a:pt x="3113" y="2574"/>
                </a:cubicBezTo>
                <a:cubicBezTo>
                  <a:pt x="3438" y="2295"/>
                  <a:pt x="3438" y="1766"/>
                  <a:pt x="3224" y="1385"/>
                </a:cubicBezTo>
                <a:cubicBezTo>
                  <a:pt x="3020" y="1013"/>
                  <a:pt x="2639" y="762"/>
                  <a:pt x="2267" y="540"/>
                </a:cubicBezTo>
                <a:cubicBezTo>
                  <a:pt x="1961" y="363"/>
                  <a:pt x="1635" y="186"/>
                  <a:pt x="1282" y="149"/>
                </a:cubicBezTo>
                <a:cubicBezTo>
                  <a:pt x="93" y="1"/>
                  <a:pt x="0" y="1496"/>
                  <a:pt x="75" y="237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8100006">
            <a:off x="7660638" y="3573350"/>
            <a:ext cx="1897759" cy="2262001"/>
          </a:xfrm>
          <a:custGeom>
            <a:rect b="b" l="l" r="r" t="t"/>
            <a:pathLst>
              <a:path extrusionOk="0" h="2385" w="2001">
                <a:moveTo>
                  <a:pt x="940" y="0"/>
                </a:moveTo>
                <a:cubicBezTo>
                  <a:pt x="122" y="0"/>
                  <a:pt x="1" y="1071"/>
                  <a:pt x="179" y="1696"/>
                </a:cubicBezTo>
                <a:cubicBezTo>
                  <a:pt x="280" y="2054"/>
                  <a:pt x="589" y="2384"/>
                  <a:pt x="963" y="2384"/>
                </a:cubicBezTo>
                <a:cubicBezTo>
                  <a:pt x="968" y="2384"/>
                  <a:pt x="973" y="2384"/>
                  <a:pt x="978" y="2384"/>
                </a:cubicBezTo>
                <a:cubicBezTo>
                  <a:pt x="1303" y="2384"/>
                  <a:pt x="1582" y="2133"/>
                  <a:pt x="1740" y="1845"/>
                </a:cubicBezTo>
                <a:cubicBezTo>
                  <a:pt x="1935" y="1511"/>
                  <a:pt x="2000" y="1092"/>
                  <a:pt x="1879" y="721"/>
                </a:cubicBezTo>
                <a:cubicBezTo>
                  <a:pt x="1759" y="358"/>
                  <a:pt x="1424" y="52"/>
                  <a:pt x="1043" y="5"/>
                </a:cubicBezTo>
                <a:cubicBezTo>
                  <a:pt x="1008" y="2"/>
                  <a:pt x="973" y="0"/>
                  <a:pt x="94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615325" y="26467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a:off x="6677922" y="6439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7185197" y="443104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308197" y="9238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1377747" y="37664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3833875" y="4911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8110725" y="264678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4332400" y="44485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rot="1311902">
            <a:off x="-688110" y="3688453"/>
            <a:ext cx="3025643" cy="1121205"/>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
    <p:spTree>
      <p:nvGrpSpPr>
        <p:cNvPr id="535" name="Shape 535"/>
        <p:cNvGrpSpPr/>
        <p:nvPr/>
      </p:nvGrpSpPr>
      <p:grpSpPr>
        <a:xfrm>
          <a:off x="0" y="0"/>
          <a:ext cx="0" cy="0"/>
          <a:chOff x="0" y="0"/>
          <a:chExt cx="0" cy="0"/>
        </a:xfrm>
      </p:grpSpPr>
      <p:sp>
        <p:nvSpPr>
          <p:cNvPr id="536" name="Google Shape;536;p7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7" name="Google Shape;537;p73"/>
          <p:cNvSpPr txBox="1"/>
          <p:nvPr>
            <p:ph idx="1" type="body"/>
          </p:nvPr>
        </p:nvSpPr>
        <p:spPr>
          <a:xfrm>
            <a:off x="4467213" y="1380538"/>
            <a:ext cx="3804900" cy="2957700"/>
          </a:xfrm>
          <a:prstGeom prst="rect">
            <a:avLst/>
          </a:prstGeom>
        </p:spPr>
        <p:txBody>
          <a:bodyPr anchorCtr="0" anchor="ctr" bIns="91425" lIns="91425" spcFirstLastPara="1" rIns="91425" wrap="square" tIns="91425">
            <a:noAutofit/>
          </a:bodyPr>
          <a:lstStyle>
            <a:lvl1pPr indent="-317500" lvl="0" marL="457200" rtl="0">
              <a:lnSpc>
                <a:spcPct val="115000"/>
              </a:lnSpc>
              <a:spcBef>
                <a:spcPts val="100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
    <p:spTree>
      <p:nvGrpSpPr>
        <p:cNvPr id="538" name="Shape 538"/>
        <p:cNvGrpSpPr/>
        <p:nvPr/>
      </p:nvGrpSpPr>
      <p:grpSpPr>
        <a:xfrm>
          <a:off x="0" y="0"/>
          <a:ext cx="0" cy="0"/>
          <a:chOff x="0" y="0"/>
          <a:chExt cx="0" cy="0"/>
        </a:xfrm>
      </p:grpSpPr>
      <p:sp>
        <p:nvSpPr>
          <p:cNvPr id="539" name="Google Shape;539;p7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0" name="Google Shape;540;p74"/>
          <p:cNvSpPr txBox="1"/>
          <p:nvPr>
            <p:ph idx="1" type="body"/>
          </p:nvPr>
        </p:nvSpPr>
        <p:spPr>
          <a:xfrm>
            <a:off x="720000" y="1045850"/>
            <a:ext cx="7704000" cy="3522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41" name="Shape 541"/>
        <p:cNvGrpSpPr/>
        <p:nvPr/>
      </p:nvGrpSpPr>
      <p:grpSpPr>
        <a:xfrm>
          <a:off x="0" y="0"/>
          <a:ext cx="0" cy="0"/>
          <a:chOff x="0" y="0"/>
          <a:chExt cx="0" cy="0"/>
        </a:xfrm>
      </p:grpSpPr>
      <p:sp>
        <p:nvSpPr>
          <p:cNvPr id="542" name="Google Shape;542;p75"/>
          <p:cNvSpPr txBox="1"/>
          <p:nvPr>
            <p:ph idx="1" type="subTitle"/>
          </p:nvPr>
        </p:nvSpPr>
        <p:spPr>
          <a:xfrm>
            <a:off x="2860197" y="1295925"/>
            <a:ext cx="27057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3" name="Google Shape;543;p75"/>
          <p:cNvSpPr txBox="1"/>
          <p:nvPr>
            <p:ph idx="2" type="subTitle"/>
          </p:nvPr>
        </p:nvSpPr>
        <p:spPr>
          <a:xfrm>
            <a:off x="3652897" y="2909800"/>
            <a:ext cx="2547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4" name="Google Shape;544;p75"/>
          <p:cNvSpPr txBox="1"/>
          <p:nvPr>
            <p:ph idx="3" type="subTitle"/>
          </p:nvPr>
        </p:nvSpPr>
        <p:spPr>
          <a:xfrm>
            <a:off x="3018621" y="2072775"/>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5" name="Google Shape;545;p75"/>
          <p:cNvSpPr txBox="1"/>
          <p:nvPr>
            <p:ph idx="4" type="subTitle"/>
          </p:nvPr>
        </p:nvSpPr>
        <p:spPr>
          <a:xfrm>
            <a:off x="3784221" y="3678600"/>
            <a:ext cx="2415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6" name="Google Shape;546;p7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47" name="Shape 547"/>
        <p:cNvGrpSpPr/>
        <p:nvPr/>
      </p:nvGrpSpPr>
      <p:grpSpPr>
        <a:xfrm>
          <a:off x="0" y="0"/>
          <a:ext cx="0" cy="0"/>
          <a:chOff x="0" y="0"/>
          <a:chExt cx="0" cy="0"/>
        </a:xfrm>
      </p:grpSpPr>
      <p:sp>
        <p:nvSpPr>
          <p:cNvPr id="548" name="Google Shape;548;p76"/>
          <p:cNvSpPr txBox="1"/>
          <p:nvPr>
            <p:ph idx="1" type="subTitle"/>
          </p:nvPr>
        </p:nvSpPr>
        <p:spPr>
          <a:xfrm>
            <a:off x="83801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49" name="Google Shape;549;p76"/>
          <p:cNvSpPr txBox="1"/>
          <p:nvPr>
            <p:ph idx="2" type="subTitle"/>
          </p:nvPr>
        </p:nvSpPr>
        <p:spPr>
          <a:xfrm>
            <a:off x="4873663" y="2299950"/>
            <a:ext cx="34323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0" name="Google Shape;550;p76"/>
          <p:cNvSpPr txBox="1"/>
          <p:nvPr>
            <p:ph idx="3" type="subTitle"/>
          </p:nvPr>
        </p:nvSpPr>
        <p:spPr>
          <a:xfrm>
            <a:off x="83801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1" name="Google Shape;551;p76"/>
          <p:cNvSpPr txBox="1"/>
          <p:nvPr>
            <p:ph idx="4" type="subTitle"/>
          </p:nvPr>
        </p:nvSpPr>
        <p:spPr>
          <a:xfrm>
            <a:off x="4873663" y="2872650"/>
            <a:ext cx="3432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2" name="Google Shape;552;p7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553" name="Shape 553"/>
        <p:cNvGrpSpPr/>
        <p:nvPr/>
      </p:nvGrpSpPr>
      <p:grpSpPr>
        <a:xfrm>
          <a:off x="0" y="0"/>
          <a:ext cx="0" cy="0"/>
          <a:chOff x="0" y="0"/>
          <a:chExt cx="0" cy="0"/>
        </a:xfrm>
      </p:grpSpPr>
      <p:sp>
        <p:nvSpPr>
          <p:cNvPr id="554" name="Google Shape;554;p77"/>
          <p:cNvSpPr txBox="1"/>
          <p:nvPr>
            <p:ph idx="1" type="subTitle"/>
          </p:nvPr>
        </p:nvSpPr>
        <p:spPr>
          <a:xfrm>
            <a:off x="133286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5" name="Google Shape;555;p77"/>
          <p:cNvSpPr txBox="1"/>
          <p:nvPr>
            <p:ph idx="2" type="subTitle"/>
          </p:nvPr>
        </p:nvSpPr>
        <p:spPr>
          <a:xfrm>
            <a:off x="4656331" y="1514575"/>
            <a:ext cx="31548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5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556" name="Google Shape;556;p77"/>
          <p:cNvSpPr txBox="1"/>
          <p:nvPr>
            <p:ph idx="3" type="subTitle"/>
          </p:nvPr>
        </p:nvSpPr>
        <p:spPr>
          <a:xfrm>
            <a:off x="133287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57" name="Google Shape;557;p77"/>
          <p:cNvSpPr txBox="1"/>
          <p:nvPr>
            <p:ph idx="4" type="subTitle"/>
          </p:nvPr>
        </p:nvSpPr>
        <p:spPr>
          <a:xfrm>
            <a:off x="4656343" y="2139925"/>
            <a:ext cx="3154800" cy="219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58" name="Google Shape;558;p7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59" name="Shape 559"/>
        <p:cNvGrpSpPr/>
        <p:nvPr/>
      </p:nvGrpSpPr>
      <p:grpSpPr>
        <a:xfrm>
          <a:off x="0" y="0"/>
          <a:ext cx="0" cy="0"/>
          <a:chOff x="0" y="0"/>
          <a:chExt cx="0" cy="0"/>
        </a:xfrm>
      </p:grpSpPr>
      <p:sp>
        <p:nvSpPr>
          <p:cNvPr id="560" name="Google Shape;560;p78"/>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78"/>
          <p:cNvGrpSpPr/>
          <p:nvPr/>
        </p:nvGrpSpPr>
        <p:grpSpPr>
          <a:xfrm>
            <a:off x="481277" y="1299109"/>
            <a:ext cx="8181460" cy="3309394"/>
            <a:chOff x="733913" y="1271159"/>
            <a:chExt cx="3663231" cy="1493948"/>
          </a:xfrm>
        </p:grpSpPr>
        <p:sp>
          <p:nvSpPr>
            <p:cNvPr id="562" name="Google Shape;562;p78"/>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78"/>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78"/>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5" name="Google Shape;565;p78"/>
          <p:cNvSpPr txBox="1"/>
          <p:nvPr>
            <p:ph type="title"/>
          </p:nvPr>
        </p:nvSpPr>
        <p:spPr>
          <a:xfrm>
            <a:off x="7200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6" name="Google Shape;566;p78"/>
          <p:cNvSpPr txBox="1"/>
          <p:nvPr>
            <p:ph idx="1" type="subTitle"/>
          </p:nvPr>
        </p:nvSpPr>
        <p:spPr>
          <a:xfrm>
            <a:off x="7200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7" name="Google Shape;567;p78"/>
          <p:cNvSpPr txBox="1"/>
          <p:nvPr>
            <p:ph idx="2" type="title"/>
          </p:nvPr>
        </p:nvSpPr>
        <p:spPr>
          <a:xfrm>
            <a:off x="34038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68" name="Google Shape;568;p78"/>
          <p:cNvSpPr txBox="1"/>
          <p:nvPr>
            <p:ph idx="3" type="subTitle"/>
          </p:nvPr>
        </p:nvSpPr>
        <p:spPr>
          <a:xfrm>
            <a:off x="34038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9" name="Google Shape;569;p78"/>
          <p:cNvSpPr txBox="1"/>
          <p:nvPr>
            <p:ph idx="4" type="title"/>
          </p:nvPr>
        </p:nvSpPr>
        <p:spPr>
          <a:xfrm>
            <a:off x="6087600" y="2674363"/>
            <a:ext cx="23364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0" name="Google Shape;570;p78"/>
          <p:cNvSpPr txBox="1"/>
          <p:nvPr>
            <p:ph idx="5" type="subTitle"/>
          </p:nvPr>
        </p:nvSpPr>
        <p:spPr>
          <a:xfrm>
            <a:off x="6087600" y="3202084"/>
            <a:ext cx="2336400" cy="8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1" name="Google Shape;571;p7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572" name="Shape 572"/>
        <p:cNvGrpSpPr/>
        <p:nvPr/>
      </p:nvGrpSpPr>
      <p:grpSpPr>
        <a:xfrm>
          <a:off x="0" y="0"/>
          <a:ext cx="0" cy="0"/>
          <a:chOff x="0" y="0"/>
          <a:chExt cx="0" cy="0"/>
        </a:xfrm>
      </p:grpSpPr>
      <p:sp>
        <p:nvSpPr>
          <p:cNvPr id="573" name="Google Shape;573;p79"/>
          <p:cNvSpPr txBox="1"/>
          <p:nvPr>
            <p:ph type="title"/>
          </p:nvPr>
        </p:nvSpPr>
        <p:spPr>
          <a:xfrm>
            <a:off x="3677325" y="1224263"/>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4" name="Google Shape;574;p79"/>
          <p:cNvSpPr txBox="1"/>
          <p:nvPr>
            <p:ph idx="1" type="subTitle"/>
          </p:nvPr>
        </p:nvSpPr>
        <p:spPr>
          <a:xfrm>
            <a:off x="3677338" y="1751987"/>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5" name="Google Shape;575;p79"/>
          <p:cNvSpPr txBox="1"/>
          <p:nvPr>
            <p:ph idx="2" type="title"/>
          </p:nvPr>
        </p:nvSpPr>
        <p:spPr>
          <a:xfrm>
            <a:off x="3677325" y="231248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6" name="Google Shape;576;p79"/>
          <p:cNvSpPr txBox="1"/>
          <p:nvPr>
            <p:ph idx="3" type="subTitle"/>
          </p:nvPr>
        </p:nvSpPr>
        <p:spPr>
          <a:xfrm>
            <a:off x="3677350" y="2835775"/>
            <a:ext cx="34596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7" name="Google Shape;577;p79"/>
          <p:cNvSpPr txBox="1"/>
          <p:nvPr>
            <p:ph idx="4" type="title"/>
          </p:nvPr>
        </p:nvSpPr>
        <p:spPr>
          <a:xfrm>
            <a:off x="3677325" y="3400692"/>
            <a:ext cx="3459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78" name="Google Shape;578;p79"/>
          <p:cNvSpPr txBox="1"/>
          <p:nvPr>
            <p:ph idx="5" type="subTitle"/>
          </p:nvPr>
        </p:nvSpPr>
        <p:spPr>
          <a:xfrm>
            <a:off x="3677338" y="3928400"/>
            <a:ext cx="3459600" cy="527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9" name="Google Shape;579;p79"/>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80" name="Shape 580"/>
        <p:cNvGrpSpPr/>
        <p:nvPr/>
      </p:nvGrpSpPr>
      <p:grpSpPr>
        <a:xfrm>
          <a:off x="0" y="0"/>
          <a:ext cx="0" cy="0"/>
          <a:chOff x="0" y="0"/>
          <a:chExt cx="0" cy="0"/>
        </a:xfrm>
      </p:grpSpPr>
      <p:sp>
        <p:nvSpPr>
          <p:cNvPr id="581" name="Google Shape;581;p80"/>
          <p:cNvSpPr/>
          <p:nvPr/>
        </p:nvSpPr>
        <p:spPr>
          <a:xfrm>
            <a:off x="1475863" y="3809825"/>
            <a:ext cx="62697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2" name="Google Shape;582;p80"/>
          <p:cNvGrpSpPr/>
          <p:nvPr/>
        </p:nvGrpSpPr>
        <p:grpSpPr>
          <a:xfrm>
            <a:off x="481277" y="1307513"/>
            <a:ext cx="8181460" cy="3309394"/>
            <a:chOff x="733913" y="1271159"/>
            <a:chExt cx="3663231" cy="1493948"/>
          </a:xfrm>
        </p:grpSpPr>
        <p:sp>
          <p:nvSpPr>
            <p:cNvPr id="583" name="Google Shape;583;p80"/>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80"/>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0"/>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6" name="Google Shape;586;p80"/>
          <p:cNvSpPr txBox="1"/>
          <p:nvPr>
            <p:ph type="title"/>
          </p:nvPr>
        </p:nvSpPr>
        <p:spPr>
          <a:xfrm>
            <a:off x="1963312"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7" name="Google Shape;587;p80"/>
          <p:cNvSpPr txBox="1"/>
          <p:nvPr>
            <p:ph idx="1" type="subTitle"/>
          </p:nvPr>
        </p:nvSpPr>
        <p:spPr>
          <a:xfrm>
            <a:off x="1963323"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80"/>
          <p:cNvSpPr txBox="1"/>
          <p:nvPr>
            <p:ph idx="2" type="title"/>
          </p:nvPr>
        </p:nvSpPr>
        <p:spPr>
          <a:xfrm>
            <a:off x="5913139" y="157342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89" name="Google Shape;589;p80"/>
          <p:cNvSpPr txBox="1"/>
          <p:nvPr>
            <p:ph idx="3" type="subTitle"/>
          </p:nvPr>
        </p:nvSpPr>
        <p:spPr>
          <a:xfrm>
            <a:off x="5913147" y="210112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80"/>
          <p:cNvSpPr txBox="1"/>
          <p:nvPr>
            <p:ph idx="4" type="title"/>
          </p:nvPr>
        </p:nvSpPr>
        <p:spPr>
          <a:xfrm>
            <a:off x="1963312"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1" name="Google Shape;591;p80"/>
          <p:cNvSpPr txBox="1"/>
          <p:nvPr>
            <p:ph idx="5" type="subTitle"/>
          </p:nvPr>
        </p:nvSpPr>
        <p:spPr>
          <a:xfrm>
            <a:off x="1963323"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2" name="Google Shape;592;p80"/>
          <p:cNvSpPr txBox="1"/>
          <p:nvPr>
            <p:ph idx="6" type="title"/>
          </p:nvPr>
        </p:nvSpPr>
        <p:spPr>
          <a:xfrm>
            <a:off x="5913139" y="3103375"/>
            <a:ext cx="24066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93" name="Google Shape;593;p80"/>
          <p:cNvSpPr txBox="1"/>
          <p:nvPr>
            <p:ph idx="7" type="subTitle"/>
          </p:nvPr>
        </p:nvSpPr>
        <p:spPr>
          <a:xfrm>
            <a:off x="5913147" y="3631075"/>
            <a:ext cx="2406600" cy="6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4" name="Google Shape;594;p8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95" name="Shape 595"/>
        <p:cNvGrpSpPr/>
        <p:nvPr/>
      </p:nvGrpSpPr>
      <p:grpSpPr>
        <a:xfrm>
          <a:off x="0" y="0"/>
          <a:ext cx="0" cy="0"/>
          <a:chOff x="0" y="0"/>
          <a:chExt cx="0" cy="0"/>
        </a:xfrm>
      </p:grpSpPr>
      <p:sp>
        <p:nvSpPr>
          <p:cNvPr id="596" name="Google Shape;596;p81"/>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81"/>
          <p:cNvGrpSpPr/>
          <p:nvPr/>
        </p:nvGrpSpPr>
        <p:grpSpPr>
          <a:xfrm>
            <a:off x="481277" y="1228247"/>
            <a:ext cx="8181460" cy="3175237"/>
            <a:chOff x="733913" y="1271159"/>
            <a:chExt cx="3663231" cy="1493948"/>
          </a:xfrm>
        </p:grpSpPr>
        <p:sp>
          <p:nvSpPr>
            <p:cNvPr id="598" name="Google Shape;598;p81"/>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1"/>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81"/>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81"/>
          <p:cNvSpPr txBox="1"/>
          <p:nvPr>
            <p:ph type="title"/>
          </p:nvPr>
        </p:nvSpPr>
        <p:spPr>
          <a:xfrm>
            <a:off x="148976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2" name="Google Shape;602;p81"/>
          <p:cNvSpPr txBox="1"/>
          <p:nvPr>
            <p:ph idx="1" type="subTitle"/>
          </p:nvPr>
        </p:nvSpPr>
        <p:spPr>
          <a:xfrm>
            <a:off x="1489763"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3" name="Google Shape;603;p81"/>
          <p:cNvSpPr txBox="1"/>
          <p:nvPr>
            <p:ph idx="2" type="title"/>
          </p:nvPr>
        </p:nvSpPr>
        <p:spPr>
          <a:xfrm>
            <a:off x="4132588"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4" name="Google Shape;604;p81"/>
          <p:cNvSpPr txBox="1"/>
          <p:nvPr>
            <p:ph idx="3" type="subTitle"/>
          </p:nvPr>
        </p:nvSpPr>
        <p:spPr>
          <a:xfrm>
            <a:off x="4132589"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5" name="Google Shape;605;p81"/>
          <p:cNvSpPr txBox="1"/>
          <p:nvPr>
            <p:ph idx="4" type="title"/>
          </p:nvPr>
        </p:nvSpPr>
        <p:spPr>
          <a:xfrm>
            <a:off x="1489763"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6" name="Google Shape;606;p81"/>
          <p:cNvSpPr txBox="1"/>
          <p:nvPr>
            <p:ph idx="5" type="subTitle"/>
          </p:nvPr>
        </p:nvSpPr>
        <p:spPr>
          <a:xfrm>
            <a:off x="1489763"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7" name="Google Shape;607;p81"/>
          <p:cNvSpPr txBox="1"/>
          <p:nvPr>
            <p:ph idx="6" type="title"/>
          </p:nvPr>
        </p:nvSpPr>
        <p:spPr>
          <a:xfrm>
            <a:off x="4132588" y="2910548"/>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08" name="Google Shape;608;p81"/>
          <p:cNvSpPr txBox="1"/>
          <p:nvPr>
            <p:ph idx="7" type="subTitle"/>
          </p:nvPr>
        </p:nvSpPr>
        <p:spPr>
          <a:xfrm>
            <a:off x="4132589" y="3439829"/>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9" name="Google Shape;609;p81"/>
          <p:cNvSpPr txBox="1"/>
          <p:nvPr>
            <p:ph idx="8" type="title"/>
          </p:nvPr>
        </p:nvSpPr>
        <p:spPr>
          <a:xfrm>
            <a:off x="6775413" y="1531175"/>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0" name="Google Shape;610;p81"/>
          <p:cNvSpPr txBox="1"/>
          <p:nvPr>
            <p:ph idx="9" type="subTitle"/>
          </p:nvPr>
        </p:nvSpPr>
        <p:spPr>
          <a:xfrm>
            <a:off x="6775415" y="2058872"/>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81"/>
          <p:cNvSpPr txBox="1"/>
          <p:nvPr>
            <p:ph idx="13" type="title"/>
          </p:nvPr>
        </p:nvSpPr>
        <p:spPr>
          <a:xfrm>
            <a:off x="6775413" y="2910549"/>
            <a:ext cx="17763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12" name="Google Shape;612;p81"/>
          <p:cNvSpPr txBox="1"/>
          <p:nvPr>
            <p:ph idx="14" type="subTitle"/>
          </p:nvPr>
        </p:nvSpPr>
        <p:spPr>
          <a:xfrm>
            <a:off x="6775415" y="3439830"/>
            <a:ext cx="1776300" cy="6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8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14" name="Shape 614"/>
        <p:cNvGrpSpPr/>
        <p:nvPr/>
      </p:nvGrpSpPr>
      <p:grpSpPr>
        <a:xfrm>
          <a:off x="0" y="0"/>
          <a:ext cx="0" cy="0"/>
          <a:chOff x="0" y="0"/>
          <a:chExt cx="0" cy="0"/>
        </a:xfrm>
      </p:grpSpPr>
      <p:sp>
        <p:nvSpPr>
          <p:cNvPr id="615" name="Google Shape;615;p82"/>
          <p:cNvSpPr txBox="1"/>
          <p:nvPr>
            <p:ph hasCustomPrompt="1" type="title"/>
          </p:nvPr>
        </p:nvSpPr>
        <p:spPr>
          <a:xfrm>
            <a:off x="2127700" y="540000"/>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16" name="Google Shape;616;p82"/>
          <p:cNvSpPr txBox="1"/>
          <p:nvPr>
            <p:ph idx="1" type="subTitle"/>
          </p:nvPr>
        </p:nvSpPr>
        <p:spPr>
          <a:xfrm>
            <a:off x="2127700" y="1292103"/>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82"/>
          <p:cNvSpPr txBox="1"/>
          <p:nvPr>
            <p:ph hasCustomPrompt="1" idx="2" type="title"/>
          </p:nvPr>
        </p:nvSpPr>
        <p:spPr>
          <a:xfrm>
            <a:off x="2127700" y="1975592"/>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18" name="Google Shape;618;p82"/>
          <p:cNvSpPr txBox="1"/>
          <p:nvPr>
            <p:ph idx="3" type="subTitle"/>
          </p:nvPr>
        </p:nvSpPr>
        <p:spPr>
          <a:xfrm>
            <a:off x="2127700" y="2727695"/>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9" name="Google Shape;619;p82"/>
          <p:cNvSpPr txBox="1"/>
          <p:nvPr>
            <p:ph hasCustomPrompt="1" idx="4" type="title"/>
          </p:nvPr>
        </p:nvSpPr>
        <p:spPr>
          <a:xfrm>
            <a:off x="2127700" y="3411197"/>
            <a:ext cx="48888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20" name="Google Shape;620;p82"/>
          <p:cNvSpPr txBox="1"/>
          <p:nvPr>
            <p:ph idx="5" type="subTitle"/>
          </p:nvPr>
        </p:nvSpPr>
        <p:spPr>
          <a:xfrm>
            <a:off x="2127700" y="4163300"/>
            <a:ext cx="48888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9"/>
          <p:cNvSpPr txBox="1"/>
          <p:nvPr>
            <p:ph type="title"/>
          </p:nvPr>
        </p:nvSpPr>
        <p:spPr>
          <a:xfrm>
            <a:off x="4156975" y="1298475"/>
            <a:ext cx="4045200" cy="831900"/>
          </a:xfrm>
          <a:prstGeom prst="rect">
            <a:avLst/>
          </a:prstGeom>
        </p:spPr>
        <p:txBody>
          <a:bodyPr anchorCtr="0" anchor="t" bIns="91425" lIns="91425" spcFirstLastPara="1" rIns="91425" wrap="square" tIns="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4" name="Google Shape;94;p9"/>
          <p:cNvSpPr txBox="1"/>
          <p:nvPr>
            <p:ph idx="1" type="subTitle"/>
          </p:nvPr>
        </p:nvSpPr>
        <p:spPr>
          <a:xfrm>
            <a:off x="4156975" y="2316650"/>
            <a:ext cx="4045200" cy="1478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50"/>
              <a:buNone/>
              <a:defRPr sz="165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p:txBody>
      </p:sp>
      <p:sp>
        <p:nvSpPr>
          <p:cNvPr id="95" name="Google Shape;95;p9"/>
          <p:cNvSpPr/>
          <p:nvPr/>
        </p:nvSpPr>
        <p:spPr>
          <a:xfrm rot="-10342274">
            <a:off x="7362895" y="3918915"/>
            <a:ext cx="1962791" cy="1517101"/>
          </a:xfrm>
          <a:custGeom>
            <a:rect b="b" l="l" r="r" t="t"/>
            <a:pathLst>
              <a:path extrusionOk="0" h="9071" w="11736">
                <a:moveTo>
                  <a:pt x="11148" y="0"/>
                </a:moveTo>
                <a:cubicBezTo>
                  <a:pt x="11054" y="0"/>
                  <a:pt x="10963" y="74"/>
                  <a:pt x="11002" y="191"/>
                </a:cubicBezTo>
                <a:cubicBezTo>
                  <a:pt x="11541" y="1947"/>
                  <a:pt x="10277" y="3526"/>
                  <a:pt x="8493" y="3536"/>
                </a:cubicBezTo>
                <a:cubicBezTo>
                  <a:pt x="8469" y="3536"/>
                  <a:pt x="8444" y="3536"/>
                  <a:pt x="8419" y="3536"/>
                </a:cubicBezTo>
                <a:cubicBezTo>
                  <a:pt x="8103" y="3536"/>
                  <a:pt x="7778" y="3521"/>
                  <a:pt x="7457" y="3521"/>
                </a:cubicBezTo>
                <a:cubicBezTo>
                  <a:pt x="6630" y="3521"/>
                  <a:pt x="5827" y="3621"/>
                  <a:pt x="5251" y="4335"/>
                </a:cubicBezTo>
                <a:cubicBezTo>
                  <a:pt x="4535" y="5208"/>
                  <a:pt x="4545" y="6425"/>
                  <a:pt x="3913" y="7335"/>
                </a:cubicBezTo>
                <a:cubicBezTo>
                  <a:pt x="3541" y="7865"/>
                  <a:pt x="2975" y="8255"/>
                  <a:pt x="2352" y="8450"/>
                </a:cubicBezTo>
                <a:cubicBezTo>
                  <a:pt x="2074" y="8538"/>
                  <a:pt x="1809" y="8572"/>
                  <a:pt x="1545" y="8572"/>
                </a:cubicBezTo>
                <a:cubicBezTo>
                  <a:pt x="1166" y="8572"/>
                  <a:pt x="792" y="8501"/>
                  <a:pt x="392" y="8413"/>
                </a:cubicBezTo>
                <a:cubicBezTo>
                  <a:pt x="375" y="8409"/>
                  <a:pt x="358" y="8407"/>
                  <a:pt x="341" y="8407"/>
                </a:cubicBezTo>
                <a:cubicBezTo>
                  <a:pt x="136" y="8407"/>
                  <a:pt x="1" y="8710"/>
                  <a:pt x="225" y="8822"/>
                </a:cubicBezTo>
                <a:cubicBezTo>
                  <a:pt x="569" y="8994"/>
                  <a:pt x="953" y="9070"/>
                  <a:pt x="1345" y="9070"/>
                </a:cubicBezTo>
                <a:cubicBezTo>
                  <a:pt x="2158" y="9070"/>
                  <a:pt x="3005" y="8744"/>
                  <a:pt x="3606" y="8274"/>
                </a:cubicBezTo>
                <a:cubicBezTo>
                  <a:pt x="4777" y="7363"/>
                  <a:pt x="4721" y="5942"/>
                  <a:pt x="5483" y="4790"/>
                </a:cubicBezTo>
                <a:cubicBezTo>
                  <a:pt x="6431" y="3350"/>
                  <a:pt x="8512" y="4279"/>
                  <a:pt x="9878" y="3601"/>
                </a:cubicBezTo>
                <a:cubicBezTo>
                  <a:pt x="11188" y="2960"/>
                  <a:pt x="11736" y="1473"/>
                  <a:pt x="11299" y="107"/>
                </a:cubicBezTo>
                <a:cubicBezTo>
                  <a:pt x="11273" y="33"/>
                  <a:pt x="11210" y="0"/>
                  <a:pt x="111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rot="-9874690">
            <a:off x="-568734" y="-801538"/>
            <a:ext cx="1706192" cy="2036652"/>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749539" y="4154448"/>
            <a:ext cx="2733553" cy="1592442"/>
          </a:xfrm>
          <a:custGeom>
            <a:rect b="b" l="l" r="r" t="t"/>
            <a:pathLst>
              <a:path extrusionOk="0" h="4098" w="7034">
                <a:moveTo>
                  <a:pt x="2769" y="3893"/>
                </a:moveTo>
                <a:cubicBezTo>
                  <a:pt x="2035" y="3940"/>
                  <a:pt x="1264" y="3707"/>
                  <a:pt x="744" y="3187"/>
                </a:cubicBezTo>
                <a:cubicBezTo>
                  <a:pt x="224" y="2657"/>
                  <a:pt x="1" y="1831"/>
                  <a:pt x="270" y="1143"/>
                </a:cubicBezTo>
                <a:cubicBezTo>
                  <a:pt x="539" y="465"/>
                  <a:pt x="1338" y="0"/>
                  <a:pt x="2054" y="195"/>
                </a:cubicBezTo>
                <a:cubicBezTo>
                  <a:pt x="2463" y="307"/>
                  <a:pt x="2797" y="604"/>
                  <a:pt x="3187" y="781"/>
                </a:cubicBezTo>
                <a:cubicBezTo>
                  <a:pt x="4219" y="1255"/>
                  <a:pt x="5584" y="883"/>
                  <a:pt x="6448" y="1617"/>
                </a:cubicBezTo>
                <a:cubicBezTo>
                  <a:pt x="6820" y="1923"/>
                  <a:pt x="7034" y="2397"/>
                  <a:pt x="7024" y="2871"/>
                </a:cubicBezTo>
                <a:cubicBezTo>
                  <a:pt x="7015" y="3345"/>
                  <a:pt x="6783" y="3800"/>
                  <a:pt x="6402" y="4097"/>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flipH="1" rot="-512606">
            <a:off x="7540310" y="-379547"/>
            <a:ext cx="1780947" cy="1431159"/>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a:off x="7891700" y="41544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a:off x="4303072" y="43260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a:off x="8606172" y="17634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498547" y="12984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3125075" y="65601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
          <p:cNvSpPr/>
          <p:nvPr/>
        </p:nvSpPr>
        <p:spPr>
          <a:xfrm>
            <a:off x="664275" y="33060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9"/>
          <p:cNvSpPr/>
          <p:nvPr/>
        </p:nvSpPr>
        <p:spPr>
          <a:xfrm>
            <a:off x="6891500" y="491137"/>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621" name="Shape 621"/>
        <p:cNvGrpSpPr/>
        <p:nvPr/>
      </p:nvGrpSpPr>
      <p:grpSpPr>
        <a:xfrm>
          <a:off x="0" y="0"/>
          <a:ext cx="0" cy="0"/>
          <a:chOff x="0" y="0"/>
          <a:chExt cx="0" cy="0"/>
        </a:xfrm>
      </p:grpSpPr>
      <p:sp>
        <p:nvSpPr>
          <p:cNvPr id="622" name="Google Shape;622;p83"/>
          <p:cNvSpPr txBox="1"/>
          <p:nvPr>
            <p:ph hasCustomPrompt="1" type="title"/>
          </p:nvPr>
        </p:nvSpPr>
        <p:spPr>
          <a:xfrm>
            <a:off x="94952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23" name="Google Shape;623;p83"/>
          <p:cNvSpPr txBox="1"/>
          <p:nvPr>
            <p:ph idx="1" type="subTitle"/>
          </p:nvPr>
        </p:nvSpPr>
        <p:spPr>
          <a:xfrm>
            <a:off x="878675"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4" name="Google Shape;624;p83"/>
          <p:cNvSpPr txBox="1"/>
          <p:nvPr>
            <p:ph hasCustomPrompt="1" idx="2" type="title"/>
          </p:nvPr>
        </p:nvSpPr>
        <p:spPr>
          <a:xfrm>
            <a:off x="3714455" y="2777825"/>
            <a:ext cx="17151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25" name="Google Shape;625;p83"/>
          <p:cNvSpPr txBox="1"/>
          <p:nvPr>
            <p:ph idx="3" type="subTitle"/>
          </p:nvPr>
        </p:nvSpPr>
        <p:spPr>
          <a:xfrm>
            <a:off x="3643647" y="3818625"/>
            <a:ext cx="18567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6" name="Google Shape;626;p83"/>
          <p:cNvSpPr txBox="1"/>
          <p:nvPr>
            <p:ph hasCustomPrompt="1" idx="4" type="title"/>
          </p:nvPr>
        </p:nvSpPr>
        <p:spPr>
          <a:xfrm>
            <a:off x="6483224" y="2777825"/>
            <a:ext cx="17112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27" name="Google Shape;627;p83"/>
          <p:cNvSpPr txBox="1"/>
          <p:nvPr>
            <p:ph idx="5" type="subTitle"/>
          </p:nvPr>
        </p:nvSpPr>
        <p:spPr>
          <a:xfrm>
            <a:off x="6412702" y="3818625"/>
            <a:ext cx="18525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28" name="Google Shape;628;p83"/>
          <p:cNvSpPr txBox="1"/>
          <p:nvPr>
            <p:ph idx="6" type="title"/>
          </p:nvPr>
        </p:nvSpPr>
        <p:spPr>
          <a:xfrm>
            <a:off x="878675"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29" name="Google Shape;629;p83"/>
          <p:cNvSpPr txBox="1"/>
          <p:nvPr>
            <p:ph idx="7" type="title"/>
          </p:nvPr>
        </p:nvSpPr>
        <p:spPr>
          <a:xfrm>
            <a:off x="3643650" y="3367125"/>
            <a:ext cx="18567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0" name="Google Shape;630;p83"/>
          <p:cNvSpPr txBox="1"/>
          <p:nvPr>
            <p:ph idx="8" type="title"/>
          </p:nvPr>
        </p:nvSpPr>
        <p:spPr>
          <a:xfrm>
            <a:off x="6408550" y="3367125"/>
            <a:ext cx="18525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500"/>
              <a:buNone/>
              <a:defRPr sz="22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631" name="Google Shape;631;p83"/>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32" name="Shape 632"/>
        <p:cNvGrpSpPr/>
        <p:nvPr/>
      </p:nvGrpSpPr>
      <p:grpSpPr>
        <a:xfrm>
          <a:off x="0" y="0"/>
          <a:ext cx="0" cy="0"/>
          <a:chOff x="0" y="0"/>
          <a:chExt cx="0" cy="0"/>
        </a:xfrm>
      </p:grpSpPr>
      <p:sp>
        <p:nvSpPr>
          <p:cNvPr id="633" name="Google Shape;633;p84"/>
          <p:cNvSpPr txBox="1"/>
          <p:nvPr>
            <p:ph type="ctrTitle"/>
          </p:nvPr>
        </p:nvSpPr>
        <p:spPr>
          <a:xfrm>
            <a:off x="2429950" y="630563"/>
            <a:ext cx="4284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4" name="Google Shape;634;p84"/>
          <p:cNvSpPr txBox="1"/>
          <p:nvPr>
            <p:ph idx="1" type="subTitle"/>
          </p:nvPr>
        </p:nvSpPr>
        <p:spPr>
          <a:xfrm>
            <a:off x="2425075" y="1544663"/>
            <a:ext cx="4293900" cy="11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35" name="Google Shape;635;p84"/>
          <p:cNvSpPr txBox="1"/>
          <p:nvPr/>
        </p:nvSpPr>
        <p:spPr>
          <a:xfrm>
            <a:off x="2202700" y="3992275"/>
            <a:ext cx="4738500" cy="414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naheim"/>
                <a:ea typeface="Anaheim"/>
                <a:cs typeface="Anaheim"/>
                <a:sym typeface="Anaheim"/>
              </a:rPr>
              <a:t>CREDITS: This presentation template was created by </a:t>
            </a:r>
            <a:r>
              <a:rPr b="1" lang="en" sz="1200">
                <a:solidFill>
                  <a:schemeClr val="lt1"/>
                </a:solidFill>
                <a:uFill>
                  <a:noFill/>
                </a:uFill>
                <a:latin typeface="Anaheim"/>
                <a:ea typeface="Anaheim"/>
                <a:cs typeface="Anaheim"/>
                <a:sym typeface="Anaheim"/>
                <a:hlinkClick r:id="rId2">
                  <a:extLst>
                    <a:ext uri="{A12FA001-AC4F-418D-AE19-62706E023703}">
                      <ahyp:hlinkClr val="tx"/>
                    </a:ext>
                  </a:extLst>
                </a:hlinkClick>
              </a:rPr>
              <a:t>Slidesgo</a:t>
            </a:r>
            <a:r>
              <a:rPr lang="en" sz="1200">
                <a:solidFill>
                  <a:schemeClr val="lt1"/>
                </a:solidFill>
                <a:latin typeface="Anaheim"/>
                <a:ea typeface="Anaheim"/>
                <a:cs typeface="Anaheim"/>
                <a:sym typeface="Anaheim"/>
              </a:rPr>
              <a:t>, including icons by </a:t>
            </a:r>
            <a:r>
              <a:rPr b="1" lang="en" sz="1200">
                <a:solidFill>
                  <a:schemeClr val="lt1"/>
                </a:solidFill>
                <a:uFill>
                  <a:noFill/>
                </a:uFill>
                <a:latin typeface="Anaheim"/>
                <a:ea typeface="Anaheim"/>
                <a:cs typeface="Anaheim"/>
                <a:sym typeface="Anaheim"/>
                <a:hlinkClick r:id="rId3">
                  <a:extLst>
                    <a:ext uri="{A12FA001-AC4F-418D-AE19-62706E023703}">
                      <ahyp:hlinkClr val="tx"/>
                    </a:ext>
                  </a:extLst>
                </a:hlinkClick>
              </a:rPr>
              <a:t>Flaticon</a:t>
            </a:r>
            <a:r>
              <a:rPr b="1" lang="en" sz="1200">
                <a:solidFill>
                  <a:schemeClr val="lt1"/>
                </a:solidFill>
                <a:latin typeface="Anaheim"/>
                <a:ea typeface="Anaheim"/>
                <a:cs typeface="Anaheim"/>
                <a:sym typeface="Anaheim"/>
              </a:rPr>
              <a:t> </a:t>
            </a:r>
            <a:r>
              <a:rPr lang="en" sz="1200">
                <a:solidFill>
                  <a:schemeClr val="lt1"/>
                </a:solidFill>
                <a:latin typeface="Anaheim"/>
                <a:ea typeface="Anaheim"/>
                <a:cs typeface="Anaheim"/>
                <a:sym typeface="Anaheim"/>
              </a:rPr>
              <a:t>and infographics &amp; images by </a:t>
            </a:r>
            <a:r>
              <a:rPr b="1" lang="en" sz="1200">
                <a:solidFill>
                  <a:schemeClr val="lt1"/>
                </a:solidFill>
                <a:uFill>
                  <a:noFill/>
                </a:uFill>
                <a:latin typeface="Anaheim"/>
                <a:ea typeface="Anaheim"/>
                <a:cs typeface="Anaheim"/>
                <a:sym typeface="Anaheim"/>
                <a:hlinkClick r:id="rId4">
                  <a:extLst>
                    <a:ext uri="{A12FA001-AC4F-418D-AE19-62706E023703}">
                      <ahyp:hlinkClr val="tx"/>
                    </a:ext>
                  </a:extLst>
                </a:hlinkClick>
              </a:rPr>
              <a:t>Freepik</a:t>
            </a:r>
            <a:endParaRPr b="1" sz="1200">
              <a:solidFill>
                <a:schemeClr val="lt1"/>
              </a:solidFill>
              <a:latin typeface="Anaheim"/>
              <a:ea typeface="Anaheim"/>
              <a:cs typeface="Anaheim"/>
              <a:sym typeface="Anaheim"/>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36" name="Shape 636"/>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37" name="Shape 637"/>
        <p:cNvGrpSpPr/>
        <p:nvPr/>
      </p:nvGrpSpPr>
      <p:grpSpPr>
        <a:xfrm>
          <a:off x="0" y="0"/>
          <a:ext cx="0" cy="0"/>
          <a:chOff x="0" y="0"/>
          <a:chExt cx="0" cy="0"/>
        </a:xfrm>
      </p:grpSpPr>
      <p:sp>
        <p:nvSpPr>
          <p:cNvPr id="638" name="Google Shape;638;p86"/>
          <p:cNvSpPr/>
          <p:nvPr/>
        </p:nvSpPr>
        <p:spPr>
          <a:xfrm>
            <a:off x="525300" y="4138150"/>
            <a:ext cx="8093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9" name="Google Shape;639;p86"/>
          <p:cNvGrpSpPr/>
          <p:nvPr/>
        </p:nvGrpSpPr>
        <p:grpSpPr>
          <a:xfrm>
            <a:off x="481277" y="373397"/>
            <a:ext cx="8181460" cy="4030074"/>
            <a:chOff x="733913" y="1271159"/>
            <a:chExt cx="3663231" cy="1493948"/>
          </a:xfrm>
        </p:grpSpPr>
        <p:sp>
          <p:nvSpPr>
            <p:cNvPr id="640" name="Google Shape;640;p86"/>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6"/>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6"/>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643" name="Shape 643"/>
        <p:cNvGrpSpPr/>
        <p:nvPr/>
      </p:nvGrpSpPr>
      <p:grpSpPr>
        <a:xfrm>
          <a:off x="0" y="0"/>
          <a:ext cx="0" cy="0"/>
          <a:chOff x="0" y="0"/>
          <a:chExt cx="0" cy="0"/>
        </a:xfrm>
      </p:grpSpPr>
      <p:sp>
        <p:nvSpPr>
          <p:cNvPr id="644" name="Google Shape;644;p87"/>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87"/>
          <p:cNvGrpSpPr/>
          <p:nvPr/>
        </p:nvGrpSpPr>
        <p:grpSpPr>
          <a:xfrm>
            <a:off x="832911" y="751027"/>
            <a:ext cx="7478177" cy="3641447"/>
            <a:chOff x="832911" y="751027"/>
            <a:chExt cx="7478177" cy="3641447"/>
          </a:xfrm>
        </p:grpSpPr>
        <p:sp>
          <p:nvSpPr>
            <p:cNvPr id="646" name="Google Shape;646;p87"/>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87"/>
            <p:cNvGrpSpPr/>
            <p:nvPr/>
          </p:nvGrpSpPr>
          <p:grpSpPr>
            <a:xfrm>
              <a:off x="852526" y="765015"/>
              <a:ext cx="7438956" cy="3621100"/>
              <a:chOff x="852526" y="765015"/>
              <a:chExt cx="7438956" cy="3621100"/>
            </a:xfrm>
          </p:grpSpPr>
          <p:sp>
            <p:nvSpPr>
              <p:cNvPr id="648" name="Google Shape;648;p87"/>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87"/>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87"/>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4" name="Shape 654"/>
        <p:cNvGrpSpPr/>
        <p:nvPr/>
      </p:nvGrpSpPr>
      <p:grpSpPr>
        <a:xfrm>
          <a:off x="0" y="0"/>
          <a:ext cx="0" cy="0"/>
          <a:chOff x="0" y="0"/>
          <a:chExt cx="0" cy="0"/>
        </a:xfrm>
      </p:grpSpPr>
      <p:sp>
        <p:nvSpPr>
          <p:cNvPr id="655" name="Google Shape;655;p89"/>
          <p:cNvSpPr/>
          <p:nvPr/>
        </p:nvSpPr>
        <p:spPr>
          <a:xfrm>
            <a:off x="1166675" y="4138150"/>
            <a:ext cx="6888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561975">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89"/>
          <p:cNvGrpSpPr/>
          <p:nvPr/>
        </p:nvGrpSpPr>
        <p:grpSpPr>
          <a:xfrm>
            <a:off x="832911" y="751027"/>
            <a:ext cx="7478177" cy="3641447"/>
            <a:chOff x="832911" y="751027"/>
            <a:chExt cx="7478177" cy="3641447"/>
          </a:xfrm>
        </p:grpSpPr>
        <p:sp>
          <p:nvSpPr>
            <p:cNvPr id="657" name="Google Shape;657;p89"/>
            <p:cNvSpPr/>
            <p:nvPr/>
          </p:nvSpPr>
          <p:spPr>
            <a:xfrm>
              <a:off x="832911" y="751027"/>
              <a:ext cx="7478177" cy="3641447"/>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28575">
              <a:solidFill>
                <a:srgbClr val="FFFFFF"/>
              </a:solidFill>
              <a:prstDash val="solid"/>
              <a:round/>
              <a:headEnd len="sm" w="sm" type="none"/>
              <a:tailEnd len="sm" w="sm" type="none"/>
            </a:ln>
            <a:effectLst>
              <a:outerShdw blurRad="157163" rotWithShape="0" algn="bl" dist="9525">
                <a:srgbClr val="7EFFFF"/>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8" name="Google Shape;658;p89"/>
            <p:cNvGrpSpPr/>
            <p:nvPr/>
          </p:nvGrpSpPr>
          <p:grpSpPr>
            <a:xfrm>
              <a:off x="852526" y="765015"/>
              <a:ext cx="7438956" cy="3621100"/>
              <a:chOff x="852526" y="765015"/>
              <a:chExt cx="7438956" cy="3621100"/>
            </a:xfrm>
          </p:grpSpPr>
          <p:sp>
            <p:nvSpPr>
              <p:cNvPr id="659" name="Google Shape;659;p89"/>
              <p:cNvSpPr/>
              <p:nvPr/>
            </p:nvSpPr>
            <p:spPr>
              <a:xfrm>
                <a:off x="852541" y="765015"/>
                <a:ext cx="7438941" cy="3613451"/>
              </a:xfrm>
              <a:custGeom>
                <a:rect b="b" l="l" r="r" t="t"/>
                <a:pathLst>
                  <a:path extrusionOk="0" h="29862" w="52666">
                    <a:moveTo>
                      <a:pt x="50286" y="29116"/>
                    </a:moveTo>
                    <a:cubicBezTo>
                      <a:pt x="50145" y="29539"/>
                      <a:pt x="49741" y="29842"/>
                      <a:pt x="49298" y="29862"/>
                    </a:cubicBezTo>
                    <a:lnTo>
                      <a:pt x="3368" y="29862"/>
                    </a:lnTo>
                    <a:cubicBezTo>
                      <a:pt x="2904" y="29842"/>
                      <a:pt x="2521" y="29539"/>
                      <a:pt x="2380" y="29116"/>
                    </a:cubicBezTo>
                    <a:cubicBezTo>
                      <a:pt x="2380" y="29116"/>
                      <a:pt x="0" y="21071"/>
                      <a:pt x="0" y="14820"/>
                    </a:cubicBezTo>
                    <a:cubicBezTo>
                      <a:pt x="0" y="8590"/>
                      <a:pt x="2380" y="747"/>
                      <a:pt x="2380" y="747"/>
                    </a:cubicBezTo>
                    <a:cubicBezTo>
                      <a:pt x="2521" y="303"/>
                      <a:pt x="2904" y="1"/>
                      <a:pt x="3368" y="1"/>
                    </a:cubicBezTo>
                    <a:lnTo>
                      <a:pt x="49298" y="1"/>
                    </a:lnTo>
                    <a:cubicBezTo>
                      <a:pt x="49741" y="1"/>
                      <a:pt x="50145" y="303"/>
                      <a:pt x="50286" y="747"/>
                    </a:cubicBezTo>
                    <a:cubicBezTo>
                      <a:pt x="50286" y="747"/>
                      <a:pt x="52665" y="8590"/>
                      <a:pt x="52665" y="14820"/>
                    </a:cubicBezTo>
                    <a:cubicBezTo>
                      <a:pt x="52665" y="21071"/>
                      <a:pt x="50286" y="29116"/>
                      <a:pt x="50286" y="29116"/>
                    </a:cubicBezTo>
                    <a:close/>
                  </a:path>
                </a:pathLst>
              </a:custGeom>
              <a:gradFill>
                <a:gsLst>
                  <a:gs pos="0">
                    <a:srgbClr val="0A3250"/>
                  </a:gs>
                  <a:gs pos="100000">
                    <a:srgbClr val="010101"/>
                  </a:gs>
                </a:gsLst>
                <a:lin ang="5400012" scaled="0"/>
              </a:gra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89"/>
              <p:cNvSpPr/>
              <p:nvPr/>
            </p:nvSpPr>
            <p:spPr>
              <a:xfrm>
                <a:off x="852526" y="765035"/>
                <a:ext cx="2773960" cy="2637546"/>
              </a:xfrm>
              <a:custGeom>
                <a:rect b="b" l="l" r="r" t="t"/>
                <a:pathLst>
                  <a:path extrusionOk="0" h="21797" w="19639">
                    <a:moveTo>
                      <a:pt x="3367" y="1"/>
                    </a:moveTo>
                    <a:cubicBezTo>
                      <a:pt x="2924" y="1"/>
                      <a:pt x="2520" y="303"/>
                      <a:pt x="2379" y="747"/>
                    </a:cubicBezTo>
                    <a:cubicBezTo>
                      <a:pt x="2379" y="747"/>
                      <a:pt x="0" y="8590"/>
                      <a:pt x="0" y="14840"/>
                    </a:cubicBezTo>
                    <a:cubicBezTo>
                      <a:pt x="40" y="17159"/>
                      <a:pt x="282" y="19498"/>
                      <a:pt x="706" y="21796"/>
                    </a:cubicBezTo>
                    <a:lnTo>
                      <a:pt x="19638" y="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89"/>
              <p:cNvSpPr/>
              <p:nvPr/>
            </p:nvSpPr>
            <p:spPr>
              <a:xfrm>
                <a:off x="4156925" y="770243"/>
                <a:ext cx="4112562" cy="3615871"/>
              </a:xfrm>
              <a:custGeom>
                <a:rect b="b" l="l" r="r" t="t"/>
                <a:pathLst>
                  <a:path extrusionOk="0" h="29882" w="29116">
                    <a:moveTo>
                      <a:pt x="25768" y="29881"/>
                    </a:moveTo>
                    <a:cubicBezTo>
                      <a:pt x="26212" y="29861"/>
                      <a:pt x="26615" y="29559"/>
                      <a:pt x="26736" y="29115"/>
                    </a:cubicBezTo>
                    <a:cubicBezTo>
                      <a:pt x="26736" y="29115"/>
                      <a:pt x="29115" y="21070"/>
                      <a:pt x="29115" y="14840"/>
                    </a:cubicBezTo>
                    <a:cubicBezTo>
                      <a:pt x="29115" y="8590"/>
                      <a:pt x="26756" y="746"/>
                      <a:pt x="26756" y="746"/>
                    </a:cubicBezTo>
                    <a:cubicBezTo>
                      <a:pt x="26615" y="323"/>
                      <a:pt x="26212" y="21"/>
                      <a:pt x="25768" y="0"/>
                    </a:cubicBezTo>
                    <a:lnTo>
                      <a:pt x="24619" y="0"/>
                    </a:lnTo>
                    <a:lnTo>
                      <a:pt x="1" y="29881"/>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2" name="Google Shape;662;p89"/>
          <p:cNvSpPr txBox="1"/>
          <p:nvPr>
            <p:ph type="ctrTitle"/>
          </p:nvPr>
        </p:nvSpPr>
        <p:spPr>
          <a:xfrm>
            <a:off x="1590611" y="1489595"/>
            <a:ext cx="5962800" cy="1607100"/>
          </a:xfrm>
          <a:prstGeom prst="rect">
            <a:avLst/>
          </a:prstGeom>
        </p:spPr>
        <p:txBody>
          <a:bodyPr anchorCtr="0" anchor="ctr" bIns="91425" lIns="91425" spcFirstLastPara="1" rIns="91425" wrap="square" tIns="91425">
            <a:noAutofit/>
          </a:bodyPr>
          <a:lstStyle>
            <a:lvl1pPr lvl="0" rtl="0" algn="ctr">
              <a:lnSpc>
                <a:spcPct val="90000"/>
              </a:lnSpc>
              <a:spcBef>
                <a:spcPts val="0"/>
              </a:spcBef>
              <a:spcAft>
                <a:spcPts val="0"/>
              </a:spcAft>
              <a:buSzPts val="5200"/>
              <a:buNone/>
              <a:defRPr sz="43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663" name="Google Shape;663;p89"/>
          <p:cNvSpPr txBox="1"/>
          <p:nvPr>
            <p:ph idx="1" type="subTitle"/>
          </p:nvPr>
        </p:nvSpPr>
        <p:spPr>
          <a:xfrm>
            <a:off x="2392511" y="3593370"/>
            <a:ext cx="4359000" cy="40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E9F5FF"/>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64" name="Shape 664"/>
        <p:cNvGrpSpPr/>
        <p:nvPr/>
      </p:nvGrpSpPr>
      <p:grpSpPr>
        <a:xfrm>
          <a:off x="0" y="0"/>
          <a:ext cx="0" cy="0"/>
          <a:chOff x="0" y="0"/>
          <a:chExt cx="0" cy="0"/>
        </a:xfrm>
      </p:grpSpPr>
      <p:grpSp>
        <p:nvGrpSpPr>
          <p:cNvPr id="665" name="Google Shape;665;p90"/>
          <p:cNvGrpSpPr/>
          <p:nvPr/>
        </p:nvGrpSpPr>
        <p:grpSpPr>
          <a:xfrm>
            <a:off x="792351" y="778489"/>
            <a:ext cx="7552349" cy="2848030"/>
            <a:chOff x="1013241" y="1309528"/>
            <a:chExt cx="6154131" cy="2320755"/>
          </a:xfrm>
        </p:grpSpPr>
        <p:sp>
          <p:nvSpPr>
            <p:cNvPr id="666" name="Google Shape;666;p90"/>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90"/>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90"/>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9" name="Google Shape;669;p90"/>
          <p:cNvSpPr txBox="1"/>
          <p:nvPr>
            <p:ph type="title"/>
          </p:nvPr>
        </p:nvSpPr>
        <p:spPr>
          <a:xfrm>
            <a:off x="1731175" y="2603150"/>
            <a:ext cx="5681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70" name="Google Shape;670;p90"/>
          <p:cNvSpPr txBox="1"/>
          <p:nvPr>
            <p:ph hasCustomPrompt="1" idx="2" type="title"/>
          </p:nvPr>
        </p:nvSpPr>
        <p:spPr>
          <a:xfrm>
            <a:off x="2996550" y="12367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71" name="Google Shape;671;p90"/>
          <p:cNvSpPr txBox="1"/>
          <p:nvPr>
            <p:ph idx="1" type="subTitle"/>
          </p:nvPr>
        </p:nvSpPr>
        <p:spPr>
          <a:xfrm>
            <a:off x="2391925" y="3859200"/>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2" name="Shape 672"/>
        <p:cNvGrpSpPr/>
        <p:nvPr/>
      </p:nvGrpSpPr>
      <p:grpSpPr>
        <a:xfrm>
          <a:off x="0" y="0"/>
          <a:ext cx="0" cy="0"/>
          <a:chOff x="0" y="0"/>
          <a:chExt cx="0" cy="0"/>
        </a:xfrm>
      </p:grpSpPr>
      <p:grpSp>
        <p:nvGrpSpPr>
          <p:cNvPr id="673" name="Google Shape;673;p91"/>
          <p:cNvGrpSpPr/>
          <p:nvPr/>
        </p:nvGrpSpPr>
        <p:grpSpPr>
          <a:xfrm>
            <a:off x="481277" y="1152513"/>
            <a:ext cx="8181460" cy="3660621"/>
            <a:chOff x="733913" y="1271159"/>
            <a:chExt cx="3663231" cy="1493948"/>
          </a:xfrm>
        </p:grpSpPr>
        <p:sp>
          <p:nvSpPr>
            <p:cNvPr id="674" name="Google Shape;674;p91"/>
            <p:cNvSpPr/>
            <p:nvPr/>
          </p:nvSpPr>
          <p:spPr>
            <a:xfrm>
              <a:off x="733913" y="1271159"/>
              <a:ext cx="3663231" cy="1486999"/>
            </a:xfrm>
            <a:custGeom>
              <a:rect b="b" l="l" r="r" t="t"/>
              <a:pathLst>
                <a:path extrusionOk="0" h="17119" w="74562">
                  <a:moveTo>
                    <a:pt x="0" y="0"/>
                  </a:moveTo>
                  <a:lnTo>
                    <a:pt x="74561" y="0"/>
                  </a:lnTo>
                  <a:lnTo>
                    <a:pt x="74561" y="17118"/>
                  </a:lnTo>
                  <a:lnTo>
                    <a:pt x="0" y="17118"/>
                  </a:ln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1"/>
            <p:cNvSpPr/>
            <p:nvPr/>
          </p:nvSpPr>
          <p:spPr>
            <a:xfrm>
              <a:off x="733913" y="1271159"/>
              <a:ext cx="710272" cy="1476489"/>
            </a:xfrm>
            <a:custGeom>
              <a:rect b="b" l="l" r="r" t="t"/>
              <a:pathLst>
                <a:path extrusionOk="0" h="16998" w="14457">
                  <a:moveTo>
                    <a:pt x="0" y="0"/>
                  </a:moveTo>
                  <a:lnTo>
                    <a:pt x="0" y="16997"/>
                  </a:lnTo>
                  <a:lnTo>
                    <a:pt x="14457"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1"/>
            <p:cNvSpPr/>
            <p:nvPr/>
          </p:nvSpPr>
          <p:spPr>
            <a:xfrm>
              <a:off x="3217222" y="1271159"/>
              <a:ext cx="1179857" cy="1493948"/>
            </a:xfrm>
            <a:custGeom>
              <a:rect b="b" l="l" r="r" t="t"/>
              <a:pathLst>
                <a:path extrusionOk="0" h="17199" w="24015">
                  <a:moveTo>
                    <a:pt x="13893" y="0"/>
                  </a:moveTo>
                  <a:lnTo>
                    <a:pt x="1" y="17199"/>
                  </a:lnTo>
                  <a:lnTo>
                    <a:pt x="23974" y="17199"/>
                  </a:lnTo>
                  <a:lnTo>
                    <a:pt x="24014" y="0"/>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7" name="Google Shape;677;p9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8" name="Google Shape;678;p91"/>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5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9" name="Shape 679"/>
        <p:cNvGrpSpPr/>
        <p:nvPr/>
      </p:nvGrpSpPr>
      <p:grpSpPr>
        <a:xfrm>
          <a:off x="0" y="0"/>
          <a:ext cx="0" cy="0"/>
          <a:chOff x="0" y="0"/>
          <a:chExt cx="0" cy="0"/>
        </a:xfrm>
      </p:grpSpPr>
      <p:sp>
        <p:nvSpPr>
          <p:cNvPr id="680" name="Google Shape;680;p92"/>
          <p:cNvSpPr txBox="1"/>
          <p:nvPr>
            <p:ph idx="1" type="subTitle"/>
          </p:nvPr>
        </p:nvSpPr>
        <p:spPr>
          <a:xfrm>
            <a:off x="3443788" y="1328400"/>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81" name="Google Shape;681;p92"/>
          <p:cNvSpPr txBox="1"/>
          <p:nvPr>
            <p:ph idx="2" type="subTitle"/>
          </p:nvPr>
        </p:nvSpPr>
        <p:spPr>
          <a:xfrm>
            <a:off x="3443788" y="3042043"/>
            <a:ext cx="3821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200">
                <a:latin typeface="Kodchasan"/>
                <a:ea typeface="Kodchasan"/>
                <a:cs typeface="Kodchasan"/>
                <a:sym typeface="Kodchasan"/>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682" name="Google Shape;682;p92"/>
          <p:cNvSpPr txBox="1"/>
          <p:nvPr>
            <p:ph idx="3" type="subTitle"/>
          </p:nvPr>
        </p:nvSpPr>
        <p:spPr>
          <a:xfrm>
            <a:off x="3443788" y="1901103"/>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92"/>
          <p:cNvSpPr txBox="1"/>
          <p:nvPr>
            <p:ph idx="4" type="subTitle"/>
          </p:nvPr>
        </p:nvSpPr>
        <p:spPr>
          <a:xfrm>
            <a:off x="3443788" y="3614746"/>
            <a:ext cx="3821100" cy="91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9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5" name="Shape 685"/>
        <p:cNvGrpSpPr/>
        <p:nvPr/>
      </p:nvGrpSpPr>
      <p:grpSpPr>
        <a:xfrm>
          <a:off x="0" y="0"/>
          <a:ext cx="0" cy="0"/>
          <a:chOff x="0" y="0"/>
          <a:chExt cx="0" cy="0"/>
        </a:xfrm>
      </p:grpSpPr>
      <p:sp>
        <p:nvSpPr>
          <p:cNvPr id="686" name="Google Shape;686;p9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txBox="1"/>
          <p:nvPr>
            <p:ph type="title"/>
          </p:nvPr>
        </p:nvSpPr>
        <p:spPr>
          <a:xfrm>
            <a:off x="6115550" y="1628250"/>
            <a:ext cx="2488800" cy="1887000"/>
          </a:xfrm>
          <a:prstGeom prst="rect">
            <a:avLst/>
          </a:prstGeom>
        </p:spPr>
        <p:txBody>
          <a:bodyPr anchorCtr="0" anchor="t" bIns="91425" lIns="91425" spcFirstLastPara="1" rIns="91425" wrap="square" tIns="0">
            <a:noAutofit/>
          </a:bodyPr>
          <a:lstStyle>
            <a:lvl1pPr lvl="0" rtl="0">
              <a:lnSpc>
                <a:spcPct val="90000"/>
              </a:lnSpc>
              <a:spcBef>
                <a:spcPts val="0"/>
              </a:spcBef>
              <a:spcAft>
                <a:spcPts val="0"/>
              </a:spcAft>
              <a:buSzPts val="3500"/>
              <a:buNone/>
              <a:defRPr/>
            </a:lvl1pPr>
            <a:lvl2pPr lvl="1" rtl="0">
              <a:lnSpc>
                <a:spcPct val="90000"/>
              </a:lnSpc>
              <a:spcBef>
                <a:spcPts val="0"/>
              </a:spcBef>
              <a:spcAft>
                <a:spcPts val="0"/>
              </a:spcAft>
              <a:buSzPts val="3500"/>
              <a:buNone/>
              <a:defRPr/>
            </a:lvl2pPr>
            <a:lvl3pPr lvl="2" rtl="0">
              <a:lnSpc>
                <a:spcPct val="90000"/>
              </a:lnSpc>
              <a:spcBef>
                <a:spcPts val="0"/>
              </a:spcBef>
              <a:spcAft>
                <a:spcPts val="0"/>
              </a:spcAft>
              <a:buSzPts val="3500"/>
              <a:buNone/>
              <a:defRPr/>
            </a:lvl3pPr>
            <a:lvl4pPr lvl="3" rtl="0">
              <a:lnSpc>
                <a:spcPct val="90000"/>
              </a:lnSpc>
              <a:spcBef>
                <a:spcPts val="0"/>
              </a:spcBef>
              <a:spcAft>
                <a:spcPts val="0"/>
              </a:spcAft>
              <a:buSzPts val="3500"/>
              <a:buNone/>
              <a:defRPr/>
            </a:lvl4pPr>
            <a:lvl5pPr lvl="4" rtl="0">
              <a:lnSpc>
                <a:spcPct val="90000"/>
              </a:lnSpc>
              <a:spcBef>
                <a:spcPts val="0"/>
              </a:spcBef>
              <a:spcAft>
                <a:spcPts val="0"/>
              </a:spcAft>
              <a:buSzPts val="3500"/>
              <a:buNone/>
              <a:defRPr/>
            </a:lvl5pPr>
            <a:lvl6pPr lvl="5" rtl="0">
              <a:lnSpc>
                <a:spcPct val="90000"/>
              </a:lnSpc>
              <a:spcBef>
                <a:spcPts val="0"/>
              </a:spcBef>
              <a:spcAft>
                <a:spcPts val="0"/>
              </a:spcAft>
              <a:buSzPts val="3500"/>
              <a:buNone/>
              <a:defRPr/>
            </a:lvl6pPr>
            <a:lvl7pPr lvl="6" rtl="0">
              <a:lnSpc>
                <a:spcPct val="90000"/>
              </a:lnSpc>
              <a:spcBef>
                <a:spcPts val="0"/>
              </a:spcBef>
              <a:spcAft>
                <a:spcPts val="0"/>
              </a:spcAft>
              <a:buSzPts val="3500"/>
              <a:buNone/>
              <a:defRPr/>
            </a:lvl7pPr>
            <a:lvl8pPr lvl="7" rtl="0">
              <a:lnSpc>
                <a:spcPct val="90000"/>
              </a:lnSpc>
              <a:spcBef>
                <a:spcPts val="0"/>
              </a:spcBef>
              <a:spcAft>
                <a:spcPts val="0"/>
              </a:spcAft>
              <a:buSzPts val="3500"/>
              <a:buNone/>
              <a:defRPr/>
            </a:lvl8pPr>
            <a:lvl9pPr lvl="8" rtl="0">
              <a:lnSpc>
                <a:spcPct val="90000"/>
              </a:lnSpc>
              <a:spcBef>
                <a:spcPts val="0"/>
              </a:spcBef>
              <a:spcAft>
                <a:spcPts val="0"/>
              </a:spcAft>
              <a:buSzPts val="3500"/>
              <a:buNone/>
              <a:defRPr/>
            </a:lvl9pPr>
          </a:lstStyle>
          <a:p/>
        </p:txBody>
      </p:sp>
      <p:sp>
        <p:nvSpPr>
          <p:cNvPr id="108" name="Google Shape;108;p10"/>
          <p:cNvSpPr/>
          <p:nvPr/>
        </p:nvSpPr>
        <p:spPr>
          <a:xfrm rot="2318080">
            <a:off x="7645129" y="3925621"/>
            <a:ext cx="1706194" cy="2036640"/>
          </a:xfrm>
          <a:custGeom>
            <a:rect b="b" l="l" r="r" t="t"/>
            <a:pathLst>
              <a:path extrusionOk="0" fill="none" h="6356" w="5325">
                <a:moveTo>
                  <a:pt x="5324" y="168"/>
                </a:moveTo>
                <a:cubicBezTo>
                  <a:pt x="3773" y="1"/>
                  <a:pt x="2156" y="688"/>
                  <a:pt x="1208" y="1924"/>
                </a:cubicBezTo>
                <a:cubicBezTo>
                  <a:pt x="251" y="3160"/>
                  <a:pt x="1" y="4897"/>
                  <a:pt x="558" y="6356"/>
                </a:cubicBezTo>
              </a:path>
            </a:pathLst>
          </a:custGeom>
          <a:solidFill>
            <a:schemeClr val="dk1"/>
          </a:solidFill>
          <a:ln cap="flat" cmpd="sng" w="76200">
            <a:solidFill>
              <a:schemeClr val="dk1"/>
            </a:solidFill>
            <a:prstDash val="solid"/>
            <a:miter lim="929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rot="8100000">
            <a:off x="7802918" y="-865423"/>
            <a:ext cx="1799913" cy="2208689"/>
          </a:xfrm>
          <a:custGeom>
            <a:rect b="b" l="l" r="r" t="t"/>
            <a:pathLst>
              <a:path extrusionOk="0" h="4219" w="3438">
                <a:moveTo>
                  <a:pt x="75" y="2370"/>
                </a:moveTo>
                <a:cubicBezTo>
                  <a:pt x="121" y="2964"/>
                  <a:pt x="381" y="3559"/>
                  <a:pt x="855" y="3921"/>
                </a:cubicBezTo>
                <a:cubicBezTo>
                  <a:pt x="1106" y="4116"/>
                  <a:pt x="1496" y="4219"/>
                  <a:pt x="1728" y="3996"/>
                </a:cubicBezTo>
                <a:cubicBezTo>
                  <a:pt x="1933" y="3791"/>
                  <a:pt x="1886" y="3448"/>
                  <a:pt x="2035" y="3206"/>
                </a:cubicBezTo>
                <a:cubicBezTo>
                  <a:pt x="2258" y="2844"/>
                  <a:pt x="2797" y="2853"/>
                  <a:pt x="3113" y="2574"/>
                </a:cubicBezTo>
                <a:cubicBezTo>
                  <a:pt x="3438" y="2295"/>
                  <a:pt x="3438" y="1766"/>
                  <a:pt x="3224" y="1385"/>
                </a:cubicBezTo>
                <a:cubicBezTo>
                  <a:pt x="3020" y="1013"/>
                  <a:pt x="2639" y="762"/>
                  <a:pt x="2267" y="540"/>
                </a:cubicBezTo>
                <a:cubicBezTo>
                  <a:pt x="1961" y="363"/>
                  <a:pt x="1635" y="186"/>
                  <a:pt x="1282" y="149"/>
                </a:cubicBezTo>
                <a:cubicBezTo>
                  <a:pt x="93" y="1"/>
                  <a:pt x="0" y="1496"/>
                  <a:pt x="75" y="237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p:nvPr/>
        </p:nvSpPr>
        <p:spPr>
          <a:xfrm flipH="1" rot="-10652301">
            <a:off x="-347902" y="4031123"/>
            <a:ext cx="1628198" cy="1308369"/>
          </a:xfrm>
          <a:custGeom>
            <a:rect b="b" l="l" r="r" t="t"/>
            <a:pathLst>
              <a:path extrusionOk="0" h="8228" w="10239">
                <a:moveTo>
                  <a:pt x="0" y="1"/>
                </a:moveTo>
                <a:lnTo>
                  <a:pt x="149" y="7703"/>
                </a:lnTo>
                <a:cubicBezTo>
                  <a:pt x="612" y="8056"/>
                  <a:pt x="1191" y="8227"/>
                  <a:pt x="1772" y="8227"/>
                </a:cubicBezTo>
                <a:cubicBezTo>
                  <a:pt x="2565" y="8227"/>
                  <a:pt x="3364" y="7909"/>
                  <a:pt x="3884" y="7303"/>
                </a:cubicBezTo>
                <a:cubicBezTo>
                  <a:pt x="4580" y="6476"/>
                  <a:pt x="4803" y="5241"/>
                  <a:pt x="5714" y="4674"/>
                </a:cubicBezTo>
                <a:cubicBezTo>
                  <a:pt x="6801" y="3987"/>
                  <a:pt x="8380" y="4553"/>
                  <a:pt x="9393" y="3773"/>
                </a:cubicBezTo>
                <a:cubicBezTo>
                  <a:pt x="9867" y="3401"/>
                  <a:pt x="10118" y="2797"/>
                  <a:pt x="10174" y="2203"/>
                </a:cubicBezTo>
                <a:cubicBezTo>
                  <a:pt x="10239" y="1599"/>
                  <a:pt x="10136" y="995"/>
                  <a:pt x="10034" y="410"/>
                </a:cubicBez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0"/>
          <p:cNvSpPr/>
          <p:nvPr/>
        </p:nvSpPr>
        <p:spPr>
          <a:xfrm>
            <a:off x="5645822" y="12474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8604347" y="3865096"/>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3785247" y="44677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0"/>
          <p:cNvSpPr/>
          <p:nvPr/>
        </p:nvSpPr>
        <p:spPr>
          <a:xfrm>
            <a:off x="1563747" y="176522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0"/>
          <p:cNvSpPr/>
          <p:nvPr/>
        </p:nvSpPr>
        <p:spPr>
          <a:xfrm>
            <a:off x="3687350" y="8713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0"/>
          <p:cNvSpPr/>
          <p:nvPr/>
        </p:nvSpPr>
        <p:spPr>
          <a:xfrm>
            <a:off x="1054775" y="40374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5792775" y="3515262"/>
            <a:ext cx="97904" cy="96726"/>
          </a:xfrm>
          <a:custGeom>
            <a:rect b="b" l="l" r="r" t="t"/>
            <a:pathLst>
              <a:path extrusionOk="0" h="1631" w="1651">
                <a:moveTo>
                  <a:pt x="836" y="1"/>
                </a:moveTo>
                <a:cubicBezTo>
                  <a:pt x="367" y="1"/>
                  <a:pt x="1" y="367"/>
                  <a:pt x="1" y="815"/>
                </a:cubicBezTo>
                <a:cubicBezTo>
                  <a:pt x="1" y="1263"/>
                  <a:pt x="367" y="1630"/>
                  <a:pt x="836" y="1630"/>
                </a:cubicBezTo>
                <a:cubicBezTo>
                  <a:pt x="1284" y="1630"/>
                  <a:pt x="1650" y="1263"/>
                  <a:pt x="1650" y="815"/>
                </a:cubicBezTo>
                <a:cubicBezTo>
                  <a:pt x="1650" y="367"/>
                  <a:pt x="1284" y="1"/>
                  <a:pt x="8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p:cNvSpPr/>
          <p:nvPr/>
        </p:nvSpPr>
        <p:spPr>
          <a:xfrm>
            <a:off x="7065272" y="4619471"/>
            <a:ext cx="130774" cy="131666"/>
          </a:xfrm>
          <a:custGeom>
            <a:rect b="b" l="l" r="r" t="t"/>
            <a:pathLst>
              <a:path extrusionOk="0" fill="none" h="2974" w="2954">
                <a:moveTo>
                  <a:pt x="1487" y="2973"/>
                </a:moveTo>
                <a:cubicBezTo>
                  <a:pt x="672" y="2973"/>
                  <a:pt x="0" y="2301"/>
                  <a:pt x="0" y="1487"/>
                </a:cubicBezTo>
                <a:cubicBezTo>
                  <a:pt x="0" y="672"/>
                  <a:pt x="672" y="0"/>
                  <a:pt x="1487" y="0"/>
                </a:cubicBezTo>
                <a:cubicBezTo>
                  <a:pt x="2301" y="0"/>
                  <a:pt x="2953" y="672"/>
                  <a:pt x="2953" y="1487"/>
                </a:cubicBezTo>
                <a:cubicBezTo>
                  <a:pt x="2953" y="2301"/>
                  <a:pt x="2301" y="2973"/>
                  <a:pt x="1487" y="297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p:cNvSpPr/>
          <p:nvPr/>
        </p:nvSpPr>
        <p:spPr>
          <a:xfrm rot="1311858">
            <a:off x="-414305" y="130683"/>
            <a:ext cx="2649425" cy="981791"/>
          </a:xfrm>
          <a:custGeom>
            <a:rect b="b" l="l" r="r" t="t"/>
            <a:pathLst>
              <a:path extrusionOk="0" h="40025" w="108010">
                <a:moveTo>
                  <a:pt x="63717" y="22040"/>
                </a:moveTo>
                <a:cubicBezTo>
                  <a:pt x="64234" y="22040"/>
                  <a:pt x="64802" y="22285"/>
                  <a:pt x="65287" y="22873"/>
                </a:cubicBezTo>
                <a:cubicBezTo>
                  <a:pt x="66105" y="23885"/>
                  <a:pt x="66118" y="25247"/>
                  <a:pt x="65782" y="26532"/>
                </a:cubicBezTo>
                <a:lnTo>
                  <a:pt x="65782" y="26532"/>
                </a:lnTo>
                <a:cubicBezTo>
                  <a:pt x="64643" y="26286"/>
                  <a:pt x="63591" y="25853"/>
                  <a:pt x="62881" y="25084"/>
                </a:cubicBezTo>
                <a:cubicBezTo>
                  <a:pt x="61466" y="23554"/>
                  <a:pt x="62433" y="22040"/>
                  <a:pt x="63717" y="22040"/>
                </a:cubicBezTo>
                <a:close/>
                <a:moveTo>
                  <a:pt x="105878" y="1"/>
                </a:moveTo>
                <a:cubicBezTo>
                  <a:pt x="105410" y="1"/>
                  <a:pt x="104937" y="204"/>
                  <a:pt x="104604" y="695"/>
                </a:cubicBezTo>
                <a:cubicBezTo>
                  <a:pt x="99693" y="7914"/>
                  <a:pt x="94555" y="15394"/>
                  <a:pt x="87368" y="20597"/>
                </a:cubicBezTo>
                <a:cubicBezTo>
                  <a:pt x="83889" y="23166"/>
                  <a:pt x="79954" y="25117"/>
                  <a:pt x="75759" y="26158"/>
                </a:cubicBezTo>
                <a:cubicBezTo>
                  <a:pt x="73807" y="26613"/>
                  <a:pt x="71824" y="26873"/>
                  <a:pt x="69808" y="26873"/>
                </a:cubicBezTo>
                <a:cubicBezTo>
                  <a:pt x="69504" y="26868"/>
                  <a:pt x="69178" y="26863"/>
                  <a:pt x="68839" y="26853"/>
                </a:cubicBezTo>
                <a:lnTo>
                  <a:pt x="68839" y="26853"/>
                </a:lnTo>
                <a:cubicBezTo>
                  <a:pt x="69211" y="25083"/>
                  <a:pt x="69064" y="23258"/>
                  <a:pt x="68117" y="21637"/>
                </a:cubicBezTo>
                <a:cubicBezTo>
                  <a:pt x="67157" y="19976"/>
                  <a:pt x="65223" y="19000"/>
                  <a:pt x="63379" y="19000"/>
                </a:cubicBezTo>
                <a:cubicBezTo>
                  <a:pt x="61723" y="19000"/>
                  <a:pt x="60140" y="19787"/>
                  <a:pt x="59401" y="21572"/>
                </a:cubicBezTo>
                <a:cubicBezTo>
                  <a:pt x="57766" y="25595"/>
                  <a:pt x="61143" y="28105"/>
                  <a:pt x="64573" y="29187"/>
                </a:cubicBezTo>
                <a:lnTo>
                  <a:pt x="64573" y="29187"/>
                </a:lnTo>
                <a:cubicBezTo>
                  <a:pt x="62649" y="32021"/>
                  <a:pt x="59289" y="33562"/>
                  <a:pt x="56019" y="34222"/>
                </a:cubicBezTo>
                <a:cubicBezTo>
                  <a:pt x="54773" y="34479"/>
                  <a:pt x="53514" y="34586"/>
                  <a:pt x="52252" y="34586"/>
                </a:cubicBezTo>
                <a:cubicBezTo>
                  <a:pt x="49036" y="34586"/>
                  <a:pt x="45802" y="33892"/>
                  <a:pt x="42719" y="33214"/>
                </a:cubicBezTo>
                <a:cubicBezTo>
                  <a:pt x="38459" y="32271"/>
                  <a:pt x="34231" y="31328"/>
                  <a:pt x="29873" y="31101"/>
                </a:cubicBezTo>
                <a:cubicBezTo>
                  <a:pt x="28824" y="31038"/>
                  <a:pt x="27775" y="31007"/>
                  <a:pt x="26727" y="31007"/>
                </a:cubicBezTo>
                <a:cubicBezTo>
                  <a:pt x="17967" y="31007"/>
                  <a:pt x="9297" y="33173"/>
                  <a:pt x="1484" y="37182"/>
                </a:cubicBezTo>
                <a:cubicBezTo>
                  <a:pt x="1" y="37965"/>
                  <a:pt x="926" y="40025"/>
                  <a:pt x="2331" y="40025"/>
                </a:cubicBezTo>
                <a:cubicBezTo>
                  <a:pt x="2559" y="40025"/>
                  <a:pt x="2800" y="39971"/>
                  <a:pt x="3045" y="39848"/>
                </a:cubicBezTo>
                <a:cubicBezTo>
                  <a:pt x="10437" y="36047"/>
                  <a:pt x="18648" y="34069"/>
                  <a:pt x="26911" y="34069"/>
                </a:cubicBezTo>
                <a:cubicBezTo>
                  <a:pt x="30171" y="34069"/>
                  <a:pt x="33440" y="34377"/>
                  <a:pt x="36670" y="35003"/>
                </a:cubicBezTo>
                <a:cubicBezTo>
                  <a:pt x="41760" y="35996"/>
                  <a:pt x="47353" y="37521"/>
                  <a:pt x="52699" y="37521"/>
                </a:cubicBezTo>
                <a:cubicBezTo>
                  <a:pt x="57157" y="37521"/>
                  <a:pt x="61443" y="36461"/>
                  <a:pt x="65125" y="33149"/>
                </a:cubicBezTo>
                <a:cubicBezTo>
                  <a:pt x="66127" y="32245"/>
                  <a:pt x="67045" y="31086"/>
                  <a:pt x="67738" y="29800"/>
                </a:cubicBezTo>
                <a:lnTo>
                  <a:pt x="67738" y="29800"/>
                </a:lnTo>
                <a:cubicBezTo>
                  <a:pt x="68484" y="29867"/>
                  <a:pt x="69230" y="29900"/>
                  <a:pt x="69974" y="29900"/>
                </a:cubicBezTo>
                <a:cubicBezTo>
                  <a:pt x="74024" y="29900"/>
                  <a:pt x="78038" y="28934"/>
                  <a:pt x="81775" y="27328"/>
                </a:cubicBezTo>
                <a:cubicBezTo>
                  <a:pt x="93124" y="22418"/>
                  <a:pt x="100539" y="12142"/>
                  <a:pt x="107238" y="2223"/>
                </a:cubicBezTo>
                <a:cubicBezTo>
                  <a:pt x="108010" y="1088"/>
                  <a:pt x="106959" y="1"/>
                  <a:pt x="1058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7" name="Shape 687"/>
        <p:cNvGrpSpPr/>
        <p:nvPr/>
      </p:nvGrpSpPr>
      <p:grpSpPr>
        <a:xfrm>
          <a:off x="0" y="0"/>
          <a:ext cx="0" cy="0"/>
          <a:chOff x="0" y="0"/>
          <a:chExt cx="0" cy="0"/>
        </a:xfrm>
      </p:grpSpPr>
      <p:sp>
        <p:nvSpPr>
          <p:cNvPr id="688" name="Google Shape;688;p9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9" name="Google Shape;689;p94"/>
          <p:cNvSpPr txBox="1"/>
          <p:nvPr>
            <p:ph idx="1" type="body"/>
          </p:nvPr>
        </p:nvSpPr>
        <p:spPr>
          <a:xfrm>
            <a:off x="916963" y="1594325"/>
            <a:ext cx="3715200" cy="25029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Clr>
                <a:srgbClr val="595959"/>
              </a:buClr>
              <a:buSzPts val="1000"/>
              <a:buChar char="●"/>
              <a:defRPr sz="1400"/>
            </a:lvl1pPr>
            <a:lvl2pPr indent="-317500" lvl="1" marL="914400" rtl="0">
              <a:lnSpc>
                <a:spcPct val="115000"/>
              </a:lnSpc>
              <a:spcBef>
                <a:spcPts val="0"/>
              </a:spcBef>
              <a:spcAft>
                <a:spcPts val="0"/>
              </a:spcAft>
              <a:buClr>
                <a:srgbClr val="595959"/>
              </a:buClr>
              <a:buSzPts val="1400"/>
              <a:buChar char="○"/>
              <a:defRPr/>
            </a:lvl2pPr>
            <a:lvl3pPr indent="-317500" lvl="2" marL="1371600" rtl="0">
              <a:lnSpc>
                <a:spcPct val="115000"/>
              </a:lnSpc>
              <a:spcBef>
                <a:spcPts val="0"/>
              </a:spcBef>
              <a:spcAft>
                <a:spcPts val="0"/>
              </a:spcAft>
              <a:buClr>
                <a:srgbClr val="595959"/>
              </a:buClr>
              <a:buSzPts val="1400"/>
              <a:buChar char="■"/>
              <a:defRPr/>
            </a:lvl3pPr>
            <a:lvl4pPr indent="-317500" lvl="3" marL="1828800" rtl="0">
              <a:lnSpc>
                <a:spcPct val="115000"/>
              </a:lnSpc>
              <a:spcBef>
                <a:spcPts val="0"/>
              </a:spcBef>
              <a:spcAft>
                <a:spcPts val="0"/>
              </a:spcAft>
              <a:buClr>
                <a:srgbClr val="595959"/>
              </a:buClr>
              <a:buSzPts val="1400"/>
              <a:buChar char="●"/>
              <a:defRPr/>
            </a:lvl4pPr>
            <a:lvl5pPr indent="-317500" lvl="4" marL="2286000" rtl="0">
              <a:lnSpc>
                <a:spcPct val="115000"/>
              </a:lnSpc>
              <a:spcBef>
                <a:spcPts val="0"/>
              </a:spcBef>
              <a:spcAft>
                <a:spcPts val="0"/>
              </a:spcAft>
              <a:buClr>
                <a:srgbClr val="595959"/>
              </a:buClr>
              <a:buSzPts val="1400"/>
              <a:buChar char="○"/>
              <a:defRPr/>
            </a:lvl5pPr>
            <a:lvl6pPr indent="-317500" lvl="5" marL="2743200" rtl="0">
              <a:lnSpc>
                <a:spcPct val="115000"/>
              </a:lnSpc>
              <a:spcBef>
                <a:spcPts val="0"/>
              </a:spcBef>
              <a:spcAft>
                <a:spcPts val="0"/>
              </a:spcAft>
              <a:buClr>
                <a:srgbClr val="595959"/>
              </a:buClr>
              <a:buSzPts val="1400"/>
              <a:buChar char="■"/>
              <a:defRPr/>
            </a:lvl6pPr>
            <a:lvl7pPr indent="-317500" lvl="6" marL="3200400" rtl="0">
              <a:lnSpc>
                <a:spcPct val="115000"/>
              </a:lnSpc>
              <a:spcBef>
                <a:spcPts val="0"/>
              </a:spcBef>
              <a:spcAft>
                <a:spcPts val="0"/>
              </a:spcAft>
              <a:buClr>
                <a:srgbClr val="595959"/>
              </a:buClr>
              <a:buSzPts val="1400"/>
              <a:buChar char="●"/>
              <a:defRPr/>
            </a:lvl7pPr>
            <a:lvl8pPr indent="-317500" lvl="7" marL="3657600" rtl="0">
              <a:lnSpc>
                <a:spcPct val="115000"/>
              </a:lnSpc>
              <a:spcBef>
                <a:spcPts val="0"/>
              </a:spcBef>
              <a:spcAft>
                <a:spcPts val="0"/>
              </a:spcAft>
              <a:buClr>
                <a:srgbClr val="595959"/>
              </a:buClr>
              <a:buSzPts val="1400"/>
              <a:buChar char="○"/>
              <a:defRPr/>
            </a:lvl8pPr>
            <a:lvl9pPr indent="-317500" lvl="8" marL="4114800" rtl="0">
              <a:lnSpc>
                <a:spcPct val="115000"/>
              </a:lnSpc>
              <a:spcBef>
                <a:spcPts val="0"/>
              </a:spcBef>
              <a:spcAft>
                <a:spcPts val="0"/>
              </a:spcAft>
              <a:buClr>
                <a:srgbClr val="595959"/>
              </a:buClr>
              <a:buSzPts val="1400"/>
              <a:buChar char="■"/>
              <a:defRPr/>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0" name="Shape 690"/>
        <p:cNvGrpSpPr/>
        <p:nvPr/>
      </p:nvGrpSpPr>
      <p:grpSpPr>
        <a:xfrm>
          <a:off x="0" y="0"/>
          <a:ext cx="0" cy="0"/>
          <a:chOff x="0" y="0"/>
          <a:chExt cx="0" cy="0"/>
        </a:xfrm>
      </p:grpSpPr>
      <p:sp>
        <p:nvSpPr>
          <p:cNvPr id="691" name="Google Shape;691;p95"/>
          <p:cNvSpPr txBox="1"/>
          <p:nvPr>
            <p:ph type="title"/>
          </p:nvPr>
        </p:nvSpPr>
        <p:spPr>
          <a:xfrm>
            <a:off x="1388100" y="1497775"/>
            <a:ext cx="6367800" cy="214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2" name="Shape 692"/>
        <p:cNvGrpSpPr/>
        <p:nvPr/>
      </p:nvGrpSpPr>
      <p:grpSpPr>
        <a:xfrm>
          <a:off x="0" y="0"/>
          <a:ext cx="0" cy="0"/>
          <a:chOff x="0" y="0"/>
          <a:chExt cx="0" cy="0"/>
        </a:xfrm>
      </p:grpSpPr>
      <p:sp>
        <p:nvSpPr>
          <p:cNvPr id="693" name="Google Shape;693;p96"/>
          <p:cNvSpPr/>
          <p:nvPr/>
        </p:nvSpPr>
        <p:spPr>
          <a:xfrm>
            <a:off x="2134175" y="3809825"/>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96"/>
          <p:cNvGrpSpPr/>
          <p:nvPr/>
        </p:nvGrpSpPr>
        <p:grpSpPr>
          <a:xfrm>
            <a:off x="895320" y="709197"/>
            <a:ext cx="7299789" cy="3641931"/>
            <a:chOff x="895320" y="709197"/>
            <a:chExt cx="7299789" cy="3641931"/>
          </a:xfrm>
        </p:grpSpPr>
        <p:sp>
          <p:nvSpPr>
            <p:cNvPr id="695" name="Google Shape;695;p96"/>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96"/>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6"/>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96"/>
          <p:cNvSpPr txBox="1"/>
          <p:nvPr>
            <p:ph type="title"/>
          </p:nvPr>
        </p:nvSpPr>
        <p:spPr>
          <a:xfrm>
            <a:off x="720000" y="143353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9" name="Google Shape;699;p96"/>
          <p:cNvSpPr txBox="1"/>
          <p:nvPr>
            <p:ph idx="1" type="subTitle"/>
          </p:nvPr>
        </p:nvSpPr>
        <p:spPr>
          <a:xfrm>
            <a:off x="2241550" y="2414872"/>
            <a:ext cx="4661100" cy="129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700" name="Shape 700"/>
        <p:cNvGrpSpPr/>
        <p:nvPr/>
      </p:nvGrpSpPr>
      <p:grpSpPr>
        <a:xfrm>
          <a:off x="0" y="0"/>
          <a:ext cx="0" cy="0"/>
          <a:chOff x="0" y="0"/>
          <a:chExt cx="0" cy="0"/>
        </a:xfrm>
      </p:grpSpPr>
      <p:sp>
        <p:nvSpPr>
          <p:cNvPr id="701" name="Google Shape;701;p97"/>
          <p:cNvSpPr txBox="1"/>
          <p:nvPr>
            <p:ph type="title"/>
          </p:nvPr>
        </p:nvSpPr>
        <p:spPr>
          <a:xfrm>
            <a:off x="1747825" y="3634109"/>
            <a:ext cx="5648400" cy="83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2" name="Shape 702"/>
        <p:cNvGrpSpPr/>
        <p:nvPr/>
      </p:nvGrpSpPr>
      <p:grpSpPr>
        <a:xfrm>
          <a:off x="0" y="0"/>
          <a:ext cx="0" cy="0"/>
          <a:chOff x="0" y="0"/>
          <a:chExt cx="0" cy="0"/>
        </a:xfrm>
      </p:grpSpPr>
      <p:sp>
        <p:nvSpPr>
          <p:cNvPr id="703" name="Google Shape;703;p98"/>
          <p:cNvSpPr/>
          <p:nvPr/>
        </p:nvSpPr>
        <p:spPr>
          <a:xfrm>
            <a:off x="827300" y="3780925"/>
            <a:ext cx="75669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4" name="Google Shape;704;p98"/>
          <p:cNvGrpSpPr/>
          <p:nvPr/>
        </p:nvGrpSpPr>
        <p:grpSpPr>
          <a:xfrm>
            <a:off x="743381" y="1098110"/>
            <a:ext cx="7650815" cy="2885162"/>
            <a:chOff x="1013241" y="1309528"/>
            <a:chExt cx="6154131" cy="2320755"/>
          </a:xfrm>
        </p:grpSpPr>
        <p:sp>
          <p:nvSpPr>
            <p:cNvPr id="705" name="Google Shape;705;p98"/>
            <p:cNvSpPr/>
            <p:nvPr/>
          </p:nvSpPr>
          <p:spPr>
            <a:xfrm>
              <a:off x="1013241" y="1309528"/>
              <a:ext cx="6154112" cy="2320755"/>
            </a:xfrm>
            <a:custGeom>
              <a:rect b="b" l="l" r="r" t="t"/>
              <a:pathLst>
                <a:path extrusionOk="0" h="24438" w="64804">
                  <a:moveTo>
                    <a:pt x="57585" y="8005"/>
                  </a:moveTo>
                  <a:cubicBezTo>
                    <a:pt x="57101" y="7985"/>
                    <a:pt x="56638" y="7864"/>
                    <a:pt x="56214" y="7642"/>
                  </a:cubicBezTo>
                  <a:cubicBezTo>
                    <a:pt x="56214" y="7642"/>
                    <a:pt x="47040" y="202"/>
                    <a:pt x="32039" y="101"/>
                  </a:cubicBezTo>
                  <a:cubicBezTo>
                    <a:pt x="18187" y="0"/>
                    <a:pt x="8247" y="7642"/>
                    <a:pt x="8247" y="7642"/>
                  </a:cubicBezTo>
                  <a:cubicBezTo>
                    <a:pt x="7824" y="7864"/>
                    <a:pt x="7340" y="7985"/>
                    <a:pt x="6856" y="8005"/>
                  </a:cubicBezTo>
                  <a:lnTo>
                    <a:pt x="767" y="8005"/>
                  </a:lnTo>
                  <a:cubicBezTo>
                    <a:pt x="344" y="8005"/>
                    <a:pt x="1" y="8348"/>
                    <a:pt x="1" y="8771"/>
                  </a:cubicBezTo>
                  <a:lnTo>
                    <a:pt x="1" y="23671"/>
                  </a:lnTo>
                  <a:cubicBezTo>
                    <a:pt x="1" y="24095"/>
                    <a:pt x="344" y="24437"/>
                    <a:pt x="767" y="24437"/>
                  </a:cubicBezTo>
                  <a:lnTo>
                    <a:pt x="64057" y="24437"/>
                  </a:lnTo>
                  <a:cubicBezTo>
                    <a:pt x="64481" y="24417"/>
                    <a:pt x="64803" y="24095"/>
                    <a:pt x="64803" y="23671"/>
                  </a:cubicBezTo>
                  <a:lnTo>
                    <a:pt x="64803" y="8751"/>
                  </a:lnTo>
                  <a:cubicBezTo>
                    <a:pt x="64803" y="8348"/>
                    <a:pt x="64481" y="8005"/>
                    <a:pt x="64057" y="8005"/>
                  </a:cubicBezTo>
                  <a:close/>
                </a:path>
              </a:pathLst>
            </a:custGeom>
            <a:gradFill>
              <a:gsLst>
                <a:gs pos="0">
                  <a:srgbClr val="0A3250">
                    <a:alpha val="7870"/>
                  </a:srgbClr>
                </a:gs>
                <a:gs pos="100000">
                  <a:srgbClr val="010101">
                    <a:alpha val="7870"/>
                  </a:srgbClr>
                </a:gs>
              </a:gsLst>
              <a:lin ang="5400700" scaled="0"/>
            </a:gradFill>
            <a:ln cap="flat" cmpd="sng" w="28575">
              <a:solidFill>
                <a:schemeClr val="lt1"/>
              </a:solidFill>
              <a:prstDash val="solid"/>
              <a:round/>
              <a:headEnd len="sm" w="sm" type="none"/>
              <a:tailEnd len="sm" w="sm" type="none"/>
            </a:ln>
            <a:effectLst>
              <a:outerShdw blurRad="85725" rotWithShape="0" algn="bl">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8"/>
            <p:cNvSpPr/>
            <p:nvPr/>
          </p:nvSpPr>
          <p:spPr>
            <a:xfrm>
              <a:off x="1013241" y="1456914"/>
              <a:ext cx="2016392" cy="2171470"/>
            </a:xfrm>
            <a:custGeom>
              <a:rect b="b" l="l" r="r" t="t"/>
              <a:pathLst>
                <a:path extrusionOk="0" h="22866" w="21233">
                  <a:moveTo>
                    <a:pt x="8247" y="6070"/>
                  </a:moveTo>
                  <a:cubicBezTo>
                    <a:pt x="7824" y="6291"/>
                    <a:pt x="7340" y="6433"/>
                    <a:pt x="6856" y="6453"/>
                  </a:cubicBezTo>
                  <a:lnTo>
                    <a:pt x="767" y="6453"/>
                  </a:lnTo>
                  <a:cubicBezTo>
                    <a:pt x="344" y="6453"/>
                    <a:pt x="1" y="6775"/>
                    <a:pt x="1" y="7199"/>
                  </a:cubicBezTo>
                  <a:lnTo>
                    <a:pt x="1" y="22119"/>
                  </a:lnTo>
                  <a:cubicBezTo>
                    <a:pt x="1" y="22522"/>
                    <a:pt x="344" y="22865"/>
                    <a:pt x="767" y="22865"/>
                  </a:cubicBezTo>
                  <a:lnTo>
                    <a:pt x="1513" y="22865"/>
                  </a:lnTo>
                  <a:lnTo>
                    <a:pt x="21232" y="1"/>
                  </a:lnTo>
                  <a:cubicBezTo>
                    <a:pt x="13308" y="2198"/>
                    <a:pt x="8247" y="6070"/>
                    <a:pt x="8247" y="6070"/>
                  </a:cubicBezTo>
                  <a:close/>
                </a:path>
              </a:pathLst>
            </a:custGeom>
            <a:gradFill>
              <a:gsLst>
                <a:gs pos="0">
                  <a:srgbClr val="00FFFF">
                    <a:alpha val="14901"/>
                    <a:alpha val="10590"/>
                  </a:srgbClr>
                </a:gs>
                <a:gs pos="100000">
                  <a:srgbClr val="FFFFFF">
                    <a:alpha val="0"/>
                    <a:alpha val="1059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8"/>
            <p:cNvSpPr/>
            <p:nvPr/>
          </p:nvSpPr>
          <p:spPr>
            <a:xfrm>
              <a:off x="4490498" y="1801543"/>
              <a:ext cx="2676873" cy="1826842"/>
            </a:xfrm>
            <a:custGeom>
              <a:rect b="b" l="l" r="r" t="t"/>
              <a:pathLst>
                <a:path extrusionOk="0" h="19237" w="28188">
                  <a:moveTo>
                    <a:pt x="27441" y="19236"/>
                  </a:moveTo>
                  <a:cubicBezTo>
                    <a:pt x="27865" y="19236"/>
                    <a:pt x="28187" y="18893"/>
                    <a:pt x="28187" y="18470"/>
                  </a:cubicBezTo>
                  <a:lnTo>
                    <a:pt x="28187" y="3570"/>
                  </a:lnTo>
                  <a:cubicBezTo>
                    <a:pt x="28187" y="3167"/>
                    <a:pt x="27865" y="2824"/>
                    <a:pt x="27441" y="2824"/>
                  </a:cubicBezTo>
                  <a:lnTo>
                    <a:pt x="20969" y="2824"/>
                  </a:lnTo>
                  <a:cubicBezTo>
                    <a:pt x="20485" y="2804"/>
                    <a:pt x="20022" y="2683"/>
                    <a:pt x="19598" y="2461"/>
                  </a:cubicBezTo>
                  <a:cubicBezTo>
                    <a:pt x="18368" y="1533"/>
                    <a:pt x="17098" y="707"/>
                    <a:pt x="15747" y="1"/>
                  </a:cubicBezTo>
                  <a:lnTo>
                    <a:pt x="0" y="19236"/>
                  </a:ln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8" name="Google Shape;708;p98"/>
          <p:cNvSpPr txBox="1"/>
          <p:nvPr>
            <p:ph hasCustomPrompt="1" type="title"/>
          </p:nvPr>
        </p:nvSpPr>
        <p:spPr>
          <a:xfrm>
            <a:off x="1284000" y="1465038"/>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72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709" name="Google Shape;709;p98"/>
          <p:cNvSpPr txBox="1"/>
          <p:nvPr>
            <p:ph idx="1" type="subTitle"/>
          </p:nvPr>
        </p:nvSpPr>
        <p:spPr>
          <a:xfrm>
            <a:off x="1284000" y="3219146"/>
            <a:ext cx="6576000" cy="45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10" name="Shape 710"/>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11" name="Shape 711"/>
        <p:cNvGrpSpPr/>
        <p:nvPr/>
      </p:nvGrpSpPr>
      <p:grpSpPr>
        <a:xfrm>
          <a:off x="0" y="0"/>
          <a:ext cx="0" cy="0"/>
          <a:chOff x="0" y="0"/>
          <a:chExt cx="0" cy="0"/>
        </a:xfrm>
      </p:grpSpPr>
      <p:sp>
        <p:nvSpPr>
          <p:cNvPr id="712" name="Google Shape;712;p100"/>
          <p:cNvSpPr txBox="1"/>
          <p:nvPr>
            <p:ph type="title"/>
          </p:nvPr>
        </p:nvSpPr>
        <p:spPr>
          <a:xfrm>
            <a:off x="2045625" y="1448925"/>
            <a:ext cx="2298600" cy="5277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3" name="Google Shape;713;p100"/>
          <p:cNvSpPr txBox="1"/>
          <p:nvPr>
            <p:ph idx="1" type="subTitle"/>
          </p:nvPr>
        </p:nvSpPr>
        <p:spPr>
          <a:xfrm>
            <a:off x="2045625" y="1976627"/>
            <a:ext cx="2298600" cy="604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4" name="Google Shape;714;p100"/>
          <p:cNvSpPr txBox="1"/>
          <p:nvPr>
            <p:ph idx="2" type="title"/>
          </p:nvPr>
        </p:nvSpPr>
        <p:spPr>
          <a:xfrm>
            <a:off x="5863550" y="1448925"/>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5" name="Google Shape;715;p100"/>
          <p:cNvSpPr txBox="1"/>
          <p:nvPr>
            <p:ph idx="3" type="subTitle"/>
          </p:nvPr>
        </p:nvSpPr>
        <p:spPr>
          <a:xfrm>
            <a:off x="5863550" y="1976625"/>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6" name="Google Shape;716;p100"/>
          <p:cNvSpPr txBox="1"/>
          <p:nvPr>
            <p:ph idx="4" type="title"/>
          </p:nvPr>
        </p:nvSpPr>
        <p:spPr>
          <a:xfrm>
            <a:off x="2045625" y="3235102"/>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7" name="Google Shape;717;p100"/>
          <p:cNvSpPr txBox="1"/>
          <p:nvPr>
            <p:ph idx="5" type="subTitle"/>
          </p:nvPr>
        </p:nvSpPr>
        <p:spPr>
          <a:xfrm>
            <a:off x="2045625" y="3762823"/>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18" name="Google Shape;718;p100"/>
          <p:cNvSpPr txBox="1"/>
          <p:nvPr>
            <p:ph idx="6" type="title"/>
          </p:nvPr>
        </p:nvSpPr>
        <p:spPr>
          <a:xfrm>
            <a:off x="5863550" y="3235100"/>
            <a:ext cx="22986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9" name="Google Shape;719;p100"/>
          <p:cNvSpPr txBox="1"/>
          <p:nvPr>
            <p:ph idx="7" type="subTitle"/>
          </p:nvPr>
        </p:nvSpPr>
        <p:spPr>
          <a:xfrm>
            <a:off x="5863550" y="3762821"/>
            <a:ext cx="2298600" cy="60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0" name="Google Shape;720;p100"/>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1" name="Google Shape;721;p100"/>
          <p:cNvSpPr txBox="1"/>
          <p:nvPr>
            <p:ph hasCustomPrompt="1" idx="9" type="title"/>
          </p:nvPr>
        </p:nvSpPr>
        <p:spPr>
          <a:xfrm>
            <a:off x="1121762"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22" name="Google Shape;722;p100"/>
          <p:cNvSpPr txBox="1"/>
          <p:nvPr>
            <p:ph hasCustomPrompt="1" idx="13" type="title"/>
          </p:nvPr>
        </p:nvSpPr>
        <p:spPr>
          <a:xfrm>
            <a:off x="1121762"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23" name="Google Shape;723;p100"/>
          <p:cNvSpPr txBox="1"/>
          <p:nvPr>
            <p:ph hasCustomPrompt="1" idx="14" type="title"/>
          </p:nvPr>
        </p:nvSpPr>
        <p:spPr>
          <a:xfrm>
            <a:off x="4951275" y="1751025"/>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724" name="Google Shape;724;p100"/>
          <p:cNvSpPr txBox="1"/>
          <p:nvPr>
            <p:ph hasCustomPrompt="1" idx="15" type="title"/>
          </p:nvPr>
        </p:nvSpPr>
        <p:spPr>
          <a:xfrm>
            <a:off x="4951275" y="3478800"/>
            <a:ext cx="844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
    <p:spTree>
      <p:nvGrpSpPr>
        <p:cNvPr id="725" name="Shape 725"/>
        <p:cNvGrpSpPr/>
        <p:nvPr/>
      </p:nvGrpSpPr>
      <p:grpSpPr>
        <a:xfrm>
          <a:off x="0" y="0"/>
          <a:ext cx="0" cy="0"/>
          <a:chOff x="0" y="0"/>
          <a:chExt cx="0" cy="0"/>
        </a:xfrm>
      </p:grpSpPr>
      <p:sp>
        <p:nvSpPr>
          <p:cNvPr id="726" name="Google Shape;726;p101"/>
          <p:cNvSpPr/>
          <p:nvPr/>
        </p:nvSpPr>
        <p:spPr>
          <a:xfrm>
            <a:off x="2134175" y="3792437"/>
            <a:ext cx="49530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101"/>
          <p:cNvGrpSpPr/>
          <p:nvPr/>
        </p:nvGrpSpPr>
        <p:grpSpPr>
          <a:xfrm>
            <a:off x="895320" y="709197"/>
            <a:ext cx="7299789" cy="3641931"/>
            <a:chOff x="895320" y="709197"/>
            <a:chExt cx="7299789" cy="3641931"/>
          </a:xfrm>
        </p:grpSpPr>
        <p:sp>
          <p:nvSpPr>
            <p:cNvPr id="728" name="Google Shape;728;p101"/>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1"/>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1"/>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1" name="Google Shape;731;p101"/>
          <p:cNvSpPr txBox="1"/>
          <p:nvPr>
            <p:ph type="title"/>
          </p:nvPr>
        </p:nvSpPr>
        <p:spPr>
          <a:xfrm>
            <a:off x="1120725" y="2603150"/>
            <a:ext cx="69027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32" name="Google Shape;732;p101"/>
          <p:cNvSpPr txBox="1"/>
          <p:nvPr>
            <p:ph hasCustomPrompt="1" idx="2" type="title"/>
          </p:nvPr>
        </p:nvSpPr>
        <p:spPr>
          <a:xfrm>
            <a:off x="2996550" y="123675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33" name="Google Shape;733;p101"/>
          <p:cNvSpPr txBox="1"/>
          <p:nvPr>
            <p:ph idx="1" type="subTitle"/>
          </p:nvPr>
        </p:nvSpPr>
        <p:spPr>
          <a:xfrm>
            <a:off x="2391925" y="3552325"/>
            <a:ext cx="4360200" cy="43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34" name="Shape 734"/>
        <p:cNvGrpSpPr/>
        <p:nvPr/>
      </p:nvGrpSpPr>
      <p:grpSpPr>
        <a:xfrm>
          <a:off x="0" y="0"/>
          <a:ext cx="0" cy="0"/>
          <a:chOff x="0" y="0"/>
          <a:chExt cx="0" cy="0"/>
        </a:xfrm>
      </p:grpSpPr>
      <p:sp>
        <p:nvSpPr>
          <p:cNvPr id="735" name="Google Shape;735;p102"/>
          <p:cNvSpPr/>
          <p:nvPr/>
        </p:nvSpPr>
        <p:spPr>
          <a:xfrm>
            <a:off x="1735050" y="3780925"/>
            <a:ext cx="57513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102"/>
          <p:cNvGrpSpPr/>
          <p:nvPr/>
        </p:nvGrpSpPr>
        <p:grpSpPr>
          <a:xfrm>
            <a:off x="895320" y="709197"/>
            <a:ext cx="7299789" cy="3641931"/>
            <a:chOff x="895320" y="709197"/>
            <a:chExt cx="7299789" cy="3641931"/>
          </a:xfrm>
        </p:grpSpPr>
        <p:sp>
          <p:nvSpPr>
            <p:cNvPr id="737" name="Google Shape;737;p102"/>
            <p:cNvSpPr/>
            <p:nvPr/>
          </p:nvSpPr>
          <p:spPr>
            <a:xfrm>
              <a:off x="897979" y="709197"/>
              <a:ext cx="7294495" cy="3641931"/>
            </a:xfrm>
            <a:custGeom>
              <a:rect b="b" l="l" r="r" t="t"/>
              <a:pathLst>
                <a:path extrusionOk="0" h="27402" w="54884">
                  <a:moveTo>
                    <a:pt x="53573" y="23269"/>
                  </a:moveTo>
                  <a:cubicBezTo>
                    <a:pt x="54319" y="23047"/>
                    <a:pt x="54843" y="22361"/>
                    <a:pt x="54884" y="21555"/>
                  </a:cubicBezTo>
                  <a:lnTo>
                    <a:pt x="54884" y="5848"/>
                  </a:lnTo>
                  <a:cubicBezTo>
                    <a:pt x="54843" y="5062"/>
                    <a:pt x="54319" y="4376"/>
                    <a:pt x="53573" y="4134"/>
                  </a:cubicBezTo>
                  <a:cubicBezTo>
                    <a:pt x="53573" y="4134"/>
                    <a:pt x="38149" y="1"/>
                    <a:pt x="27261" y="1"/>
                  </a:cubicBezTo>
                  <a:cubicBezTo>
                    <a:pt x="16373" y="1"/>
                    <a:pt x="1291" y="4134"/>
                    <a:pt x="1291" y="4134"/>
                  </a:cubicBezTo>
                  <a:cubicBezTo>
                    <a:pt x="545" y="4376"/>
                    <a:pt x="21" y="5062"/>
                    <a:pt x="1" y="5848"/>
                  </a:cubicBezTo>
                  <a:lnTo>
                    <a:pt x="1" y="21555"/>
                  </a:lnTo>
                  <a:cubicBezTo>
                    <a:pt x="21" y="22361"/>
                    <a:pt x="545" y="23047"/>
                    <a:pt x="1291" y="23289"/>
                  </a:cubicBezTo>
                  <a:cubicBezTo>
                    <a:pt x="1291" y="23289"/>
                    <a:pt x="16373" y="27402"/>
                    <a:pt x="27261" y="27402"/>
                  </a:cubicBezTo>
                  <a:cubicBezTo>
                    <a:pt x="38149" y="27402"/>
                    <a:pt x="53573" y="23269"/>
                    <a:pt x="53573" y="23269"/>
                  </a:cubicBezTo>
                  <a:close/>
                </a:path>
              </a:pathLst>
            </a:custGeom>
            <a:gradFill>
              <a:gsLst>
                <a:gs pos="0">
                  <a:srgbClr val="0A3250">
                    <a:alpha val="7870"/>
                  </a:srgbClr>
                </a:gs>
                <a:gs pos="100000">
                  <a:srgbClr val="010101">
                    <a:alpha val="7870"/>
                  </a:srgbClr>
                </a:gs>
              </a:gsLst>
              <a:lin ang="5400700" scaled="0"/>
            </a:gradFill>
            <a:ln cap="flat" cmpd="sng" w="28575">
              <a:solidFill>
                <a:srgbClr val="FFFFFF"/>
              </a:solidFill>
              <a:prstDash val="solid"/>
              <a:round/>
              <a:headEnd len="sm" w="sm" type="none"/>
              <a:tailEnd len="sm" w="sm" type="none"/>
            </a:ln>
            <a:effectLst>
              <a:outerShdw blurRad="128588"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2"/>
            <p:cNvSpPr/>
            <p:nvPr/>
          </p:nvSpPr>
          <p:spPr>
            <a:xfrm>
              <a:off x="895320" y="792397"/>
              <a:ext cx="2663865" cy="2961179"/>
            </a:xfrm>
            <a:custGeom>
              <a:rect b="b" l="l" r="r" t="t"/>
              <a:pathLst>
                <a:path extrusionOk="0" h="22280" w="20043">
                  <a:moveTo>
                    <a:pt x="1291" y="3629"/>
                  </a:moveTo>
                  <a:cubicBezTo>
                    <a:pt x="545" y="3871"/>
                    <a:pt x="41" y="4557"/>
                    <a:pt x="1" y="5323"/>
                  </a:cubicBezTo>
                  <a:lnTo>
                    <a:pt x="1" y="20788"/>
                  </a:lnTo>
                  <a:cubicBezTo>
                    <a:pt x="21" y="21393"/>
                    <a:pt x="344" y="21957"/>
                    <a:pt x="868" y="22280"/>
                  </a:cubicBezTo>
                  <a:lnTo>
                    <a:pt x="20042" y="0"/>
                  </a:lnTo>
                  <a:cubicBezTo>
                    <a:pt x="10768" y="1048"/>
                    <a:pt x="1291" y="3629"/>
                    <a:pt x="1291" y="3629"/>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2"/>
            <p:cNvSpPr/>
            <p:nvPr/>
          </p:nvSpPr>
          <p:spPr>
            <a:xfrm>
              <a:off x="4810487" y="1132638"/>
              <a:ext cx="3384622" cy="3210514"/>
            </a:xfrm>
            <a:custGeom>
              <a:rect b="b" l="l" r="r" t="t"/>
              <a:pathLst>
                <a:path extrusionOk="0" h="24156" w="25466">
                  <a:moveTo>
                    <a:pt x="24175" y="19921"/>
                  </a:moveTo>
                  <a:cubicBezTo>
                    <a:pt x="24921" y="19679"/>
                    <a:pt x="25425" y="18994"/>
                    <a:pt x="25466" y="18228"/>
                  </a:cubicBezTo>
                  <a:lnTo>
                    <a:pt x="25466" y="2763"/>
                  </a:lnTo>
                  <a:cubicBezTo>
                    <a:pt x="25425" y="1997"/>
                    <a:pt x="24901" y="1311"/>
                    <a:pt x="24175" y="1089"/>
                  </a:cubicBezTo>
                  <a:cubicBezTo>
                    <a:pt x="24175" y="1089"/>
                    <a:pt x="22441" y="626"/>
                    <a:pt x="19760" y="1"/>
                  </a:cubicBezTo>
                  <a:lnTo>
                    <a:pt x="0" y="24155"/>
                  </a:lnTo>
                  <a:cubicBezTo>
                    <a:pt x="10525" y="23732"/>
                    <a:pt x="24175" y="19921"/>
                    <a:pt x="24175" y="19921"/>
                  </a:cubicBezTo>
                  <a:close/>
                </a:path>
              </a:pathLst>
            </a:custGeom>
            <a:gradFill>
              <a:gsLst>
                <a:gs pos="0">
                  <a:srgbClr val="00FFFF">
                    <a:alpha val="14901"/>
                    <a:alpha val="7870"/>
                  </a:srgbClr>
                </a:gs>
                <a:gs pos="100000">
                  <a:srgbClr val="FFFFFF">
                    <a:alpha val="0"/>
                    <a:alpha val="787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102"/>
          <p:cNvSpPr txBox="1"/>
          <p:nvPr>
            <p:ph type="title"/>
          </p:nvPr>
        </p:nvSpPr>
        <p:spPr>
          <a:xfrm>
            <a:off x="2290025" y="324682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41" name="Google Shape;741;p102"/>
          <p:cNvSpPr txBox="1"/>
          <p:nvPr>
            <p:ph idx="1" type="subTitle"/>
          </p:nvPr>
        </p:nvSpPr>
        <p:spPr>
          <a:xfrm>
            <a:off x="1458125" y="1364775"/>
            <a:ext cx="6227700" cy="1417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500"/>
              <a:buNone/>
              <a:defRPr sz="2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42" name="Shape 742"/>
        <p:cNvGrpSpPr/>
        <p:nvPr/>
      </p:nvGrpSpPr>
      <p:grpSpPr>
        <a:xfrm>
          <a:off x="0" y="0"/>
          <a:ext cx="0" cy="0"/>
          <a:chOff x="0" y="0"/>
          <a:chExt cx="0" cy="0"/>
        </a:xfrm>
      </p:grpSpPr>
      <p:grpSp>
        <p:nvGrpSpPr>
          <p:cNvPr id="743" name="Google Shape;743;p103"/>
          <p:cNvGrpSpPr/>
          <p:nvPr/>
        </p:nvGrpSpPr>
        <p:grpSpPr>
          <a:xfrm>
            <a:off x="1345825" y="906825"/>
            <a:ext cx="6452369" cy="3329854"/>
            <a:chOff x="1345825" y="906825"/>
            <a:chExt cx="6452369" cy="3329854"/>
          </a:xfrm>
        </p:grpSpPr>
        <p:sp>
          <p:nvSpPr>
            <p:cNvPr id="744" name="Google Shape;744;p103"/>
            <p:cNvSpPr/>
            <p:nvPr/>
          </p:nvSpPr>
          <p:spPr>
            <a:xfrm>
              <a:off x="1345825" y="906825"/>
              <a:ext cx="6452358" cy="3329852"/>
            </a:xfrm>
            <a:custGeom>
              <a:rect b="b" l="l" r="r" t="t"/>
              <a:pathLst>
                <a:path extrusionOk="0" h="41657" w="65126">
                  <a:moveTo>
                    <a:pt x="7178" y="1"/>
                  </a:moveTo>
                  <a:lnTo>
                    <a:pt x="57947" y="1"/>
                  </a:lnTo>
                  <a:cubicBezTo>
                    <a:pt x="61920" y="1"/>
                    <a:pt x="65125" y="3186"/>
                    <a:pt x="65125" y="7178"/>
                  </a:cubicBezTo>
                  <a:lnTo>
                    <a:pt x="65125" y="34479"/>
                  </a:lnTo>
                  <a:cubicBezTo>
                    <a:pt x="65125" y="38451"/>
                    <a:pt x="61920" y="41657"/>
                    <a:pt x="57947" y="41657"/>
                  </a:cubicBezTo>
                  <a:lnTo>
                    <a:pt x="7178" y="41657"/>
                  </a:lnTo>
                  <a:cubicBezTo>
                    <a:pt x="3186" y="41657"/>
                    <a:pt x="0" y="38451"/>
                    <a:pt x="0" y="34479"/>
                  </a:cubicBezTo>
                  <a:lnTo>
                    <a:pt x="0" y="7178"/>
                  </a:lnTo>
                  <a:cubicBezTo>
                    <a:pt x="0" y="3186"/>
                    <a:pt x="3186" y="1"/>
                    <a:pt x="7178" y="1"/>
                  </a:cubicBezTo>
                  <a:close/>
                </a:path>
              </a:pathLst>
            </a:custGeom>
            <a:gradFill>
              <a:gsLst>
                <a:gs pos="0">
                  <a:srgbClr val="0A3250"/>
                </a:gs>
                <a:gs pos="100000">
                  <a:srgbClr val="010101"/>
                </a:gs>
              </a:gsLst>
              <a:lin ang="5400700" scaled="0"/>
            </a:grad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3"/>
            <p:cNvSpPr/>
            <p:nvPr/>
          </p:nvSpPr>
          <p:spPr>
            <a:xfrm>
              <a:off x="1345828" y="919455"/>
              <a:ext cx="2594972" cy="2414437"/>
            </a:xfrm>
            <a:custGeom>
              <a:rect b="b" l="l" r="r" t="t"/>
              <a:pathLst>
                <a:path extrusionOk="0" h="30205" w="26192">
                  <a:moveTo>
                    <a:pt x="7097" y="1"/>
                  </a:moveTo>
                  <a:cubicBezTo>
                    <a:pt x="3186" y="1"/>
                    <a:pt x="0" y="3166"/>
                    <a:pt x="20" y="7098"/>
                  </a:cubicBezTo>
                  <a:lnTo>
                    <a:pt x="20" y="30204"/>
                  </a:lnTo>
                  <a:lnTo>
                    <a:pt x="26191" y="1"/>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3"/>
            <p:cNvSpPr/>
            <p:nvPr/>
          </p:nvSpPr>
          <p:spPr>
            <a:xfrm>
              <a:off x="4024625" y="929375"/>
              <a:ext cx="3773569" cy="3307304"/>
            </a:xfrm>
            <a:custGeom>
              <a:rect b="b" l="l" r="r" t="t"/>
              <a:pathLst>
                <a:path extrusionOk="0" h="40649" w="38088">
                  <a:moveTo>
                    <a:pt x="30990" y="40628"/>
                  </a:moveTo>
                  <a:cubicBezTo>
                    <a:pt x="34902" y="40648"/>
                    <a:pt x="38067" y="37462"/>
                    <a:pt x="38087" y="33551"/>
                  </a:cubicBezTo>
                  <a:lnTo>
                    <a:pt x="38087" y="6674"/>
                  </a:lnTo>
                  <a:cubicBezTo>
                    <a:pt x="38067" y="3670"/>
                    <a:pt x="36192" y="1008"/>
                    <a:pt x="33390" y="0"/>
                  </a:cubicBezTo>
                  <a:lnTo>
                    <a:pt x="0" y="40628"/>
                  </a:lnTo>
                  <a:close/>
                </a:path>
              </a:pathLst>
            </a:custGeom>
            <a:gradFill>
              <a:gsLst>
                <a:gs pos="0">
                  <a:srgbClr val="00FFFF">
                    <a:alpha val="14901"/>
                  </a:srgbClr>
                </a:gs>
                <a:gs pos="100000">
                  <a:srgbClr val="FFFFFF">
                    <a:alpha val="0"/>
                  </a:srgbClr>
                </a:gs>
              </a:gsLst>
              <a:lin ang="1619866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7" name="Google Shape;747;p103"/>
          <p:cNvSpPr/>
          <p:nvPr/>
        </p:nvSpPr>
        <p:spPr>
          <a:xfrm>
            <a:off x="1632050" y="3809825"/>
            <a:ext cx="5957400" cy="199500"/>
          </a:xfrm>
          <a:prstGeom prst="ellipse">
            <a:avLst/>
          </a:prstGeom>
          <a:gradFill>
            <a:gsLst>
              <a:gs pos="0">
                <a:srgbClr val="FFFFFF">
                  <a:alpha val="0"/>
                </a:srgbClr>
              </a:gs>
              <a:gs pos="50000">
                <a:srgbClr val="010101">
                  <a:alpha val="55686"/>
                </a:srgbClr>
              </a:gs>
              <a:gs pos="100000">
                <a:srgbClr val="FFFFFF">
                  <a:alpha val="0"/>
                </a:srgbClr>
              </a:gs>
            </a:gsLst>
            <a:lin ang="10800025" scaled="0"/>
          </a:gradFill>
          <a:ln>
            <a:noFill/>
          </a:ln>
          <a:effectLst>
            <a:outerShdw blurRad="114300" rotWithShape="0" algn="bl" dir="6900000" dist="952500">
              <a:srgbClr val="000000"/>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03"/>
          <p:cNvSpPr txBox="1"/>
          <p:nvPr>
            <p:ph idx="1" type="subTitle"/>
          </p:nvPr>
        </p:nvSpPr>
        <p:spPr>
          <a:xfrm>
            <a:off x="2387150" y="3029138"/>
            <a:ext cx="4369800" cy="62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9" name="Google Shape;749;p103"/>
          <p:cNvSpPr txBox="1"/>
          <p:nvPr>
            <p:ph type="title"/>
          </p:nvPr>
        </p:nvSpPr>
        <p:spPr>
          <a:xfrm>
            <a:off x="2563050" y="1490363"/>
            <a:ext cx="4017900" cy="135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8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6.xml"/><Relationship Id="rId22" Type="http://schemas.openxmlformats.org/officeDocument/2006/relationships/slideLayout" Target="../slideLayouts/slideLayout38.xml"/><Relationship Id="rId21" Type="http://schemas.openxmlformats.org/officeDocument/2006/relationships/slideLayout" Target="../slideLayouts/slideLayout37.xml"/><Relationship Id="rId24" Type="http://schemas.openxmlformats.org/officeDocument/2006/relationships/slideLayout" Target="../slideLayouts/slideLayout40.xml"/><Relationship Id="rId23" Type="http://schemas.openxmlformats.org/officeDocument/2006/relationships/slideLayout" Target="../slideLayouts/slideLayout39.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26" Type="http://schemas.openxmlformats.org/officeDocument/2006/relationships/slideLayout" Target="../slideLayouts/slideLayout42.xml"/><Relationship Id="rId25" Type="http://schemas.openxmlformats.org/officeDocument/2006/relationships/slideLayout" Target="../slideLayouts/slideLayout41.xml"/><Relationship Id="rId28" Type="http://schemas.openxmlformats.org/officeDocument/2006/relationships/slideLayout" Target="../slideLayouts/slideLayout44.xml"/><Relationship Id="rId27" Type="http://schemas.openxmlformats.org/officeDocument/2006/relationships/slideLayout" Target="../slideLayouts/slideLayout43.xml"/><Relationship Id="rId5" Type="http://schemas.openxmlformats.org/officeDocument/2006/relationships/slideLayout" Target="../slideLayouts/slideLayout21.xml"/><Relationship Id="rId6" Type="http://schemas.openxmlformats.org/officeDocument/2006/relationships/slideLayout" Target="../slideLayouts/slideLayout22.xml"/><Relationship Id="rId29" Type="http://schemas.openxmlformats.org/officeDocument/2006/relationships/slideLayout" Target="../slideLayouts/slideLayout45.xml"/><Relationship Id="rId7" Type="http://schemas.openxmlformats.org/officeDocument/2006/relationships/slideLayout" Target="../slideLayouts/slideLayout23.xml"/><Relationship Id="rId8" Type="http://schemas.openxmlformats.org/officeDocument/2006/relationships/slideLayout" Target="../slideLayouts/slideLayout24.xml"/><Relationship Id="rId31" Type="http://schemas.openxmlformats.org/officeDocument/2006/relationships/slideLayout" Target="../slideLayouts/slideLayout47.xml"/><Relationship Id="rId30" Type="http://schemas.openxmlformats.org/officeDocument/2006/relationships/slideLayout" Target="../slideLayouts/slideLayout46.xml"/><Relationship Id="rId11" Type="http://schemas.openxmlformats.org/officeDocument/2006/relationships/slideLayout" Target="../slideLayouts/slideLayout27.xml"/><Relationship Id="rId33" Type="http://schemas.openxmlformats.org/officeDocument/2006/relationships/slideLayout" Target="../slideLayouts/slideLayout49.xml"/><Relationship Id="rId10" Type="http://schemas.openxmlformats.org/officeDocument/2006/relationships/slideLayout" Target="../slideLayouts/slideLayout26.xml"/><Relationship Id="rId32" Type="http://schemas.openxmlformats.org/officeDocument/2006/relationships/slideLayout" Target="../slideLayouts/slideLayout48.xml"/><Relationship Id="rId13" Type="http://schemas.openxmlformats.org/officeDocument/2006/relationships/slideLayout" Target="../slideLayouts/slideLayout29.xml"/><Relationship Id="rId35" Type="http://schemas.openxmlformats.org/officeDocument/2006/relationships/theme" Target="../theme/theme5.xml"/><Relationship Id="rId12" Type="http://schemas.openxmlformats.org/officeDocument/2006/relationships/slideLayout" Target="../slideLayouts/slideLayout28.xml"/><Relationship Id="rId34" Type="http://schemas.openxmlformats.org/officeDocument/2006/relationships/slideLayout" Target="../slideLayouts/slideLayout50.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19" Type="http://schemas.openxmlformats.org/officeDocument/2006/relationships/slideLayout" Target="../slideLayouts/slideLayout35.xml"/><Relationship Id="rId18"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0.xml"/><Relationship Id="rId22" Type="http://schemas.openxmlformats.org/officeDocument/2006/relationships/slideLayout" Target="../slideLayouts/slideLayout72.xml"/><Relationship Id="rId21" Type="http://schemas.openxmlformats.org/officeDocument/2006/relationships/slideLayout" Target="../slideLayouts/slideLayout71.xml"/><Relationship Id="rId24" Type="http://schemas.openxmlformats.org/officeDocument/2006/relationships/slideLayout" Target="../slideLayouts/slideLayout74.xml"/><Relationship Id="rId23" Type="http://schemas.openxmlformats.org/officeDocument/2006/relationships/slideLayout" Target="../slideLayouts/slideLayout73.xml"/><Relationship Id="rId1" Type="http://schemas.openxmlformats.org/officeDocument/2006/relationships/slideLayout" Target="../slideLayouts/slideLayout51.xml"/><Relationship Id="rId2" Type="http://schemas.openxmlformats.org/officeDocument/2006/relationships/slideLayout" Target="../slideLayouts/slideLayout52.xml"/><Relationship Id="rId3" Type="http://schemas.openxmlformats.org/officeDocument/2006/relationships/slideLayout" Target="../slideLayouts/slideLayout5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26" Type="http://schemas.openxmlformats.org/officeDocument/2006/relationships/slideLayout" Target="../slideLayouts/slideLayout76.xml"/><Relationship Id="rId25" Type="http://schemas.openxmlformats.org/officeDocument/2006/relationships/slideLayout" Target="../slideLayouts/slideLayout75.xml"/><Relationship Id="rId28" Type="http://schemas.openxmlformats.org/officeDocument/2006/relationships/slideLayout" Target="../slideLayouts/slideLayout78.xml"/><Relationship Id="rId27" Type="http://schemas.openxmlformats.org/officeDocument/2006/relationships/slideLayout" Target="../slideLayouts/slideLayout77.xml"/><Relationship Id="rId5" Type="http://schemas.openxmlformats.org/officeDocument/2006/relationships/slideLayout" Target="../slideLayouts/slideLayout55.xml"/><Relationship Id="rId6" Type="http://schemas.openxmlformats.org/officeDocument/2006/relationships/slideLayout" Target="../slideLayouts/slideLayout56.xml"/><Relationship Id="rId29" Type="http://schemas.openxmlformats.org/officeDocument/2006/relationships/slideLayout" Target="../slideLayouts/slideLayout79.xml"/><Relationship Id="rId7" Type="http://schemas.openxmlformats.org/officeDocument/2006/relationships/slideLayout" Target="../slideLayouts/slideLayout57.xml"/><Relationship Id="rId8" Type="http://schemas.openxmlformats.org/officeDocument/2006/relationships/slideLayout" Target="../slideLayouts/slideLayout58.xml"/><Relationship Id="rId31" Type="http://schemas.openxmlformats.org/officeDocument/2006/relationships/slideLayout" Target="../slideLayouts/slideLayout81.xml"/><Relationship Id="rId30" Type="http://schemas.openxmlformats.org/officeDocument/2006/relationships/slideLayout" Target="../slideLayouts/slideLayout80.xml"/><Relationship Id="rId11" Type="http://schemas.openxmlformats.org/officeDocument/2006/relationships/slideLayout" Target="../slideLayouts/slideLayout61.xml"/><Relationship Id="rId33" Type="http://schemas.openxmlformats.org/officeDocument/2006/relationships/slideLayout" Target="../slideLayouts/slideLayout83.xml"/><Relationship Id="rId10" Type="http://schemas.openxmlformats.org/officeDocument/2006/relationships/slideLayout" Target="../slideLayouts/slideLayout60.xml"/><Relationship Id="rId32" Type="http://schemas.openxmlformats.org/officeDocument/2006/relationships/slideLayout" Target="../slideLayouts/slideLayout82.xml"/><Relationship Id="rId13" Type="http://schemas.openxmlformats.org/officeDocument/2006/relationships/slideLayout" Target="../slideLayouts/slideLayout63.xml"/><Relationship Id="rId35" Type="http://schemas.openxmlformats.org/officeDocument/2006/relationships/theme" Target="../theme/theme2.xml"/><Relationship Id="rId12" Type="http://schemas.openxmlformats.org/officeDocument/2006/relationships/slideLayout" Target="../slideLayouts/slideLayout62.xml"/><Relationship Id="rId34" Type="http://schemas.openxmlformats.org/officeDocument/2006/relationships/slideLayout" Target="../slideLayouts/slideLayout84.xml"/><Relationship Id="rId15" Type="http://schemas.openxmlformats.org/officeDocument/2006/relationships/slideLayout" Target="../slideLayouts/slideLayout65.xml"/><Relationship Id="rId14" Type="http://schemas.openxmlformats.org/officeDocument/2006/relationships/slideLayout" Target="../slideLayouts/slideLayout64.xml"/><Relationship Id="rId17" Type="http://schemas.openxmlformats.org/officeDocument/2006/relationships/slideLayout" Target="../slideLayouts/slideLayout67.xml"/><Relationship Id="rId16" Type="http://schemas.openxmlformats.org/officeDocument/2006/relationships/slideLayout" Target="../slideLayouts/slideLayout66.xml"/><Relationship Id="rId19" Type="http://schemas.openxmlformats.org/officeDocument/2006/relationships/slideLayout" Target="../slideLayouts/slideLayout69.xml"/><Relationship Id="rId18"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04.xml"/><Relationship Id="rId22" Type="http://schemas.openxmlformats.org/officeDocument/2006/relationships/slideLayout" Target="../slideLayouts/slideLayout106.xml"/><Relationship Id="rId21" Type="http://schemas.openxmlformats.org/officeDocument/2006/relationships/slideLayout" Target="../slideLayouts/slideLayout105.xml"/><Relationship Id="rId24" Type="http://schemas.openxmlformats.org/officeDocument/2006/relationships/slideLayout" Target="../slideLayouts/slideLayout108.xml"/><Relationship Id="rId23" Type="http://schemas.openxmlformats.org/officeDocument/2006/relationships/slideLayout" Target="../slideLayouts/slideLayout107.xml"/><Relationship Id="rId1" Type="http://schemas.openxmlformats.org/officeDocument/2006/relationships/slideLayout" Target="../slideLayouts/slideLayout85.xml"/><Relationship Id="rId2" Type="http://schemas.openxmlformats.org/officeDocument/2006/relationships/slideLayout" Target="../slideLayouts/slideLayout86.xml"/><Relationship Id="rId3" Type="http://schemas.openxmlformats.org/officeDocument/2006/relationships/slideLayout" Target="../slideLayouts/slideLayout87.xml"/><Relationship Id="rId4" Type="http://schemas.openxmlformats.org/officeDocument/2006/relationships/slideLayout" Target="../slideLayouts/slideLayout88.xml"/><Relationship Id="rId9" Type="http://schemas.openxmlformats.org/officeDocument/2006/relationships/slideLayout" Target="../slideLayouts/slideLayout93.xml"/><Relationship Id="rId26" Type="http://schemas.openxmlformats.org/officeDocument/2006/relationships/slideLayout" Target="../slideLayouts/slideLayout110.xml"/><Relationship Id="rId25" Type="http://schemas.openxmlformats.org/officeDocument/2006/relationships/slideLayout" Target="../slideLayouts/slideLayout109.xml"/><Relationship Id="rId28" Type="http://schemas.openxmlformats.org/officeDocument/2006/relationships/slideLayout" Target="../slideLayouts/slideLayout112.xml"/><Relationship Id="rId27" Type="http://schemas.openxmlformats.org/officeDocument/2006/relationships/slideLayout" Target="../slideLayouts/slideLayout111.xml"/><Relationship Id="rId5" Type="http://schemas.openxmlformats.org/officeDocument/2006/relationships/slideLayout" Target="../slideLayouts/slideLayout89.xml"/><Relationship Id="rId6" Type="http://schemas.openxmlformats.org/officeDocument/2006/relationships/slideLayout" Target="../slideLayouts/slideLayout90.xml"/><Relationship Id="rId29" Type="http://schemas.openxmlformats.org/officeDocument/2006/relationships/slideLayout" Target="../slideLayouts/slideLayout113.xml"/><Relationship Id="rId7" Type="http://schemas.openxmlformats.org/officeDocument/2006/relationships/slideLayout" Target="../slideLayouts/slideLayout91.xml"/><Relationship Id="rId8" Type="http://schemas.openxmlformats.org/officeDocument/2006/relationships/slideLayout" Target="../slideLayouts/slideLayout92.xml"/><Relationship Id="rId31" Type="http://schemas.openxmlformats.org/officeDocument/2006/relationships/slideLayout" Target="../slideLayouts/slideLayout115.xml"/><Relationship Id="rId30" Type="http://schemas.openxmlformats.org/officeDocument/2006/relationships/slideLayout" Target="../slideLayouts/slideLayout114.xml"/><Relationship Id="rId11" Type="http://schemas.openxmlformats.org/officeDocument/2006/relationships/slideLayout" Target="../slideLayouts/slideLayout95.xml"/><Relationship Id="rId33" Type="http://schemas.openxmlformats.org/officeDocument/2006/relationships/slideLayout" Target="../slideLayouts/slideLayout117.xml"/><Relationship Id="rId10" Type="http://schemas.openxmlformats.org/officeDocument/2006/relationships/slideLayout" Target="../slideLayouts/slideLayout94.xml"/><Relationship Id="rId32" Type="http://schemas.openxmlformats.org/officeDocument/2006/relationships/slideLayout" Target="../slideLayouts/slideLayout116.xml"/><Relationship Id="rId13" Type="http://schemas.openxmlformats.org/officeDocument/2006/relationships/slideLayout" Target="../slideLayouts/slideLayout97.xml"/><Relationship Id="rId35" Type="http://schemas.openxmlformats.org/officeDocument/2006/relationships/theme" Target="../theme/theme3.xml"/><Relationship Id="rId12" Type="http://schemas.openxmlformats.org/officeDocument/2006/relationships/slideLayout" Target="../slideLayouts/slideLayout96.xml"/><Relationship Id="rId34" Type="http://schemas.openxmlformats.org/officeDocument/2006/relationships/slideLayout" Target="../slideLayouts/slideLayout118.xml"/><Relationship Id="rId15" Type="http://schemas.openxmlformats.org/officeDocument/2006/relationships/slideLayout" Target="../slideLayouts/slideLayout99.xml"/><Relationship Id="rId14" Type="http://schemas.openxmlformats.org/officeDocument/2006/relationships/slideLayout" Target="../slideLayouts/slideLayout98.xml"/><Relationship Id="rId17" Type="http://schemas.openxmlformats.org/officeDocument/2006/relationships/slideLayout" Target="../slideLayouts/slideLayout101.xml"/><Relationship Id="rId16" Type="http://schemas.openxmlformats.org/officeDocument/2006/relationships/slideLayout" Target="../slideLayouts/slideLayout100.xml"/><Relationship Id="rId19" Type="http://schemas.openxmlformats.org/officeDocument/2006/relationships/slideLayout" Target="../slideLayouts/slideLayout103.xml"/><Relationship Id="rId18"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t" bIns="91425" lIns="91425" spcFirstLastPara="1" rIns="91425" wrap="square" tIns="0">
            <a:noAutofit/>
          </a:bodyPr>
          <a:lstStyle>
            <a:lvl1pPr lvl="0"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2pPr>
            <a:lvl3pPr lvl="2"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3pPr>
            <a:lvl4pPr lvl="3"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4pPr>
            <a:lvl5pPr lvl="4"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5pPr>
            <a:lvl6pPr lvl="5"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6pPr>
            <a:lvl7pPr lvl="6"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7pPr>
            <a:lvl8pPr lvl="7"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8pPr>
            <a:lvl9pPr lvl="8" algn="ctr">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9pPr>
          </a:lstStyle>
          <a:p/>
        </p:txBody>
      </p:sp>
      <p:sp>
        <p:nvSpPr>
          <p:cNvPr id="7" name="Google Shape;7;p1"/>
          <p:cNvSpPr txBox="1"/>
          <p:nvPr>
            <p:ph idx="1" type="body"/>
          </p:nvPr>
        </p:nvSpPr>
        <p:spPr>
          <a:xfrm>
            <a:off x="713225" y="1297400"/>
            <a:ext cx="7717500" cy="327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accent5"/>
              </a:buClr>
              <a:buSzPts val="1400"/>
              <a:buFont typeface="Poppins"/>
              <a:buChar char="●"/>
              <a:defRPr>
                <a:solidFill>
                  <a:schemeClr val="accent5"/>
                </a:solidFill>
                <a:latin typeface="Poppins"/>
                <a:ea typeface="Poppins"/>
                <a:cs typeface="Poppins"/>
                <a:sym typeface="Poppins"/>
              </a:defRPr>
            </a:lvl1pPr>
            <a:lvl2pPr indent="-317500" lvl="1" marL="9144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2pPr>
            <a:lvl3pPr indent="-317500" lvl="2" marL="13716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3pPr>
            <a:lvl4pPr indent="-317500" lvl="3" marL="18288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4pPr>
            <a:lvl5pPr indent="-317500" lvl="4" marL="22860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5pPr>
            <a:lvl6pPr indent="-317500" lvl="5" marL="27432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6pPr>
            <a:lvl7pPr indent="-317500" lvl="6" marL="32004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7pPr>
            <a:lvl8pPr indent="-317500" lvl="7" marL="3657600">
              <a:lnSpc>
                <a:spcPct val="115000"/>
              </a:lnSpc>
              <a:spcBef>
                <a:spcPts val="1600"/>
              </a:spcBef>
              <a:spcAft>
                <a:spcPts val="0"/>
              </a:spcAft>
              <a:buClr>
                <a:schemeClr val="accent5"/>
              </a:buClr>
              <a:buSzPts val="1400"/>
              <a:buFont typeface="Poppins"/>
              <a:buChar char="○"/>
              <a:defRPr>
                <a:solidFill>
                  <a:schemeClr val="accent5"/>
                </a:solidFill>
                <a:latin typeface="Poppins"/>
                <a:ea typeface="Poppins"/>
                <a:cs typeface="Poppins"/>
                <a:sym typeface="Poppins"/>
              </a:defRPr>
            </a:lvl8pPr>
            <a:lvl9pPr indent="-317500" lvl="8" marL="4114800">
              <a:lnSpc>
                <a:spcPct val="115000"/>
              </a:lnSpc>
              <a:spcBef>
                <a:spcPts val="1600"/>
              </a:spcBef>
              <a:spcAft>
                <a:spcPts val="1600"/>
              </a:spcAft>
              <a:buClr>
                <a:schemeClr val="accent5"/>
              </a:buClr>
              <a:buSzPts val="1400"/>
              <a:buFont typeface="Poppins"/>
              <a:buChar char="■"/>
              <a:defRPr>
                <a:solidFill>
                  <a:schemeClr val="accent5"/>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dk1"/>
            </a:gs>
          </a:gsLst>
          <a:path path="circle">
            <a:fillToRect b="50%" l="50%" r="50%" t="50%"/>
          </a:path>
          <a:tileRect/>
        </a:gradFill>
      </p:bgPr>
    </p:bg>
    <p:spTree>
      <p:nvGrpSpPr>
        <p:cNvPr id="197" name="Shape 197"/>
        <p:cNvGrpSpPr/>
        <p:nvPr/>
      </p:nvGrpSpPr>
      <p:grpSpPr>
        <a:xfrm>
          <a:off x="0" y="0"/>
          <a:ext cx="0" cy="0"/>
          <a:chOff x="0" y="0"/>
          <a:chExt cx="0" cy="0"/>
        </a:xfrm>
      </p:grpSpPr>
      <p:sp>
        <p:nvSpPr>
          <p:cNvPr id="198" name="Google Shape;19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Kodchasan"/>
              <a:buNone/>
              <a:defRPr b="1" sz="3000">
                <a:solidFill>
                  <a:schemeClr val="lt1"/>
                </a:solidFill>
                <a:latin typeface="Kodchasan"/>
                <a:ea typeface="Kodchasan"/>
                <a:cs typeface="Kodchasan"/>
                <a:sym typeface="Kodchasan"/>
              </a:defRPr>
            </a:lvl1pPr>
            <a:lvl2pPr lvl="1"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2pPr>
            <a:lvl3pPr lvl="2"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3pPr>
            <a:lvl4pPr lvl="3"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4pPr>
            <a:lvl5pPr lvl="4"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5pPr>
            <a:lvl6pPr lvl="5"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6pPr>
            <a:lvl7pPr lvl="6"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7pPr>
            <a:lvl8pPr lvl="7"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8pPr>
            <a:lvl9pPr lvl="8"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9pPr>
          </a:lstStyle>
          <a:p/>
        </p:txBody>
      </p:sp>
      <p:sp>
        <p:nvSpPr>
          <p:cNvPr id="199" name="Google Shape;19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dk1"/>
            </a:gs>
          </a:gsLst>
          <a:path path="circle">
            <a:fillToRect b="50%" l="50%" r="50%" t="50%"/>
          </a:path>
          <a:tileRect/>
        </a:gradFill>
      </p:bgPr>
    </p:bg>
    <p:spTree>
      <p:nvGrpSpPr>
        <p:cNvPr id="424" name="Shape 424"/>
        <p:cNvGrpSpPr/>
        <p:nvPr/>
      </p:nvGrpSpPr>
      <p:grpSpPr>
        <a:xfrm>
          <a:off x="0" y="0"/>
          <a:ext cx="0" cy="0"/>
          <a:chOff x="0" y="0"/>
          <a:chExt cx="0" cy="0"/>
        </a:xfrm>
      </p:grpSpPr>
      <p:sp>
        <p:nvSpPr>
          <p:cNvPr id="425" name="Google Shape;42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Kodchasan"/>
              <a:buNone/>
              <a:defRPr b="1" sz="3000">
                <a:solidFill>
                  <a:schemeClr val="lt1"/>
                </a:solidFill>
                <a:latin typeface="Kodchasan"/>
                <a:ea typeface="Kodchasan"/>
                <a:cs typeface="Kodchasan"/>
                <a:sym typeface="Kodchasan"/>
              </a:defRPr>
            </a:lvl1pPr>
            <a:lvl2pPr lvl="1"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2pPr>
            <a:lvl3pPr lvl="2"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3pPr>
            <a:lvl4pPr lvl="3"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4pPr>
            <a:lvl5pPr lvl="4"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5pPr>
            <a:lvl6pPr lvl="5"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6pPr>
            <a:lvl7pPr lvl="6"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7pPr>
            <a:lvl8pPr lvl="7"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8pPr>
            <a:lvl9pPr lvl="8"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9pPr>
          </a:lstStyle>
          <a:p/>
        </p:txBody>
      </p:sp>
      <p:sp>
        <p:nvSpPr>
          <p:cNvPr id="426" name="Google Shape;426;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 id="2147483726" r:id="rId29"/>
    <p:sldLayoutId id="2147483727" r:id="rId30"/>
    <p:sldLayoutId id="2147483728" r:id="rId31"/>
    <p:sldLayoutId id="2147483729" r:id="rId32"/>
    <p:sldLayoutId id="2147483730" r:id="rId33"/>
    <p:sldLayoutId id="214748373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dk2"/>
            </a:gs>
            <a:gs pos="100000">
              <a:schemeClr val="dk1"/>
            </a:gs>
          </a:gsLst>
          <a:path path="circle">
            <a:fillToRect b="50%" l="50%" r="50%" t="50%"/>
          </a:path>
          <a:tileRect/>
        </a:gradFill>
      </p:bgPr>
    </p:bg>
    <p:spTree>
      <p:nvGrpSpPr>
        <p:cNvPr id="651" name="Shape 651"/>
        <p:cNvGrpSpPr/>
        <p:nvPr/>
      </p:nvGrpSpPr>
      <p:grpSpPr>
        <a:xfrm>
          <a:off x="0" y="0"/>
          <a:ext cx="0" cy="0"/>
          <a:chOff x="0" y="0"/>
          <a:chExt cx="0" cy="0"/>
        </a:xfrm>
      </p:grpSpPr>
      <p:sp>
        <p:nvSpPr>
          <p:cNvPr id="652" name="Google Shape;652;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000"/>
              <a:buFont typeface="Kodchasan"/>
              <a:buNone/>
              <a:defRPr b="1" sz="3000">
                <a:solidFill>
                  <a:schemeClr val="lt1"/>
                </a:solidFill>
                <a:latin typeface="Kodchasan"/>
                <a:ea typeface="Kodchasan"/>
                <a:cs typeface="Kodchasan"/>
                <a:sym typeface="Kodchasan"/>
              </a:defRPr>
            </a:lvl1pPr>
            <a:lvl2pPr lvl="1"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2pPr>
            <a:lvl3pPr lvl="2"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3pPr>
            <a:lvl4pPr lvl="3"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4pPr>
            <a:lvl5pPr lvl="4"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5pPr>
            <a:lvl6pPr lvl="5"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6pPr>
            <a:lvl7pPr lvl="6"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7pPr>
            <a:lvl8pPr lvl="7"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8pPr>
            <a:lvl9pPr lvl="8" rtl="0">
              <a:spcBef>
                <a:spcPts val="0"/>
              </a:spcBef>
              <a:spcAft>
                <a:spcPts val="0"/>
              </a:spcAft>
              <a:buClr>
                <a:schemeClr val="lt1"/>
              </a:buClr>
              <a:buSzPts val="3000"/>
              <a:buFont typeface="Fira Sans"/>
              <a:buNone/>
              <a:defRPr sz="3000">
                <a:solidFill>
                  <a:schemeClr val="lt1"/>
                </a:solidFill>
                <a:latin typeface="Fira Sans"/>
                <a:ea typeface="Fira Sans"/>
                <a:cs typeface="Fira Sans"/>
                <a:sym typeface="Fira Sans"/>
              </a:defRPr>
            </a:lvl9pPr>
          </a:lstStyle>
          <a:p/>
        </p:txBody>
      </p:sp>
      <p:sp>
        <p:nvSpPr>
          <p:cNvPr id="653" name="Google Shape;653;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 id="2147483750" r:id="rId19"/>
    <p:sldLayoutId id="2147483751" r:id="rId20"/>
    <p:sldLayoutId id="2147483752" r:id="rId21"/>
    <p:sldLayoutId id="2147483753" r:id="rId22"/>
    <p:sldLayoutId id="2147483754" r:id="rId23"/>
    <p:sldLayoutId id="2147483755" r:id="rId24"/>
    <p:sldLayoutId id="2147483756" r:id="rId25"/>
    <p:sldLayoutId id="2147483757" r:id="rId26"/>
    <p:sldLayoutId id="2147483758" r:id="rId27"/>
    <p:sldLayoutId id="2147483759" r:id="rId28"/>
    <p:sldLayoutId id="2147483760" r:id="rId29"/>
    <p:sldLayoutId id="2147483761" r:id="rId30"/>
    <p:sldLayoutId id="2147483762" r:id="rId31"/>
    <p:sldLayoutId id="2147483763" r:id="rId32"/>
    <p:sldLayoutId id="2147483764" r:id="rId33"/>
    <p:sldLayoutId id="2147483765"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881" name="Shape 881"/>
        <p:cNvGrpSpPr/>
        <p:nvPr/>
      </p:nvGrpSpPr>
      <p:grpSpPr>
        <a:xfrm>
          <a:off x="0" y="0"/>
          <a:ext cx="0" cy="0"/>
          <a:chOff x="0" y="0"/>
          <a:chExt cx="0" cy="0"/>
        </a:xfrm>
      </p:grpSpPr>
      <p:sp>
        <p:nvSpPr>
          <p:cNvPr id="882" name="Google Shape;882;p123"/>
          <p:cNvSpPr txBox="1"/>
          <p:nvPr/>
        </p:nvSpPr>
        <p:spPr>
          <a:xfrm>
            <a:off x="1521625" y="71025"/>
            <a:ext cx="6741300" cy="119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7300">
                <a:solidFill>
                  <a:schemeClr val="lt1"/>
                </a:solidFill>
                <a:latin typeface="Krona One"/>
                <a:ea typeface="Krona One"/>
                <a:cs typeface="Krona One"/>
                <a:sym typeface="Krona One"/>
              </a:rPr>
              <a:t>DIGI</a:t>
            </a:r>
            <a:r>
              <a:rPr b="1" lang="en" sz="7300">
                <a:solidFill>
                  <a:srgbClr val="F6D108"/>
                </a:solidFill>
                <a:latin typeface="Krona One"/>
                <a:ea typeface="Krona One"/>
                <a:cs typeface="Krona One"/>
                <a:sym typeface="Krona One"/>
              </a:rPr>
              <a:t>TEKISI</a:t>
            </a:r>
            <a:endParaRPr sz="1700">
              <a:solidFill>
                <a:srgbClr val="F6D108"/>
              </a:solidFill>
            </a:endParaRPr>
          </a:p>
        </p:txBody>
      </p:sp>
      <p:sp>
        <p:nvSpPr>
          <p:cNvPr id="883" name="Google Shape;883;p123"/>
          <p:cNvSpPr/>
          <p:nvPr/>
        </p:nvSpPr>
        <p:spPr>
          <a:xfrm>
            <a:off x="9774550" y="626325"/>
            <a:ext cx="38100" cy="146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23"/>
          <p:cNvSpPr txBox="1"/>
          <p:nvPr/>
        </p:nvSpPr>
        <p:spPr>
          <a:xfrm>
            <a:off x="1051475" y="1157125"/>
            <a:ext cx="74712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rgbClr val="F6D108"/>
                </a:solidFill>
              </a:rPr>
              <a:t>DATABASE DESIGN AND IMPLEMENTATION </a:t>
            </a:r>
            <a:endParaRPr b="1" sz="3000">
              <a:solidFill>
                <a:srgbClr val="F6D108"/>
              </a:solidFill>
              <a:latin typeface="Anaheim"/>
              <a:ea typeface="Anaheim"/>
              <a:cs typeface="Anaheim"/>
              <a:sym typeface="Anaheim"/>
            </a:endParaRPr>
          </a:p>
        </p:txBody>
      </p:sp>
      <p:pic>
        <p:nvPicPr>
          <p:cNvPr id="885" name="Google Shape;885;p123"/>
          <p:cNvPicPr preferRelativeResize="0"/>
          <p:nvPr/>
        </p:nvPicPr>
        <p:blipFill rotWithShape="1">
          <a:blip r:embed="rId3">
            <a:alphaModFix/>
          </a:blip>
          <a:srcRect b="0" l="0" r="0" t="17756"/>
          <a:stretch/>
        </p:blipFill>
        <p:spPr>
          <a:xfrm>
            <a:off x="0" y="1552175"/>
            <a:ext cx="9144001" cy="4443175"/>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12" name="Shape 1012"/>
        <p:cNvGrpSpPr/>
        <p:nvPr/>
      </p:nvGrpSpPr>
      <p:grpSpPr>
        <a:xfrm>
          <a:off x="0" y="0"/>
          <a:ext cx="0" cy="0"/>
          <a:chOff x="0" y="0"/>
          <a:chExt cx="0" cy="0"/>
        </a:xfrm>
      </p:grpSpPr>
      <p:sp>
        <p:nvSpPr>
          <p:cNvPr id="1013" name="Google Shape;1013;p132"/>
          <p:cNvSpPr txBox="1"/>
          <p:nvPr>
            <p:ph type="title"/>
          </p:nvPr>
        </p:nvSpPr>
        <p:spPr>
          <a:xfrm>
            <a:off x="7620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 ZONE 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1014" name="Google Shape;1014;p132"/>
          <p:cNvSpPr txBox="1"/>
          <p:nvPr/>
        </p:nvSpPr>
        <p:spPr>
          <a:xfrm>
            <a:off x="263050" y="1013225"/>
            <a:ext cx="4076700" cy="19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The Zone Table</a:t>
            </a:r>
            <a:r>
              <a:rPr lang="en" sz="2200">
                <a:solidFill>
                  <a:schemeClr val="lt1"/>
                </a:solidFill>
                <a:latin typeface="Times New Roman"/>
                <a:ea typeface="Times New Roman"/>
                <a:cs typeface="Times New Roman"/>
                <a:sym typeface="Times New Roman"/>
              </a:rPr>
              <a:t>: </a:t>
            </a:r>
            <a:endParaRPr sz="5600">
              <a:solidFill>
                <a:schemeClr val="lt1"/>
              </a:solidFill>
              <a:latin typeface="Kodchasan"/>
              <a:ea typeface="Kodchasan"/>
              <a:cs typeface="Kodchasan"/>
              <a:sym typeface="Kodchasan"/>
            </a:endParaRPr>
          </a:p>
        </p:txBody>
      </p:sp>
      <p:cxnSp>
        <p:nvCxnSpPr>
          <p:cNvPr id="1015" name="Google Shape;1015;p132"/>
          <p:cNvCxnSpPr/>
          <p:nvPr/>
        </p:nvCxnSpPr>
        <p:spPr>
          <a:xfrm rot="10800000">
            <a:off x="24645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pic>
        <p:nvPicPr>
          <p:cNvPr id="1016" name="Google Shape;1016;p132"/>
          <p:cNvPicPr preferRelativeResize="0"/>
          <p:nvPr/>
        </p:nvPicPr>
        <p:blipFill>
          <a:blip r:embed="rId3">
            <a:alphaModFix/>
          </a:blip>
          <a:stretch>
            <a:fillRect/>
          </a:stretch>
        </p:blipFill>
        <p:spPr>
          <a:xfrm>
            <a:off x="5260850" y="2144225"/>
            <a:ext cx="3922575" cy="243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20" name="Shape 1020"/>
        <p:cNvGrpSpPr/>
        <p:nvPr/>
      </p:nvGrpSpPr>
      <p:grpSpPr>
        <a:xfrm>
          <a:off x="0" y="0"/>
          <a:ext cx="0" cy="0"/>
          <a:chOff x="0" y="0"/>
          <a:chExt cx="0" cy="0"/>
        </a:xfrm>
      </p:grpSpPr>
      <p:sp>
        <p:nvSpPr>
          <p:cNvPr id="1021" name="Google Shape;1021;p133"/>
          <p:cNvSpPr txBox="1"/>
          <p:nvPr>
            <p:ph type="title"/>
          </p:nvPr>
        </p:nvSpPr>
        <p:spPr>
          <a:xfrm>
            <a:off x="7620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 SUBSCRIPTIONS 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1022" name="Google Shape;1022;p133"/>
          <p:cNvSpPr txBox="1"/>
          <p:nvPr/>
        </p:nvSpPr>
        <p:spPr>
          <a:xfrm>
            <a:off x="263050" y="937025"/>
            <a:ext cx="4076700" cy="19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Times New Roman"/>
                <a:ea typeface="Times New Roman"/>
                <a:cs typeface="Times New Roman"/>
                <a:sym typeface="Times New Roman"/>
              </a:rPr>
              <a:t>The Subscriptions table</a:t>
            </a:r>
            <a:r>
              <a:rPr lang="en" sz="2600">
                <a:solidFill>
                  <a:schemeClr val="lt1"/>
                </a:solidFill>
                <a:latin typeface="Times New Roman"/>
                <a:ea typeface="Times New Roman"/>
                <a:cs typeface="Times New Roman"/>
                <a:sym typeface="Times New Roman"/>
              </a:rPr>
              <a:t>: </a:t>
            </a:r>
            <a:endParaRPr sz="6000">
              <a:solidFill>
                <a:schemeClr val="lt1"/>
              </a:solidFill>
              <a:latin typeface="Kodchasan"/>
              <a:ea typeface="Kodchasan"/>
              <a:cs typeface="Kodchasan"/>
              <a:sym typeface="Kodchasan"/>
            </a:endParaRPr>
          </a:p>
        </p:txBody>
      </p:sp>
      <p:cxnSp>
        <p:nvCxnSpPr>
          <p:cNvPr id="1023" name="Google Shape;1023;p133"/>
          <p:cNvCxnSpPr/>
          <p:nvPr/>
        </p:nvCxnSpPr>
        <p:spPr>
          <a:xfrm rot="10800000">
            <a:off x="28455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pic>
        <p:nvPicPr>
          <p:cNvPr id="1024" name="Google Shape;1024;p133"/>
          <p:cNvPicPr preferRelativeResize="0"/>
          <p:nvPr/>
        </p:nvPicPr>
        <p:blipFill>
          <a:blip r:embed="rId3">
            <a:alphaModFix/>
          </a:blip>
          <a:stretch>
            <a:fillRect/>
          </a:stretch>
        </p:blipFill>
        <p:spPr>
          <a:xfrm>
            <a:off x="5255525" y="1670275"/>
            <a:ext cx="2886275" cy="3199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28" name="Shape 1028"/>
        <p:cNvGrpSpPr/>
        <p:nvPr/>
      </p:nvGrpSpPr>
      <p:grpSpPr>
        <a:xfrm>
          <a:off x="0" y="0"/>
          <a:ext cx="0" cy="0"/>
          <a:chOff x="0" y="0"/>
          <a:chExt cx="0" cy="0"/>
        </a:xfrm>
      </p:grpSpPr>
      <p:sp>
        <p:nvSpPr>
          <p:cNvPr id="1029" name="Google Shape;1029;p134"/>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solidFill>
                  <a:srgbClr val="F6D108"/>
                </a:solidFill>
                <a:latin typeface="Times New Roman"/>
                <a:ea typeface="Times New Roman"/>
                <a:cs typeface="Times New Roman"/>
                <a:sym typeface="Times New Roman"/>
              </a:rPr>
              <a:t>DATABASE SCHEMA </a:t>
            </a:r>
            <a:endParaRPr sz="3800">
              <a:solidFill>
                <a:srgbClr val="F6D108"/>
              </a:solidFill>
              <a:latin typeface="Krona One"/>
              <a:ea typeface="Krona One"/>
              <a:cs typeface="Krona One"/>
              <a:sym typeface="Krona One"/>
            </a:endParaRPr>
          </a:p>
        </p:txBody>
      </p:sp>
      <p:sp>
        <p:nvSpPr>
          <p:cNvPr id="1030" name="Google Shape;1030;p134"/>
          <p:cNvSpPr txBox="1"/>
          <p:nvPr/>
        </p:nvSpPr>
        <p:spPr>
          <a:xfrm>
            <a:off x="821400" y="950375"/>
            <a:ext cx="7803300" cy="3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chemeClr val="lt1"/>
                </a:solidFill>
                <a:latin typeface="Times New Roman"/>
                <a:ea typeface="Times New Roman"/>
                <a:cs typeface="Times New Roman"/>
                <a:sym typeface="Times New Roman"/>
              </a:rPr>
              <a:t>As we've discussed the individual tables, let's take a look at the overall database schema. This schema visually represents the relationships between the tables and how they interact with each other. The schema provides a clear understanding of the structure and organization of our database</a:t>
            </a:r>
            <a:endParaRPr sz="4500">
              <a:solidFill>
                <a:schemeClr val="lt1"/>
              </a:solidFill>
              <a:latin typeface="Kodchasan"/>
              <a:ea typeface="Kodchasan"/>
              <a:cs typeface="Kodchasan"/>
              <a:sym typeface="Kodchas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34" name="Shape 1034"/>
        <p:cNvGrpSpPr/>
        <p:nvPr/>
      </p:nvGrpSpPr>
      <p:grpSpPr>
        <a:xfrm>
          <a:off x="0" y="0"/>
          <a:ext cx="0" cy="0"/>
          <a:chOff x="0" y="0"/>
          <a:chExt cx="0" cy="0"/>
        </a:xfrm>
      </p:grpSpPr>
      <p:pic>
        <p:nvPicPr>
          <p:cNvPr id="1035" name="Google Shape;1035;p135"/>
          <p:cNvPicPr preferRelativeResize="0"/>
          <p:nvPr/>
        </p:nvPicPr>
        <p:blipFill>
          <a:blip r:embed="rId3">
            <a:alphaModFix/>
          </a:blip>
          <a:stretch>
            <a:fillRect/>
          </a:stretch>
        </p:blipFill>
        <p:spPr>
          <a:xfrm>
            <a:off x="430024" y="830400"/>
            <a:ext cx="8411776" cy="4313100"/>
          </a:xfrm>
          <a:prstGeom prst="rect">
            <a:avLst/>
          </a:prstGeom>
          <a:noFill/>
          <a:ln>
            <a:noFill/>
          </a:ln>
        </p:spPr>
      </p:pic>
      <p:sp>
        <p:nvSpPr>
          <p:cNvPr id="1036" name="Google Shape;1036;p135"/>
          <p:cNvSpPr txBox="1"/>
          <p:nvPr/>
        </p:nvSpPr>
        <p:spPr>
          <a:xfrm>
            <a:off x="2740000" y="0"/>
            <a:ext cx="4243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rgbClr val="F6D108"/>
                </a:solidFill>
                <a:latin typeface="Krona One"/>
                <a:ea typeface="Krona One"/>
                <a:cs typeface="Krona One"/>
                <a:sym typeface="Krona One"/>
              </a:rPr>
              <a:t>ER DIAGRAM</a:t>
            </a:r>
            <a:r>
              <a:rPr b="1" lang="en" sz="3700">
                <a:solidFill>
                  <a:srgbClr val="F6D108"/>
                </a:solidFill>
                <a:latin typeface="Krona One"/>
                <a:ea typeface="Krona One"/>
                <a:cs typeface="Krona One"/>
                <a:sym typeface="Krona One"/>
              </a:rPr>
              <a:t>  </a:t>
            </a:r>
            <a:endParaRPr b="1" sz="3700">
              <a:solidFill>
                <a:srgbClr val="F6D108"/>
              </a:solidFill>
              <a:latin typeface="Krona One"/>
              <a:ea typeface="Krona One"/>
              <a:cs typeface="Krona One"/>
              <a:sym typeface="Kron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40" name="Shape 1040"/>
        <p:cNvGrpSpPr/>
        <p:nvPr/>
      </p:nvGrpSpPr>
      <p:grpSpPr>
        <a:xfrm>
          <a:off x="0" y="0"/>
          <a:ext cx="0" cy="0"/>
          <a:chOff x="0" y="0"/>
          <a:chExt cx="0" cy="0"/>
        </a:xfrm>
      </p:grpSpPr>
      <p:sp>
        <p:nvSpPr>
          <p:cNvPr id="1041" name="Google Shape;1041;p136"/>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rgbClr val="F6D108"/>
                </a:solidFill>
                <a:latin typeface="Times New Roman"/>
                <a:ea typeface="Times New Roman"/>
                <a:cs typeface="Times New Roman"/>
                <a:sym typeface="Times New Roman"/>
              </a:rPr>
              <a:t>DATABASE IMPLEMENTATION</a:t>
            </a:r>
            <a:endParaRPr sz="3300">
              <a:solidFill>
                <a:srgbClr val="F6D108"/>
              </a:solidFill>
              <a:latin typeface="Krona One"/>
              <a:ea typeface="Krona One"/>
              <a:cs typeface="Krona One"/>
              <a:sym typeface="Krona One"/>
            </a:endParaRPr>
          </a:p>
        </p:txBody>
      </p:sp>
      <p:sp>
        <p:nvSpPr>
          <p:cNvPr id="1042" name="Google Shape;1042;p136"/>
          <p:cNvSpPr txBox="1"/>
          <p:nvPr/>
        </p:nvSpPr>
        <p:spPr>
          <a:xfrm>
            <a:off x="821400" y="950375"/>
            <a:ext cx="7803300" cy="3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4500">
              <a:solidFill>
                <a:schemeClr val="lt1"/>
              </a:solidFill>
              <a:latin typeface="Kodchasan"/>
              <a:ea typeface="Kodchasan"/>
              <a:cs typeface="Kodchasan"/>
              <a:sym typeface="Kodchasan"/>
            </a:endParaRPr>
          </a:p>
        </p:txBody>
      </p:sp>
      <p:pic>
        <p:nvPicPr>
          <p:cNvPr id="1043" name="Google Shape;1043;p136"/>
          <p:cNvPicPr preferRelativeResize="0"/>
          <p:nvPr/>
        </p:nvPicPr>
        <p:blipFill>
          <a:blip r:embed="rId3">
            <a:alphaModFix/>
          </a:blip>
          <a:stretch>
            <a:fillRect/>
          </a:stretch>
        </p:blipFill>
        <p:spPr>
          <a:xfrm>
            <a:off x="645375" y="950375"/>
            <a:ext cx="7979324" cy="4193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47" name="Shape 1047"/>
        <p:cNvGrpSpPr/>
        <p:nvPr/>
      </p:nvGrpSpPr>
      <p:grpSpPr>
        <a:xfrm>
          <a:off x="0" y="0"/>
          <a:ext cx="0" cy="0"/>
          <a:chOff x="0" y="0"/>
          <a:chExt cx="0" cy="0"/>
        </a:xfrm>
      </p:grpSpPr>
      <p:sp>
        <p:nvSpPr>
          <p:cNvPr id="1048" name="Google Shape;1048;p137"/>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rgbClr val="F6D108"/>
                </a:solidFill>
                <a:latin typeface="Times New Roman"/>
                <a:ea typeface="Times New Roman"/>
                <a:cs typeface="Times New Roman"/>
                <a:sym typeface="Times New Roman"/>
              </a:rPr>
              <a:t>DATABASE IMPLEMENTATION</a:t>
            </a:r>
            <a:endParaRPr sz="3300">
              <a:solidFill>
                <a:srgbClr val="F6D108"/>
              </a:solidFill>
              <a:latin typeface="Krona One"/>
              <a:ea typeface="Krona One"/>
              <a:cs typeface="Krona One"/>
              <a:sym typeface="Krona One"/>
            </a:endParaRPr>
          </a:p>
        </p:txBody>
      </p:sp>
      <p:pic>
        <p:nvPicPr>
          <p:cNvPr id="1049" name="Google Shape;1049;p137"/>
          <p:cNvPicPr preferRelativeResize="0"/>
          <p:nvPr/>
        </p:nvPicPr>
        <p:blipFill>
          <a:blip r:embed="rId3">
            <a:alphaModFix/>
          </a:blip>
          <a:stretch>
            <a:fillRect/>
          </a:stretch>
        </p:blipFill>
        <p:spPr>
          <a:xfrm>
            <a:off x="584675" y="899625"/>
            <a:ext cx="8116176" cy="42438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53" name="Shape 1053"/>
        <p:cNvGrpSpPr/>
        <p:nvPr/>
      </p:nvGrpSpPr>
      <p:grpSpPr>
        <a:xfrm>
          <a:off x="0" y="0"/>
          <a:ext cx="0" cy="0"/>
          <a:chOff x="0" y="0"/>
          <a:chExt cx="0" cy="0"/>
        </a:xfrm>
      </p:grpSpPr>
      <p:sp>
        <p:nvSpPr>
          <p:cNvPr id="1054" name="Google Shape;1054;p138"/>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rgbClr val="F6D108"/>
                </a:solidFill>
                <a:latin typeface="Times New Roman"/>
                <a:ea typeface="Times New Roman"/>
                <a:cs typeface="Times New Roman"/>
                <a:sym typeface="Times New Roman"/>
              </a:rPr>
              <a:t>DATABASE IMPLEMENTATION</a:t>
            </a:r>
            <a:endParaRPr sz="3300">
              <a:solidFill>
                <a:srgbClr val="F6D108"/>
              </a:solidFill>
              <a:latin typeface="Krona One"/>
              <a:ea typeface="Krona One"/>
              <a:cs typeface="Krona One"/>
              <a:sym typeface="Krona One"/>
            </a:endParaRPr>
          </a:p>
        </p:txBody>
      </p:sp>
      <p:pic>
        <p:nvPicPr>
          <p:cNvPr id="1055" name="Google Shape;1055;p138"/>
          <p:cNvPicPr preferRelativeResize="0"/>
          <p:nvPr/>
        </p:nvPicPr>
        <p:blipFill>
          <a:blip r:embed="rId3">
            <a:alphaModFix/>
          </a:blip>
          <a:stretch>
            <a:fillRect/>
          </a:stretch>
        </p:blipFill>
        <p:spPr>
          <a:xfrm>
            <a:off x="643350" y="968700"/>
            <a:ext cx="7842375" cy="4196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59" name="Shape 1059"/>
        <p:cNvGrpSpPr/>
        <p:nvPr/>
      </p:nvGrpSpPr>
      <p:grpSpPr>
        <a:xfrm>
          <a:off x="0" y="0"/>
          <a:ext cx="0" cy="0"/>
          <a:chOff x="0" y="0"/>
          <a:chExt cx="0" cy="0"/>
        </a:xfrm>
      </p:grpSpPr>
      <p:sp>
        <p:nvSpPr>
          <p:cNvPr id="1060" name="Google Shape;1060;p139"/>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800">
                <a:solidFill>
                  <a:srgbClr val="F6D108"/>
                </a:solidFill>
                <a:latin typeface="Times New Roman"/>
                <a:ea typeface="Times New Roman"/>
                <a:cs typeface="Times New Roman"/>
                <a:sym typeface="Times New Roman"/>
              </a:rPr>
              <a:t>QUERYING AND REPORTING</a:t>
            </a:r>
            <a:endParaRPr sz="38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4200">
              <a:solidFill>
                <a:srgbClr val="F6D108"/>
              </a:solidFill>
              <a:latin typeface="Times New Roman"/>
              <a:ea typeface="Times New Roman"/>
              <a:cs typeface="Times New Roman"/>
              <a:sym typeface="Times New Roman"/>
            </a:endParaRPr>
          </a:p>
        </p:txBody>
      </p:sp>
      <p:sp>
        <p:nvSpPr>
          <p:cNvPr id="1061" name="Google Shape;1061;p139"/>
          <p:cNvSpPr txBox="1"/>
          <p:nvPr/>
        </p:nvSpPr>
        <p:spPr>
          <a:xfrm>
            <a:off x="821400" y="950375"/>
            <a:ext cx="7803300" cy="353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800">
                <a:solidFill>
                  <a:schemeClr val="lt1"/>
                </a:solidFill>
                <a:latin typeface="Times New Roman"/>
                <a:ea typeface="Times New Roman"/>
                <a:cs typeface="Times New Roman"/>
                <a:sym typeface="Times New Roman"/>
              </a:rPr>
              <a:t>In addition to basic operations, our database will support advanced querying and reporting functionalities. Passengers will be able to view their ride history, access fare details, and generate reports based on specific criteria. Drivers can also access reports on their earnings, ratings, and performance metrics, allowing them to track their progress and make informed decisions.</a:t>
            </a:r>
            <a:endParaRPr b="1" sz="2800">
              <a:solidFill>
                <a:schemeClr val="lt1"/>
              </a:solidFill>
              <a:latin typeface="Kodchasan"/>
              <a:ea typeface="Kodchasan"/>
              <a:cs typeface="Kodchasan"/>
              <a:sym typeface="Kodchas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65" name="Shape 1065"/>
        <p:cNvGrpSpPr/>
        <p:nvPr/>
      </p:nvGrpSpPr>
      <p:grpSpPr>
        <a:xfrm>
          <a:off x="0" y="0"/>
          <a:ext cx="0" cy="0"/>
          <a:chOff x="0" y="0"/>
          <a:chExt cx="0" cy="0"/>
        </a:xfrm>
      </p:grpSpPr>
      <p:sp>
        <p:nvSpPr>
          <p:cNvPr id="1066" name="Google Shape;1066;p140"/>
          <p:cNvSpPr txBox="1"/>
          <p:nvPr>
            <p:ph type="title"/>
          </p:nvPr>
        </p:nvSpPr>
        <p:spPr>
          <a:xfrm>
            <a:off x="-76200" y="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solidFill>
                  <a:srgbClr val="F6D108"/>
                </a:solidFill>
                <a:latin typeface="Times New Roman"/>
                <a:ea typeface="Times New Roman"/>
                <a:cs typeface="Times New Roman"/>
                <a:sym typeface="Times New Roman"/>
              </a:rPr>
              <a:t>CONCLUSION </a:t>
            </a:r>
            <a:endParaRPr sz="3300">
              <a:solidFill>
                <a:srgbClr val="F6D108"/>
              </a:solidFill>
              <a:latin typeface="Krona One"/>
              <a:ea typeface="Krona One"/>
              <a:cs typeface="Krona One"/>
              <a:sym typeface="Krona One"/>
            </a:endParaRPr>
          </a:p>
        </p:txBody>
      </p:sp>
      <p:sp>
        <p:nvSpPr>
          <p:cNvPr id="1067" name="Google Shape;1067;p140"/>
          <p:cNvSpPr txBox="1"/>
          <p:nvPr/>
        </p:nvSpPr>
        <p:spPr>
          <a:xfrm>
            <a:off x="541525" y="1427675"/>
            <a:ext cx="6082200" cy="305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Times New Roman"/>
                <a:ea typeface="Times New Roman"/>
                <a:cs typeface="Times New Roman"/>
                <a:sym typeface="Times New Roman"/>
              </a:rPr>
              <a:t>Concluding, a well-designed and implemented database is vital for the success of DIGITEKISI. By efficiently managing passenger and driver data, we can provide a seamless and reliable transportation experience. Our database will ensure accurate matching, timely pickups, and optimized routes, ultimately enhancing the overall user satisfaction.</a:t>
            </a:r>
            <a:endParaRPr sz="5900">
              <a:solidFill>
                <a:schemeClr val="lt1"/>
              </a:solidFill>
              <a:latin typeface="Kodchasan"/>
              <a:ea typeface="Kodchasan"/>
              <a:cs typeface="Kodchasan"/>
              <a:sym typeface="Kodchasan"/>
            </a:endParaRPr>
          </a:p>
        </p:txBody>
      </p:sp>
      <p:pic>
        <p:nvPicPr>
          <p:cNvPr id="1068" name="Google Shape;1068;p140"/>
          <p:cNvPicPr preferRelativeResize="0"/>
          <p:nvPr/>
        </p:nvPicPr>
        <p:blipFill>
          <a:blip r:embed="rId3">
            <a:alphaModFix/>
          </a:blip>
          <a:stretch>
            <a:fillRect/>
          </a:stretch>
        </p:blipFill>
        <p:spPr>
          <a:xfrm rot="-321445">
            <a:off x="3488631" y="1727623"/>
            <a:ext cx="5461164" cy="38237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72" name="Shape 1072"/>
        <p:cNvGrpSpPr/>
        <p:nvPr/>
      </p:nvGrpSpPr>
      <p:grpSpPr>
        <a:xfrm>
          <a:off x="0" y="0"/>
          <a:ext cx="0" cy="0"/>
          <a:chOff x="0" y="0"/>
          <a:chExt cx="0" cy="0"/>
        </a:xfrm>
      </p:grpSpPr>
      <p:sp>
        <p:nvSpPr>
          <p:cNvPr id="1073" name="Google Shape;1073;p141"/>
          <p:cNvSpPr txBox="1"/>
          <p:nvPr>
            <p:ph type="title"/>
          </p:nvPr>
        </p:nvSpPr>
        <p:spPr>
          <a:xfrm rot="-941259">
            <a:off x="-928935" y="1023996"/>
            <a:ext cx="9260970" cy="1791957"/>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solidFill>
                  <a:srgbClr val="F6D108"/>
                </a:solidFill>
                <a:latin typeface="Georgia"/>
                <a:ea typeface="Georgia"/>
                <a:cs typeface="Georgia"/>
                <a:sym typeface="Georgia"/>
              </a:rPr>
              <a:t>THANK YOU </a:t>
            </a:r>
            <a:endParaRPr sz="4900">
              <a:solidFill>
                <a:srgbClr val="F6D108"/>
              </a:solidFill>
              <a:latin typeface="Georgia"/>
              <a:ea typeface="Georgia"/>
              <a:cs typeface="Georgia"/>
              <a:sym typeface="Georgia"/>
            </a:endParaRPr>
          </a:p>
          <a:p>
            <a:pPr indent="0" lvl="0" marL="0" rtl="0" algn="ctr">
              <a:spcBef>
                <a:spcPts val="0"/>
              </a:spcBef>
              <a:spcAft>
                <a:spcPts val="0"/>
              </a:spcAft>
              <a:buNone/>
            </a:pPr>
            <a:r>
              <a:rPr lang="en" sz="4900">
                <a:solidFill>
                  <a:srgbClr val="F6D108"/>
                </a:solidFill>
                <a:latin typeface="Georgia"/>
                <a:ea typeface="Georgia"/>
                <a:cs typeface="Georgia"/>
                <a:sym typeface="Georgia"/>
              </a:rPr>
              <a:t>FOR YOUR </a:t>
            </a:r>
            <a:endParaRPr sz="4900">
              <a:solidFill>
                <a:srgbClr val="F6D108"/>
              </a:solidFill>
              <a:latin typeface="Georgia"/>
              <a:ea typeface="Georgia"/>
              <a:cs typeface="Georgia"/>
              <a:sym typeface="Georgia"/>
            </a:endParaRPr>
          </a:p>
          <a:p>
            <a:pPr indent="0" lvl="0" marL="0" rtl="0" algn="ctr">
              <a:spcBef>
                <a:spcPts val="0"/>
              </a:spcBef>
              <a:spcAft>
                <a:spcPts val="0"/>
              </a:spcAft>
              <a:buNone/>
            </a:pPr>
            <a:r>
              <a:rPr lang="en" sz="4900">
                <a:solidFill>
                  <a:srgbClr val="F6D108"/>
                </a:solidFill>
                <a:latin typeface="Georgia"/>
                <a:ea typeface="Georgia"/>
                <a:cs typeface="Georgia"/>
                <a:sym typeface="Georgia"/>
              </a:rPr>
              <a:t>ATTENTION!!!</a:t>
            </a:r>
            <a:endParaRPr sz="4000">
              <a:solidFill>
                <a:srgbClr val="F6D108"/>
              </a:solidFill>
              <a:latin typeface="Georgia"/>
              <a:ea typeface="Georgia"/>
              <a:cs typeface="Georgia"/>
              <a:sym typeface="Georgia"/>
            </a:endParaRPr>
          </a:p>
        </p:txBody>
      </p:sp>
      <p:grpSp>
        <p:nvGrpSpPr>
          <p:cNvPr id="1074" name="Google Shape;1074;p141"/>
          <p:cNvGrpSpPr/>
          <p:nvPr/>
        </p:nvGrpSpPr>
        <p:grpSpPr>
          <a:xfrm>
            <a:off x="6643139" y="2683350"/>
            <a:ext cx="2072908" cy="1975242"/>
            <a:chOff x="4456875" y="1435075"/>
            <a:chExt cx="481825" cy="481825"/>
          </a:xfrm>
        </p:grpSpPr>
        <p:sp>
          <p:nvSpPr>
            <p:cNvPr id="1075" name="Google Shape;1075;p141"/>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6" name="Google Shape;1076;p141"/>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7" name="Google Shape;1077;p141"/>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8" name="Google Shape;1078;p141"/>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79" name="Google Shape;1079;p141"/>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0" name="Google Shape;1080;p141"/>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1" name="Google Shape;1081;p141"/>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2" name="Google Shape;1082;p141"/>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3" name="Google Shape;1083;p141"/>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4" name="Google Shape;1084;p141"/>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5" name="Google Shape;1085;p141"/>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6" name="Google Shape;1086;p141"/>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7" name="Google Shape;1087;p141"/>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8" name="Google Shape;1088;p141"/>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9" name="Google Shape;1089;p141"/>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0" name="Google Shape;1090;p141"/>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1" name="Google Shape;1091;p141"/>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2" name="Google Shape;1092;p141"/>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93" name="Google Shape;1093;p141"/>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rgbClr val="FF9900"/>
            </a:solidFill>
            <a:ln>
              <a:noFill/>
            </a:ln>
            <a:effectLst>
              <a:outerShdw blurRad="57150" rotWithShape="0" algn="bl" dir="5400000" dist="19050">
                <a:srgbClr val="FFFFFF">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889" name="Shape 889"/>
        <p:cNvGrpSpPr/>
        <p:nvPr/>
      </p:nvGrpSpPr>
      <p:grpSpPr>
        <a:xfrm>
          <a:off x="0" y="0"/>
          <a:ext cx="0" cy="0"/>
          <a:chOff x="0" y="0"/>
          <a:chExt cx="0" cy="0"/>
        </a:xfrm>
      </p:grpSpPr>
      <p:sp>
        <p:nvSpPr>
          <p:cNvPr id="890" name="Google Shape;890;p124"/>
          <p:cNvSpPr txBox="1"/>
          <p:nvPr>
            <p:ph type="title"/>
          </p:nvPr>
        </p:nvSpPr>
        <p:spPr>
          <a:xfrm>
            <a:off x="1726675" y="-228600"/>
            <a:ext cx="60159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rgbClr val="F6D108"/>
                </a:solidFill>
                <a:latin typeface="Krona One"/>
                <a:ea typeface="Krona One"/>
                <a:cs typeface="Krona One"/>
                <a:sym typeface="Krona One"/>
              </a:rPr>
              <a:t>DESIGN PHASE</a:t>
            </a:r>
            <a:endParaRPr sz="3900">
              <a:solidFill>
                <a:srgbClr val="F6D108"/>
              </a:solidFill>
              <a:latin typeface="Krona One"/>
              <a:ea typeface="Krona One"/>
              <a:cs typeface="Krona One"/>
              <a:sym typeface="Krona One"/>
            </a:endParaRPr>
          </a:p>
        </p:txBody>
      </p:sp>
      <p:sp>
        <p:nvSpPr>
          <p:cNvPr id="891" name="Google Shape;891;p124"/>
          <p:cNvSpPr txBox="1"/>
          <p:nvPr/>
        </p:nvSpPr>
        <p:spPr>
          <a:xfrm>
            <a:off x="3596476" y="2886550"/>
            <a:ext cx="4986900" cy="599700"/>
          </a:xfrm>
          <a:prstGeom prst="rect">
            <a:avLst/>
          </a:prstGeom>
          <a:noFill/>
          <a:ln>
            <a:noFill/>
          </a:ln>
        </p:spPr>
        <p:txBody>
          <a:bodyPr anchorCtr="0" anchor="ctr" bIns="91425" lIns="91425" spcFirstLastPara="1" rIns="91425" wrap="square" tIns="91425">
            <a:noAutofit/>
          </a:bodyPr>
          <a:lstStyle/>
          <a:p>
            <a:pPr indent="-393700" lvl="0" marL="457200" rtl="0" algn="just">
              <a:lnSpc>
                <a:spcPct val="115000"/>
              </a:lnSpc>
              <a:spcBef>
                <a:spcPts val="120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IMPLEMENTATION </a:t>
            </a:r>
            <a:endParaRPr b="1" sz="2600">
              <a:solidFill>
                <a:schemeClr val="lt1"/>
              </a:solidFill>
              <a:latin typeface="Times New Roman"/>
              <a:ea typeface="Times New Roman"/>
              <a:cs typeface="Times New Roman"/>
              <a:sym typeface="Times New Roman"/>
            </a:endParaRPr>
          </a:p>
        </p:txBody>
      </p:sp>
      <p:sp>
        <p:nvSpPr>
          <p:cNvPr id="892" name="Google Shape;892;p124"/>
          <p:cNvSpPr txBox="1"/>
          <p:nvPr/>
        </p:nvSpPr>
        <p:spPr>
          <a:xfrm>
            <a:off x="-351775" y="1060850"/>
            <a:ext cx="6813300" cy="2025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1800"/>
              </a:spcBef>
              <a:spcAft>
                <a:spcPts val="0"/>
              </a:spcAft>
              <a:buNone/>
            </a:pPr>
            <a:r>
              <a:t/>
            </a:r>
            <a:endParaRPr b="1" sz="2400">
              <a:solidFill>
                <a:srgbClr val="F6D108"/>
              </a:solidFill>
              <a:latin typeface="Times New Roman"/>
              <a:ea typeface="Times New Roman"/>
              <a:cs typeface="Times New Roman"/>
              <a:sym typeface="Times New Roman"/>
            </a:endParaRPr>
          </a:p>
        </p:txBody>
      </p:sp>
      <p:cxnSp>
        <p:nvCxnSpPr>
          <p:cNvPr id="893" name="Google Shape;893;p124"/>
          <p:cNvCxnSpPr>
            <a:stCxn id="894" idx="6"/>
            <a:endCxn id="895" idx="1"/>
          </p:cNvCxnSpPr>
          <p:nvPr/>
        </p:nvCxnSpPr>
        <p:spPr>
          <a:xfrm flipH="1" rot="10800000">
            <a:off x="2762875" y="1140400"/>
            <a:ext cx="660300" cy="1587900"/>
          </a:xfrm>
          <a:prstGeom prst="curvedConnector3">
            <a:avLst>
              <a:gd fmla="val 49996" name="adj1"/>
            </a:avLst>
          </a:prstGeom>
          <a:noFill/>
          <a:ln cap="flat" cmpd="sng" w="28575">
            <a:solidFill>
              <a:schemeClr val="dk1"/>
            </a:solidFill>
            <a:prstDash val="solid"/>
            <a:round/>
            <a:headEnd len="med" w="med" type="none"/>
            <a:tailEnd len="med" w="med" type="none"/>
          </a:ln>
        </p:spPr>
      </p:cxnSp>
      <p:cxnSp>
        <p:nvCxnSpPr>
          <p:cNvPr id="896" name="Google Shape;896;p124"/>
          <p:cNvCxnSpPr>
            <a:stCxn id="894" idx="6"/>
            <a:endCxn id="897" idx="1"/>
          </p:cNvCxnSpPr>
          <p:nvPr/>
        </p:nvCxnSpPr>
        <p:spPr>
          <a:xfrm flipH="1" rot="10800000">
            <a:off x="2762875" y="1990300"/>
            <a:ext cx="584100" cy="738000"/>
          </a:xfrm>
          <a:prstGeom prst="curvedConnector3">
            <a:avLst>
              <a:gd fmla="val 49996" name="adj1"/>
            </a:avLst>
          </a:prstGeom>
          <a:noFill/>
          <a:ln cap="flat" cmpd="sng" w="28575">
            <a:solidFill>
              <a:schemeClr val="dk1"/>
            </a:solidFill>
            <a:prstDash val="solid"/>
            <a:round/>
            <a:headEnd len="med" w="med" type="none"/>
            <a:tailEnd len="med" w="med" type="none"/>
          </a:ln>
        </p:spPr>
      </p:cxnSp>
      <p:cxnSp>
        <p:nvCxnSpPr>
          <p:cNvPr id="898" name="Google Shape;898;p124"/>
          <p:cNvCxnSpPr>
            <a:stCxn id="894" idx="6"/>
            <a:endCxn id="899" idx="1"/>
          </p:cNvCxnSpPr>
          <p:nvPr/>
        </p:nvCxnSpPr>
        <p:spPr>
          <a:xfrm flipH="1" rot="10800000">
            <a:off x="2762875" y="2673100"/>
            <a:ext cx="506100" cy="55200"/>
          </a:xfrm>
          <a:prstGeom prst="curvedConnector3">
            <a:avLst>
              <a:gd fmla="val 50005" name="adj1"/>
            </a:avLst>
          </a:prstGeom>
          <a:noFill/>
          <a:ln cap="flat" cmpd="sng" w="28575">
            <a:solidFill>
              <a:schemeClr val="dk1"/>
            </a:solidFill>
            <a:prstDash val="solid"/>
            <a:round/>
            <a:headEnd len="med" w="med" type="none"/>
            <a:tailEnd len="med" w="med" type="none"/>
          </a:ln>
        </p:spPr>
      </p:cxnSp>
      <p:cxnSp>
        <p:nvCxnSpPr>
          <p:cNvPr id="900" name="Google Shape;900;p124"/>
          <p:cNvCxnSpPr>
            <a:stCxn id="894" idx="6"/>
            <a:endCxn id="901" idx="1"/>
          </p:cNvCxnSpPr>
          <p:nvPr/>
        </p:nvCxnSpPr>
        <p:spPr>
          <a:xfrm>
            <a:off x="2762875" y="2728300"/>
            <a:ext cx="1003500" cy="2162100"/>
          </a:xfrm>
          <a:prstGeom prst="curvedConnector3">
            <a:avLst>
              <a:gd fmla="val 50001" name="adj1"/>
            </a:avLst>
          </a:prstGeom>
          <a:noFill/>
          <a:ln cap="flat" cmpd="sng" w="28575">
            <a:solidFill>
              <a:schemeClr val="dk1"/>
            </a:solidFill>
            <a:prstDash val="solid"/>
            <a:round/>
            <a:headEnd len="med" w="med" type="none"/>
            <a:tailEnd len="med" w="med" type="none"/>
          </a:ln>
        </p:spPr>
      </p:cxnSp>
      <p:sp>
        <p:nvSpPr>
          <p:cNvPr id="894" name="Google Shape;894;p124"/>
          <p:cNvSpPr/>
          <p:nvPr/>
        </p:nvSpPr>
        <p:spPr>
          <a:xfrm>
            <a:off x="550075" y="1892500"/>
            <a:ext cx="2212800" cy="1671600"/>
          </a:xfrm>
          <a:prstGeom prst="ellipse">
            <a:avLst/>
          </a:prstGeom>
          <a:solidFill>
            <a:srgbClr val="F6D10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Krona One"/>
                <a:ea typeface="Krona One"/>
                <a:cs typeface="Krona One"/>
                <a:sym typeface="Krona One"/>
              </a:rPr>
              <a:t>DIGITEKISI</a:t>
            </a:r>
            <a:endParaRPr>
              <a:solidFill>
                <a:schemeClr val="dk1"/>
              </a:solidFill>
              <a:latin typeface="Krona One"/>
              <a:ea typeface="Krona One"/>
              <a:cs typeface="Krona One"/>
              <a:sym typeface="Krona One"/>
            </a:endParaRPr>
          </a:p>
        </p:txBody>
      </p:sp>
      <p:sp>
        <p:nvSpPr>
          <p:cNvPr id="902" name="Google Shape;902;p124"/>
          <p:cNvSpPr txBox="1"/>
          <p:nvPr/>
        </p:nvSpPr>
        <p:spPr>
          <a:xfrm>
            <a:off x="4849925" y="976450"/>
            <a:ext cx="4267200" cy="4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p:txBody>
      </p:sp>
      <p:sp>
        <p:nvSpPr>
          <p:cNvPr id="895" name="Google Shape;895;p124"/>
          <p:cNvSpPr txBox="1"/>
          <p:nvPr/>
        </p:nvSpPr>
        <p:spPr>
          <a:xfrm>
            <a:off x="3423125" y="785500"/>
            <a:ext cx="5770200" cy="709800"/>
          </a:xfrm>
          <a:prstGeom prst="rect">
            <a:avLst/>
          </a:prstGeom>
          <a:noFill/>
          <a:ln>
            <a:noFill/>
          </a:ln>
        </p:spPr>
        <p:txBody>
          <a:bodyPr anchorCtr="0" anchor="ctr" bIns="91425" lIns="91425" spcFirstLastPara="1" rIns="91425" wrap="square" tIns="91425">
            <a:noAutofit/>
          </a:bodyPr>
          <a:lstStyle/>
          <a:p>
            <a:pPr indent="-387350" lvl="0" marL="457200" rtl="0" algn="l">
              <a:lnSpc>
                <a:spcPct val="115000"/>
              </a:lnSpc>
              <a:spcBef>
                <a:spcPts val="1200"/>
              </a:spcBef>
              <a:spcAft>
                <a:spcPts val="0"/>
              </a:spcAft>
              <a:buClr>
                <a:schemeClr val="lt1"/>
              </a:buClr>
              <a:buSzPts val="2500"/>
              <a:buFont typeface="Times New Roman"/>
              <a:buChar char="❖"/>
            </a:pPr>
            <a:r>
              <a:rPr b="1" lang="en" sz="2500">
                <a:solidFill>
                  <a:schemeClr val="lt1"/>
                </a:solidFill>
                <a:latin typeface="Times New Roman"/>
                <a:ea typeface="Times New Roman"/>
                <a:cs typeface="Times New Roman"/>
                <a:sym typeface="Times New Roman"/>
              </a:rPr>
              <a:t>SYSTEM OVERVIEW</a:t>
            </a:r>
            <a:endParaRPr b="1" sz="2500">
              <a:solidFill>
                <a:schemeClr val="lt1"/>
              </a:solidFill>
              <a:latin typeface="Times New Roman"/>
              <a:ea typeface="Times New Roman"/>
              <a:cs typeface="Times New Roman"/>
              <a:sym typeface="Times New Roman"/>
            </a:endParaRPr>
          </a:p>
        </p:txBody>
      </p:sp>
      <p:sp>
        <p:nvSpPr>
          <p:cNvPr id="903" name="Google Shape;903;p124"/>
          <p:cNvSpPr txBox="1"/>
          <p:nvPr/>
        </p:nvSpPr>
        <p:spPr>
          <a:xfrm>
            <a:off x="4849925" y="1966158"/>
            <a:ext cx="3885600" cy="4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p:txBody>
      </p:sp>
      <p:sp>
        <p:nvSpPr>
          <p:cNvPr id="897" name="Google Shape;897;p124"/>
          <p:cNvSpPr txBox="1"/>
          <p:nvPr/>
        </p:nvSpPr>
        <p:spPr>
          <a:xfrm>
            <a:off x="3346925" y="1775200"/>
            <a:ext cx="5641800" cy="429900"/>
          </a:xfrm>
          <a:prstGeom prst="rect">
            <a:avLst/>
          </a:prstGeom>
          <a:noFill/>
          <a:ln>
            <a:noFill/>
          </a:ln>
        </p:spPr>
        <p:txBody>
          <a:bodyPr anchorCtr="0" anchor="ctr" bIns="91425" lIns="91425" spcFirstLastPara="1" rIns="91425" wrap="square" tIns="91425">
            <a:noAutofit/>
          </a:bodyPr>
          <a:lstStyle/>
          <a:p>
            <a:pPr indent="-387350" lvl="0" marL="457200" rtl="0" algn="l">
              <a:lnSpc>
                <a:spcPct val="115000"/>
              </a:lnSpc>
              <a:spcBef>
                <a:spcPts val="1200"/>
              </a:spcBef>
              <a:spcAft>
                <a:spcPts val="0"/>
              </a:spcAft>
              <a:buClr>
                <a:schemeClr val="lt1"/>
              </a:buClr>
              <a:buSzPts val="2500"/>
              <a:buFont typeface="Times New Roman"/>
              <a:buChar char="❖"/>
            </a:pPr>
            <a:r>
              <a:rPr b="1" lang="en" sz="2500">
                <a:solidFill>
                  <a:schemeClr val="lt1"/>
                </a:solidFill>
                <a:latin typeface="Times New Roman"/>
                <a:ea typeface="Times New Roman"/>
                <a:cs typeface="Times New Roman"/>
                <a:sym typeface="Times New Roman"/>
              </a:rPr>
              <a:t>ENTITIES AND RELATIONSHIPS</a:t>
            </a:r>
            <a:endParaRPr b="1" sz="2500">
              <a:solidFill>
                <a:schemeClr val="lt1"/>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
        <p:nvSpPr>
          <p:cNvPr id="899" name="Google Shape;899;p124"/>
          <p:cNvSpPr txBox="1"/>
          <p:nvPr/>
        </p:nvSpPr>
        <p:spPr>
          <a:xfrm>
            <a:off x="3269025" y="2458050"/>
            <a:ext cx="3980400" cy="429900"/>
          </a:xfrm>
          <a:prstGeom prst="rect">
            <a:avLst/>
          </a:prstGeom>
          <a:noFill/>
          <a:ln>
            <a:noFill/>
          </a:ln>
        </p:spPr>
        <p:txBody>
          <a:bodyPr anchorCtr="0" anchor="ctr" bIns="91425" lIns="91425" spcFirstLastPara="1" rIns="91425" wrap="square" tIns="91425">
            <a:noAutofit/>
          </a:bodyPr>
          <a:lstStyle/>
          <a:p>
            <a:pPr indent="-393700" lvl="0" marL="457200" rtl="0" algn="l">
              <a:lnSpc>
                <a:spcPct val="115000"/>
              </a:lnSpc>
              <a:spcBef>
                <a:spcPts val="120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DATABASE SCHEMA</a:t>
            </a:r>
            <a:endParaRPr b="1" sz="2600">
              <a:solidFill>
                <a:schemeClr val="lt1"/>
              </a:solidFill>
              <a:latin typeface="Times New Roman"/>
              <a:ea typeface="Times New Roman"/>
              <a:cs typeface="Times New Roman"/>
              <a:sym typeface="Times New Roman"/>
            </a:endParaRPr>
          </a:p>
          <a:p>
            <a:pPr indent="-393700" lvl="0" marL="457200" rtl="0" algn="l">
              <a:lnSpc>
                <a:spcPct val="115000"/>
              </a:lnSpc>
              <a:spcBef>
                <a:spcPts val="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ER DIAGRAM</a:t>
            </a:r>
            <a:endParaRPr sz="2600">
              <a:solidFill>
                <a:schemeClr val="lt1"/>
              </a:solidFill>
              <a:latin typeface="Krona One"/>
              <a:ea typeface="Krona One"/>
              <a:cs typeface="Krona One"/>
              <a:sym typeface="Krona One"/>
            </a:endParaRPr>
          </a:p>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
        <p:nvSpPr>
          <p:cNvPr id="904" name="Google Shape;904;p124"/>
          <p:cNvSpPr txBox="1"/>
          <p:nvPr/>
        </p:nvSpPr>
        <p:spPr>
          <a:xfrm>
            <a:off x="3411125" y="3255500"/>
            <a:ext cx="5641800" cy="429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
        <p:nvSpPr>
          <p:cNvPr id="901" name="Google Shape;901;p124"/>
          <p:cNvSpPr txBox="1"/>
          <p:nvPr/>
        </p:nvSpPr>
        <p:spPr>
          <a:xfrm>
            <a:off x="3766400" y="4460300"/>
            <a:ext cx="4498200" cy="860400"/>
          </a:xfrm>
          <a:prstGeom prst="rect">
            <a:avLst/>
          </a:prstGeom>
          <a:noFill/>
          <a:ln>
            <a:noFill/>
          </a:ln>
        </p:spPr>
        <p:txBody>
          <a:bodyPr anchorCtr="0" anchor="t" bIns="91425" lIns="91425" spcFirstLastPara="1" rIns="91425" wrap="square" tIns="91425">
            <a:spAutoFit/>
          </a:bodyPr>
          <a:lstStyle/>
          <a:p>
            <a:pPr indent="-393700" lvl="0" marL="457200" rtl="0" algn="just">
              <a:lnSpc>
                <a:spcPct val="115000"/>
              </a:lnSpc>
              <a:spcBef>
                <a:spcPts val="120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THANKYOU </a:t>
            </a:r>
            <a:r>
              <a:rPr b="1" lang="en" sz="2600">
                <a:solidFill>
                  <a:schemeClr val="lt1"/>
                </a:solidFill>
                <a:latin typeface="Times New Roman"/>
                <a:ea typeface="Times New Roman"/>
                <a:cs typeface="Times New Roman"/>
                <a:sym typeface="Times New Roman"/>
              </a:rPr>
              <a:t> </a:t>
            </a:r>
            <a:endParaRPr b="1" sz="2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naheim"/>
              <a:ea typeface="Anaheim"/>
              <a:cs typeface="Anaheim"/>
              <a:sym typeface="Anaheim"/>
            </a:endParaRPr>
          </a:p>
        </p:txBody>
      </p:sp>
      <p:sp>
        <p:nvSpPr>
          <p:cNvPr id="905" name="Google Shape;905;p124"/>
          <p:cNvSpPr txBox="1"/>
          <p:nvPr/>
        </p:nvSpPr>
        <p:spPr>
          <a:xfrm>
            <a:off x="3690200" y="3460300"/>
            <a:ext cx="4498200" cy="860400"/>
          </a:xfrm>
          <a:prstGeom prst="rect">
            <a:avLst/>
          </a:prstGeom>
          <a:noFill/>
          <a:ln>
            <a:noFill/>
          </a:ln>
        </p:spPr>
        <p:txBody>
          <a:bodyPr anchorCtr="0" anchor="ctr" bIns="91425" lIns="91425" spcFirstLastPara="1" rIns="91425" wrap="square" tIns="91425">
            <a:spAutoFit/>
          </a:bodyPr>
          <a:lstStyle/>
          <a:p>
            <a:pPr indent="-393700" lvl="0" marL="457200" rtl="0" algn="l">
              <a:lnSpc>
                <a:spcPct val="115000"/>
              </a:lnSpc>
              <a:spcBef>
                <a:spcPts val="120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CONCLUSION</a:t>
            </a:r>
            <a:endParaRPr b="1" sz="2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Anaheim"/>
              <a:ea typeface="Anaheim"/>
              <a:cs typeface="Anaheim"/>
              <a:sym typeface="Anaheim"/>
            </a:endParaRPr>
          </a:p>
        </p:txBody>
      </p:sp>
      <p:sp>
        <p:nvSpPr>
          <p:cNvPr id="906" name="Google Shape;906;p124"/>
          <p:cNvSpPr txBox="1"/>
          <p:nvPr/>
        </p:nvSpPr>
        <p:spPr>
          <a:xfrm>
            <a:off x="3709750" y="3966750"/>
            <a:ext cx="3885600" cy="1014300"/>
          </a:xfrm>
          <a:prstGeom prst="rect">
            <a:avLst/>
          </a:prstGeom>
          <a:noFill/>
          <a:ln>
            <a:noFill/>
          </a:ln>
        </p:spPr>
        <p:txBody>
          <a:bodyPr anchorCtr="0" anchor="ctr" bIns="91425" lIns="91425" spcFirstLastPara="1" rIns="91425" wrap="square" tIns="91425">
            <a:spAutoFit/>
          </a:bodyPr>
          <a:lstStyle/>
          <a:p>
            <a:pPr indent="-393700" lvl="0" marL="457200" rtl="0" algn="l">
              <a:lnSpc>
                <a:spcPct val="115000"/>
              </a:lnSpc>
              <a:spcBef>
                <a:spcPts val="1200"/>
              </a:spcBef>
              <a:spcAft>
                <a:spcPts val="0"/>
              </a:spcAft>
              <a:buClr>
                <a:schemeClr val="lt1"/>
              </a:buClr>
              <a:buSzPts val="2600"/>
              <a:buFont typeface="Times New Roman"/>
              <a:buChar char="❖"/>
            </a:pPr>
            <a:r>
              <a:rPr b="1" lang="en" sz="2600">
                <a:solidFill>
                  <a:schemeClr val="lt1"/>
                </a:solidFill>
                <a:latin typeface="Times New Roman"/>
                <a:ea typeface="Times New Roman"/>
                <a:cs typeface="Times New Roman"/>
                <a:sym typeface="Times New Roman"/>
              </a:rPr>
              <a:t>ER DIAGRAM</a:t>
            </a:r>
            <a:endParaRPr b="1" sz="26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Anaheim"/>
              <a:ea typeface="Anaheim"/>
              <a:cs typeface="Anaheim"/>
              <a:sym typeface="Anaheim"/>
            </a:endParaRPr>
          </a:p>
        </p:txBody>
      </p:sp>
      <p:cxnSp>
        <p:nvCxnSpPr>
          <p:cNvPr id="907" name="Google Shape;907;p124"/>
          <p:cNvCxnSpPr/>
          <p:nvPr/>
        </p:nvCxnSpPr>
        <p:spPr>
          <a:xfrm>
            <a:off x="2801825" y="2794000"/>
            <a:ext cx="868800" cy="413400"/>
          </a:xfrm>
          <a:prstGeom prst="curvedConnector3">
            <a:avLst>
              <a:gd fmla="val 50000" name="adj1"/>
            </a:avLst>
          </a:prstGeom>
          <a:noFill/>
          <a:ln cap="flat" cmpd="sng" w="28575">
            <a:solidFill>
              <a:schemeClr val="dk1"/>
            </a:solidFill>
            <a:prstDash val="solid"/>
            <a:round/>
            <a:headEnd len="med" w="med" type="none"/>
            <a:tailEnd len="med" w="med" type="none"/>
          </a:ln>
        </p:spPr>
      </p:cxnSp>
      <p:cxnSp>
        <p:nvCxnSpPr>
          <p:cNvPr id="908" name="Google Shape;908;p124"/>
          <p:cNvCxnSpPr>
            <a:stCxn id="894" idx="6"/>
            <a:endCxn id="905" idx="1"/>
          </p:cNvCxnSpPr>
          <p:nvPr/>
        </p:nvCxnSpPr>
        <p:spPr>
          <a:xfrm>
            <a:off x="2762875" y="2728300"/>
            <a:ext cx="927300" cy="1162200"/>
          </a:xfrm>
          <a:prstGeom prst="curvedConnector3">
            <a:avLst>
              <a:gd fmla="val 50001" name="adj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12" name="Shape 912"/>
        <p:cNvGrpSpPr/>
        <p:nvPr/>
      </p:nvGrpSpPr>
      <p:grpSpPr>
        <a:xfrm>
          <a:off x="0" y="0"/>
          <a:ext cx="0" cy="0"/>
          <a:chOff x="0" y="0"/>
          <a:chExt cx="0" cy="0"/>
        </a:xfrm>
      </p:grpSpPr>
      <p:sp>
        <p:nvSpPr>
          <p:cNvPr id="913" name="Google Shape;913;p125"/>
          <p:cNvSpPr/>
          <p:nvPr/>
        </p:nvSpPr>
        <p:spPr>
          <a:xfrm>
            <a:off x="9393550" y="473925"/>
            <a:ext cx="38100" cy="146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25"/>
          <p:cNvSpPr txBox="1"/>
          <p:nvPr/>
        </p:nvSpPr>
        <p:spPr>
          <a:xfrm>
            <a:off x="1916950" y="209050"/>
            <a:ext cx="6034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500">
                <a:solidFill>
                  <a:srgbClr val="F6D108"/>
                </a:solidFill>
                <a:latin typeface="Krona One"/>
                <a:ea typeface="Krona One"/>
                <a:cs typeface="Krona One"/>
                <a:sym typeface="Krona One"/>
              </a:rPr>
              <a:t>SYSTEM OVERVIEW </a:t>
            </a:r>
            <a:endParaRPr sz="3500">
              <a:solidFill>
                <a:srgbClr val="F6D108"/>
              </a:solidFill>
              <a:latin typeface="Krona One"/>
              <a:ea typeface="Krona One"/>
              <a:cs typeface="Krona One"/>
              <a:sym typeface="Krona One"/>
            </a:endParaRPr>
          </a:p>
        </p:txBody>
      </p:sp>
      <p:sp>
        <p:nvSpPr>
          <p:cNvPr id="915" name="Google Shape;915;p125"/>
          <p:cNvSpPr/>
          <p:nvPr/>
        </p:nvSpPr>
        <p:spPr>
          <a:xfrm>
            <a:off x="770588" y="1356650"/>
            <a:ext cx="910500" cy="910500"/>
          </a:xfrm>
          <a:prstGeom prst="ellipse">
            <a:avLst/>
          </a:prstGeom>
          <a:solidFill>
            <a:srgbClr val="FF9900"/>
          </a:solidFill>
          <a:ln cap="flat" cmpd="sng" w="28575">
            <a:solidFill>
              <a:schemeClr val="lt1"/>
            </a:solidFill>
            <a:prstDash val="solid"/>
            <a:round/>
            <a:headEnd len="sm" w="sm" type="none"/>
            <a:tailEnd len="sm" w="sm" type="none"/>
          </a:ln>
          <a:effectLst>
            <a:outerShdw blurRad="100013"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25"/>
          <p:cNvSpPr/>
          <p:nvPr/>
        </p:nvSpPr>
        <p:spPr>
          <a:xfrm>
            <a:off x="770788" y="3746200"/>
            <a:ext cx="910500" cy="910500"/>
          </a:xfrm>
          <a:prstGeom prst="ellipse">
            <a:avLst/>
          </a:prstGeom>
          <a:solidFill>
            <a:srgbClr val="FF9900"/>
          </a:solidFill>
          <a:ln cap="flat" cmpd="sng" w="28575">
            <a:solidFill>
              <a:schemeClr val="lt1"/>
            </a:solidFill>
            <a:prstDash val="solid"/>
            <a:round/>
            <a:headEnd len="sm" w="sm" type="none"/>
            <a:tailEnd len="sm" w="sm" type="none"/>
          </a:ln>
          <a:effectLst>
            <a:outerShdw blurRad="100013"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25"/>
          <p:cNvSpPr/>
          <p:nvPr/>
        </p:nvSpPr>
        <p:spPr>
          <a:xfrm>
            <a:off x="967000" y="1552825"/>
            <a:ext cx="518100" cy="51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25"/>
          <p:cNvSpPr/>
          <p:nvPr/>
        </p:nvSpPr>
        <p:spPr>
          <a:xfrm>
            <a:off x="967000" y="3942475"/>
            <a:ext cx="518100" cy="51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125"/>
          <p:cNvGrpSpPr/>
          <p:nvPr/>
        </p:nvGrpSpPr>
        <p:grpSpPr>
          <a:xfrm>
            <a:off x="1037714" y="4013319"/>
            <a:ext cx="376257" cy="376257"/>
            <a:chOff x="5660400" y="238125"/>
            <a:chExt cx="481825" cy="481825"/>
          </a:xfrm>
        </p:grpSpPr>
        <p:sp>
          <p:nvSpPr>
            <p:cNvPr id="920" name="Google Shape;920;p125"/>
            <p:cNvSpPr/>
            <p:nvPr/>
          </p:nvSpPr>
          <p:spPr>
            <a:xfrm>
              <a:off x="5660400" y="436700"/>
              <a:ext cx="481825" cy="283250"/>
            </a:xfrm>
            <a:custGeom>
              <a:rect b="b" l="l" r="r" t="t"/>
              <a:pathLst>
                <a:path extrusionOk="0" h="11330" w="19273">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1" name="Google Shape;921;p125"/>
            <p:cNvSpPr/>
            <p:nvPr/>
          </p:nvSpPr>
          <p:spPr>
            <a:xfrm>
              <a:off x="5660400" y="238125"/>
              <a:ext cx="481825" cy="170375"/>
            </a:xfrm>
            <a:custGeom>
              <a:rect b="b" l="l" r="r" t="t"/>
              <a:pathLst>
                <a:path extrusionOk="0" h="6815" w="19273">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22" name="Google Shape;922;p125"/>
          <p:cNvGrpSpPr/>
          <p:nvPr/>
        </p:nvGrpSpPr>
        <p:grpSpPr>
          <a:xfrm>
            <a:off x="1037758" y="1623786"/>
            <a:ext cx="376257" cy="376257"/>
            <a:chOff x="4456875" y="1435075"/>
            <a:chExt cx="481825" cy="481825"/>
          </a:xfrm>
        </p:grpSpPr>
        <p:sp>
          <p:nvSpPr>
            <p:cNvPr id="923" name="Google Shape;923;p125"/>
            <p:cNvSpPr/>
            <p:nvPr/>
          </p:nvSpPr>
          <p:spPr>
            <a:xfrm>
              <a:off x="4624975" y="1465275"/>
              <a:ext cx="56650" cy="86000"/>
            </a:xfrm>
            <a:custGeom>
              <a:rect b="b" l="l" r="r" t="t"/>
              <a:pathLst>
                <a:path extrusionOk="0" h="3440" w="2266">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4" name="Google Shape;924;p125"/>
            <p:cNvSpPr/>
            <p:nvPr/>
          </p:nvSpPr>
          <p:spPr>
            <a:xfrm>
              <a:off x="4615275" y="1797425"/>
              <a:ext cx="66350" cy="89375"/>
            </a:xfrm>
            <a:custGeom>
              <a:rect b="b" l="l" r="r" t="t"/>
              <a:pathLst>
                <a:path extrusionOk="0" h="3575" w="2654">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5" name="Google Shape;925;p125"/>
            <p:cNvSpPr/>
            <p:nvPr/>
          </p:nvSpPr>
          <p:spPr>
            <a:xfrm>
              <a:off x="4583125" y="1547250"/>
              <a:ext cx="28250" cy="28250"/>
            </a:xfrm>
            <a:custGeom>
              <a:rect b="b" l="l" r="r" t="t"/>
              <a:pathLst>
                <a:path extrusionOk="0" h="1130" w="113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6" name="Google Shape;926;p125"/>
            <p:cNvSpPr/>
            <p:nvPr/>
          </p:nvSpPr>
          <p:spPr>
            <a:xfrm>
              <a:off x="4597950" y="1576075"/>
              <a:ext cx="83675" cy="87525"/>
            </a:xfrm>
            <a:custGeom>
              <a:rect b="b" l="l" r="r" t="t"/>
              <a:pathLst>
                <a:path extrusionOk="0" h="3501" w="3347">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7" name="Google Shape;927;p125"/>
            <p:cNvSpPr/>
            <p:nvPr/>
          </p:nvSpPr>
          <p:spPr>
            <a:xfrm>
              <a:off x="4597650" y="1692175"/>
              <a:ext cx="83975" cy="82450"/>
            </a:xfrm>
            <a:custGeom>
              <a:rect b="b" l="l" r="r" t="t"/>
              <a:pathLst>
                <a:path extrusionOk="0" h="3298" w="3359">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8" name="Google Shape;928;p125"/>
            <p:cNvSpPr/>
            <p:nvPr/>
          </p:nvSpPr>
          <p:spPr>
            <a:xfrm>
              <a:off x="4798050" y="1663575"/>
              <a:ext cx="28475" cy="28250"/>
            </a:xfrm>
            <a:custGeom>
              <a:rect b="b" l="l" r="r" t="t"/>
              <a:pathLst>
                <a:path extrusionOk="0" h="1130" w="1139">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29" name="Google Shape;929;p125"/>
            <p:cNvSpPr/>
            <p:nvPr/>
          </p:nvSpPr>
          <p:spPr>
            <a:xfrm>
              <a:off x="4710200" y="1435075"/>
              <a:ext cx="228500" cy="228525"/>
            </a:xfrm>
            <a:custGeom>
              <a:rect b="b" l="l" r="r" t="t"/>
              <a:pathLst>
                <a:path extrusionOk="0" h="9141" w="914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0" name="Google Shape;930;p125"/>
            <p:cNvSpPr/>
            <p:nvPr/>
          </p:nvSpPr>
          <p:spPr>
            <a:xfrm>
              <a:off x="4819200" y="1593475"/>
              <a:ext cx="89400" cy="70125"/>
            </a:xfrm>
            <a:custGeom>
              <a:rect b="b" l="l" r="r" t="t"/>
              <a:pathLst>
                <a:path extrusionOk="0" h="2805" w="3576">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1" name="Google Shape;931;p125"/>
            <p:cNvSpPr/>
            <p:nvPr/>
          </p:nvSpPr>
          <p:spPr>
            <a:xfrm>
              <a:off x="4819200" y="1692175"/>
              <a:ext cx="89475" cy="66275"/>
            </a:xfrm>
            <a:custGeom>
              <a:rect b="b" l="l" r="r" t="t"/>
              <a:pathLst>
                <a:path extrusionOk="0" h="2651" w="3579">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2" name="Google Shape;932;p125"/>
            <p:cNvSpPr/>
            <p:nvPr/>
          </p:nvSpPr>
          <p:spPr>
            <a:xfrm>
              <a:off x="4456875" y="1691800"/>
              <a:ext cx="225125" cy="225100"/>
            </a:xfrm>
            <a:custGeom>
              <a:rect b="b" l="l" r="r" t="t"/>
              <a:pathLst>
                <a:path extrusionOk="0" h="9004" w="9005">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3" name="Google Shape;933;p125"/>
            <p:cNvSpPr/>
            <p:nvPr/>
          </p:nvSpPr>
          <p:spPr>
            <a:xfrm>
              <a:off x="4487000" y="1595125"/>
              <a:ext cx="88925" cy="68475"/>
            </a:xfrm>
            <a:custGeom>
              <a:rect b="b" l="l" r="r" t="t"/>
              <a:pathLst>
                <a:path extrusionOk="0" h="2739" w="3557">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4" name="Google Shape;934;p125"/>
            <p:cNvSpPr/>
            <p:nvPr/>
          </p:nvSpPr>
          <p:spPr>
            <a:xfrm>
              <a:off x="4486925" y="1692175"/>
              <a:ext cx="89450" cy="66350"/>
            </a:xfrm>
            <a:custGeom>
              <a:rect b="b" l="l" r="r" t="t"/>
              <a:pathLst>
                <a:path extrusionOk="0" h="2654" w="3578">
                  <a:moveTo>
                    <a:pt x="0" y="0"/>
                  </a:moveTo>
                  <a:cubicBezTo>
                    <a:pt x="352" y="1078"/>
                    <a:pt x="1689" y="2030"/>
                    <a:pt x="3578" y="2653"/>
                  </a:cubicBezTo>
                  <a:cubicBezTo>
                    <a:pt x="3418" y="1777"/>
                    <a:pt x="3325" y="889"/>
                    <a:pt x="3300"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5" name="Google Shape;935;p125"/>
            <p:cNvSpPr/>
            <p:nvPr/>
          </p:nvSpPr>
          <p:spPr>
            <a:xfrm>
              <a:off x="4456875" y="1435075"/>
              <a:ext cx="225125" cy="228525"/>
            </a:xfrm>
            <a:custGeom>
              <a:rect b="b" l="l" r="r" t="t"/>
              <a:pathLst>
                <a:path extrusionOk="0" h="9141" w="9005">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6" name="Google Shape;936;p125"/>
            <p:cNvSpPr/>
            <p:nvPr/>
          </p:nvSpPr>
          <p:spPr>
            <a:xfrm>
              <a:off x="4710200" y="1691800"/>
              <a:ext cx="228500" cy="225100"/>
            </a:xfrm>
            <a:custGeom>
              <a:rect b="b" l="l" r="r" t="t"/>
              <a:pathLst>
                <a:path extrusionOk="0" h="9004" w="914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7" name="Google Shape;937;p125"/>
            <p:cNvSpPr/>
            <p:nvPr/>
          </p:nvSpPr>
          <p:spPr>
            <a:xfrm>
              <a:off x="4710200" y="1465200"/>
              <a:ext cx="70025" cy="89375"/>
            </a:xfrm>
            <a:custGeom>
              <a:rect b="b" l="l" r="r" t="t"/>
              <a:pathLst>
                <a:path extrusionOk="0" h="3575" w="2801">
                  <a:moveTo>
                    <a:pt x="1" y="0"/>
                  </a:moveTo>
                  <a:lnTo>
                    <a:pt x="1" y="3298"/>
                  </a:lnTo>
                  <a:cubicBezTo>
                    <a:pt x="937" y="3328"/>
                    <a:pt x="1961" y="3421"/>
                    <a:pt x="2801" y="3575"/>
                  </a:cubicBezTo>
                  <a:cubicBezTo>
                    <a:pt x="2181" y="1687"/>
                    <a:pt x="1082" y="350"/>
                    <a:pt x="1"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8" name="Google Shape;938;p125"/>
            <p:cNvSpPr/>
            <p:nvPr/>
          </p:nvSpPr>
          <p:spPr>
            <a:xfrm>
              <a:off x="4710200" y="1575850"/>
              <a:ext cx="86150" cy="87750"/>
            </a:xfrm>
            <a:custGeom>
              <a:rect b="b" l="l" r="r" t="t"/>
              <a:pathLst>
                <a:path extrusionOk="0" h="3510" w="3446">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39" name="Google Shape;939;p125"/>
            <p:cNvSpPr/>
            <p:nvPr/>
          </p:nvSpPr>
          <p:spPr>
            <a:xfrm>
              <a:off x="4710200" y="1797500"/>
              <a:ext cx="70025" cy="89375"/>
            </a:xfrm>
            <a:custGeom>
              <a:rect b="b" l="l" r="r" t="t"/>
              <a:pathLst>
                <a:path extrusionOk="0" h="3575" w="2801">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0" name="Google Shape;940;p125"/>
            <p:cNvSpPr/>
            <p:nvPr/>
          </p:nvSpPr>
          <p:spPr>
            <a:xfrm>
              <a:off x="4681975" y="1776400"/>
              <a:ext cx="28250" cy="28350"/>
            </a:xfrm>
            <a:custGeom>
              <a:rect b="b" l="l" r="r" t="t"/>
              <a:pathLst>
                <a:path extrusionOk="0" h="1134" w="113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1" name="Google Shape;941;p125"/>
            <p:cNvSpPr/>
            <p:nvPr/>
          </p:nvSpPr>
          <p:spPr>
            <a:xfrm>
              <a:off x="4710200" y="1692175"/>
              <a:ext cx="86150" cy="82450"/>
            </a:xfrm>
            <a:custGeom>
              <a:rect b="b" l="l" r="r" t="t"/>
              <a:pathLst>
                <a:path extrusionOk="0" h="3298" w="3446">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942" name="Google Shape;942;p125"/>
          <p:cNvCxnSpPr>
            <a:stCxn id="917" idx="6"/>
          </p:cNvCxnSpPr>
          <p:nvPr/>
        </p:nvCxnSpPr>
        <p:spPr>
          <a:xfrm>
            <a:off x="1485100" y="1811875"/>
            <a:ext cx="1467000" cy="577200"/>
          </a:xfrm>
          <a:prstGeom prst="straightConnector1">
            <a:avLst/>
          </a:prstGeom>
          <a:noFill/>
          <a:ln cap="flat" cmpd="sng" w="28575">
            <a:solidFill>
              <a:schemeClr val="lt1"/>
            </a:solidFill>
            <a:prstDash val="solid"/>
            <a:round/>
            <a:headEnd len="med" w="med" type="none"/>
            <a:tailEnd len="med" w="med" type="none"/>
          </a:ln>
          <a:effectLst>
            <a:outerShdw blurRad="100013" rotWithShape="0" algn="bl" dist="19050">
              <a:schemeClr val="lt2"/>
            </a:outerShdw>
          </a:effectLst>
        </p:spPr>
      </p:cxnSp>
      <p:sp>
        <p:nvSpPr>
          <p:cNvPr id="943" name="Google Shape;943;p125"/>
          <p:cNvSpPr/>
          <p:nvPr/>
        </p:nvSpPr>
        <p:spPr>
          <a:xfrm>
            <a:off x="-1332975" y="1379775"/>
            <a:ext cx="3328200" cy="3328200"/>
          </a:xfrm>
          <a:prstGeom prst="arc">
            <a:avLst>
              <a:gd fmla="val 15397755" name="adj1"/>
              <a:gd fmla="val 6098575" name="adj2"/>
            </a:avLst>
          </a:prstGeom>
          <a:noFill/>
          <a:ln cap="flat" cmpd="sng" w="28575">
            <a:solidFill>
              <a:schemeClr val="lt1"/>
            </a:solidFill>
            <a:prstDash val="solid"/>
            <a:round/>
            <a:headEnd len="sm" w="sm" type="none"/>
            <a:tailEnd len="sm" w="sm" type="none"/>
          </a:ln>
          <a:effectLst>
            <a:outerShdw blurRad="114300"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25"/>
          <p:cNvSpPr/>
          <p:nvPr/>
        </p:nvSpPr>
        <p:spPr>
          <a:xfrm>
            <a:off x="1603438" y="2551425"/>
            <a:ext cx="910500" cy="910500"/>
          </a:xfrm>
          <a:prstGeom prst="ellipse">
            <a:avLst/>
          </a:prstGeom>
          <a:solidFill>
            <a:srgbClr val="F6D108"/>
          </a:solidFill>
          <a:ln cap="flat" cmpd="sng" w="28575">
            <a:solidFill>
              <a:schemeClr val="lt1"/>
            </a:solidFill>
            <a:prstDash val="solid"/>
            <a:round/>
            <a:headEnd len="sm" w="sm" type="none"/>
            <a:tailEnd len="sm" w="sm" type="none"/>
          </a:ln>
          <a:effectLst>
            <a:outerShdw blurRad="100013" rotWithShape="0" algn="bl" dist="19050">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25"/>
          <p:cNvSpPr/>
          <p:nvPr/>
        </p:nvSpPr>
        <p:spPr>
          <a:xfrm>
            <a:off x="1859150" y="2747650"/>
            <a:ext cx="518100" cy="518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25"/>
          <p:cNvSpPr txBox="1"/>
          <p:nvPr/>
        </p:nvSpPr>
        <p:spPr>
          <a:xfrm>
            <a:off x="2658238" y="1227375"/>
            <a:ext cx="6072300" cy="367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latin typeface="Times New Roman"/>
                <a:ea typeface="Times New Roman"/>
                <a:cs typeface="Times New Roman"/>
                <a:sym typeface="Times New Roman"/>
              </a:rPr>
              <a:t>Our system aims to revolutionize the transportation industry by connecting passengers with drivers in real-time. By leveraging advanced positioning technologies, we provide a user-friendly platform that ensures timely pickups and drop-offs for passengers, and optimized routes for drivers.</a:t>
            </a:r>
            <a:endParaRPr sz="2500">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sz="2500">
                <a:solidFill>
                  <a:schemeClr val="lt1"/>
                </a:solidFill>
                <a:latin typeface="Times New Roman"/>
                <a:ea typeface="Times New Roman"/>
                <a:cs typeface="Times New Roman"/>
                <a:sym typeface="Times New Roman"/>
              </a:rPr>
              <a:t>This was central to the design and implementation of our database</a:t>
            </a:r>
            <a:endParaRPr sz="2500">
              <a:solidFill>
                <a:schemeClr val="lt1"/>
              </a:solidFill>
              <a:latin typeface="Times New Roman"/>
              <a:ea typeface="Times New Roman"/>
              <a:cs typeface="Times New Roman"/>
              <a:sym typeface="Times New Roman"/>
            </a:endParaRPr>
          </a:p>
        </p:txBody>
      </p:sp>
      <p:grpSp>
        <p:nvGrpSpPr>
          <p:cNvPr id="947" name="Google Shape;947;p125"/>
          <p:cNvGrpSpPr/>
          <p:nvPr/>
        </p:nvGrpSpPr>
        <p:grpSpPr>
          <a:xfrm>
            <a:off x="1930031" y="2837166"/>
            <a:ext cx="376270" cy="374783"/>
            <a:chOff x="2085450" y="842250"/>
            <a:chExt cx="483700" cy="481850"/>
          </a:xfrm>
        </p:grpSpPr>
        <p:sp>
          <p:nvSpPr>
            <p:cNvPr id="948" name="Google Shape;948;p125"/>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49" name="Google Shape;949;p125"/>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0" name="Google Shape;950;p125"/>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cxnSp>
        <p:nvCxnSpPr>
          <p:cNvPr id="951" name="Google Shape;951;p125"/>
          <p:cNvCxnSpPr/>
          <p:nvPr/>
        </p:nvCxnSpPr>
        <p:spPr>
          <a:xfrm flipH="1">
            <a:off x="1675975" y="3773925"/>
            <a:ext cx="1276200" cy="663600"/>
          </a:xfrm>
          <a:prstGeom prst="straightConnector1">
            <a:avLst/>
          </a:prstGeom>
          <a:noFill/>
          <a:ln cap="flat" cmpd="sng" w="28575">
            <a:solidFill>
              <a:schemeClr val="lt1"/>
            </a:solidFill>
            <a:prstDash val="solid"/>
            <a:round/>
            <a:headEnd len="med" w="med" type="none"/>
            <a:tailEnd len="med" w="med" type="none"/>
          </a:ln>
          <a:effectLst>
            <a:outerShdw blurRad="100013" rotWithShape="0" algn="bl" dist="19050">
              <a:schemeClr val="lt2"/>
            </a:outerShdw>
          </a:effectLst>
        </p:spPr>
      </p:cxn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55" name="Shape 955"/>
        <p:cNvGrpSpPr/>
        <p:nvPr/>
      </p:nvGrpSpPr>
      <p:grpSpPr>
        <a:xfrm>
          <a:off x="0" y="0"/>
          <a:ext cx="0" cy="0"/>
          <a:chOff x="0" y="0"/>
          <a:chExt cx="0" cy="0"/>
        </a:xfrm>
      </p:grpSpPr>
      <p:sp>
        <p:nvSpPr>
          <p:cNvPr id="956" name="Google Shape;956;p126"/>
          <p:cNvSpPr txBox="1"/>
          <p:nvPr>
            <p:ph type="title"/>
          </p:nvPr>
        </p:nvSpPr>
        <p:spPr>
          <a:xfrm>
            <a:off x="0" y="-15240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6D108"/>
                </a:solidFill>
                <a:latin typeface="Krona One"/>
                <a:ea typeface="Krona One"/>
                <a:cs typeface="Krona One"/>
                <a:sym typeface="Krona One"/>
              </a:rPr>
              <a:t>THE ENTITIES </a:t>
            </a:r>
            <a:endParaRPr sz="3000">
              <a:solidFill>
                <a:srgbClr val="F6D108"/>
              </a:solidFill>
              <a:latin typeface="Krona One"/>
              <a:ea typeface="Krona One"/>
              <a:cs typeface="Krona One"/>
              <a:sym typeface="Krona One"/>
            </a:endParaRPr>
          </a:p>
        </p:txBody>
      </p:sp>
      <p:sp>
        <p:nvSpPr>
          <p:cNvPr id="957" name="Google Shape;957;p126"/>
          <p:cNvSpPr txBox="1"/>
          <p:nvPr/>
        </p:nvSpPr>
        <p:spPr>
          <a:xfrm>
            <a:off x="989100" y="2086400"/>
            <a:ext cx="7623900" cy="249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1800"/>
              </a:spcBef>
              <a:spcAft>
                <a:spcPts val="0"/>
              </a:spcAft>
              <a:buClr>
                <a:schemeClr val="lt1"/>
              </a:buClr>
              <a:buSzPts val="2400"/>
              <a:buFont typeface="Times New Roman"/>
              <a:buChar char="❏"/>
            </a:pPr>
            <a:r>
              <a:rPr b="1" lang="en" sz="2400">
                <a:solidFill>
                  <a:srgbClr val="F6D108"/>
                </a:solidFill>
                <a:latin typeface="Times New Roman"/>
                <a:ea typeface="Times New Roman"/>
                <a:cs typeface="Times New Roman"/>
                <a:sym typeface="Times New Roman"/>
              </a:rPr>
              <a:t>Passenger:</a:t>
            </a:r>
            <a:r>
              <a:rPr b="1" lang="en" sz="2400">
                <a:solidFill>
                  <a:schemeClr val="lt1"/>
                </a:solidFill>
                <a:latin typeface="Times New Roman"/>
                <a:ea typeface="Times New Roman"/>
                <a:cs typeface="Times New Roman"/>
                <a:sym typeface="Times New Roman"/>
              </a:rPr>
              <a:t> Represents individuals who request rides.</a:t>
            </a:r>
            <a:endParaRPr b="1"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b="1" lang="en" sz="2400">
                <a:solidFill>
                  <a:srgbClr val="F6D108"/>
                </a:solidFill>
                <a:latin typeface="Times New Roman"/>
                <a:ea typeface="Times New Roman"/>
                <a:cs typeface="Times New Roman"/>
                <a:sym typeface="Times New Roman"/>
              </a:rPr>
              <a:t>Driver:</a:t>
            </a:r>
            <a:r>
              <a:rPr b="1" lang="en" sz="2400">
                <a:solidFill>
                  <a:schemeClr val="lt1"/>
                </a:solidFill>
                <a:latin typeface="Times New Roman"/>
                <a:ea typeface="Times New Roman"/>
                <a:cs typeface="Times New Roman"/>
                <a:sym typeface="Times New Roman"/>
              </a:rPr>
              <a:t> Represents individuals who provide rides.</a:t>
            </a:r>
            <a:endParaRPr b="1"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b="1" lang="en" sz="2400">
                <a:solidFill>
                  <a:srgbClr val="F6D108"/>
                </a:solidFill>
                <a:latin typeface="Times New Roman"/>
                <a:ea typeface="Times New Roman"/>
                <a:cs typeface="Times New Roman"/>
                <a:sym typeface="Times New Roman"/>
              </a:rPr>
              <a:t>Ride: </a:t>
            </a:r>
            <a:r>
              <a:rPr b="1" lang="en" sz="2400">
                <a:solidFill>
                  <a:schemeClr val="lt1"/>
                </a:solidFill>
                <a:latin typeface="Times New Roman"/>
                <a:ea typeface="Times New Roman"/>
                <a:cs typeface="Times New Roman"/>
                <a:sym typeface="Times New Roman"/>
              </a:rPr>
              <a:t>Represents a specific ride requested by a passenger and accepted by a driver.</a:t>
            </a:r>
            <a:endParaRPr b="1" sz="2400">
              <a:solidFill>
                <a:schemeClr val="lt1"/>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lt1"/>
              </a:buClr>
              <a:buSzPts val="2400"/>
              <a:buFont typeface="Times New Roman"/>
              <a:buChar char="❏"/>
            </a:pPr>
            <a:r>
              <a:rPr b="1" lang="en" sz="2400">
                <a:solidFill>
                  <a:srgbClr val="F6D108"/>
                </a:solidFill>
                <a:latin typeface="Times New Roman"/>
                <a:ea typeface="Times New Roman"/>
                <a:cs typeface="Times New Roman"/>
                <a:sym typeface="Times New Roman"/>
              </a:rPr>
              <a:t>Location</a:t>
            </a:r>
            <a:r>
              <a:rPr b="1" lang="en" sz="2400">
                <a:solidFill>
                  <a:srgbClr val="F6D108"/>
                </a:solidFill>
                <a:latin typeface="Times New Roman"/>
                <a:ea typeface="Times New Roman"/>
                <a:cs typeface="Times New Roman"/>
                <a:sym typeface="Times New Roman"/>
              </a:rPr>
              <a:t>: </a:t>
            </a:r>
            <a:r>
              <a:rPr b="1" lang="en" sz="2400">
                <a:solidFill>
                  <a:schemeClr val="lt1"/>
                </a:solidFill>
                <a:latin typeface="Times New Roman"/>
                <a:ea typeface="Times New Roman"/>
                <a:cs typeface="Times New Roman"/>
                <a:sym typeface="Times New Roman"/>
              </a:rPr>
              <a:t>Represents a specific location or address.</a:t>
            </a:r>
            <a:endParaRPr b="1" sz="2400">
              <a:solidFill>
                <a:schemeClr val="lt1"/>
              </a:solidFill>
              <a:latin typeface="Times New Roman"/>
              <a:ea typeface="Times New Roman"/>
              <a:cs typeface="Times New Roman"/>
              <a:sym typeface="Times New Roman"/>
            </a:endParaRPr>
          </a:p>
        </p:txBody>
      </p:sp>
      <p:sp>
        <p:nvSpPr>
          <p:cNvPr id="958" name="Google Shape;958;p126"/>
          <p:cNvSpPr txBox="1"/>
          <p:nvPr/>
        </p:nvSpPr>
        <p:spPr>
          <a:xfrm>
            <a:off x="1278025" y="723900"/>
            <a:ext cx="7117500" cy="106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latin typeface="Times New Roman"/>
                <a:ea typeface="Times New Roman"/>
                <a:cs typeface="Times New Roman"/>
                <a:sym typeface="Times New Roman"/>
              </a:rPr>
              <a:t>To build a robust database, we need to identify the main entities and their relationships. In DIGITEKISI, we have four key entities: </a:t>
            </a:r>
            <a:endParaRPr sz="2900">
              <a:solidFill>
                <a:schemeClr val="lt1"/>
              </a:solidFill>
              <a:latin typeface="Kodchasan"/>
              <a:ea typeface="Kodchasan"/>
              <a:cs typeface="Kodchasan"/>
              <a:sym typeface="Kodchasan"/>
            </a:endParaRPr>
          </a:p>
        </p:txBody>
      </p:sp>
      <p:cxnSp>
        <p:nvCxnSpPr>
          <p:cNvPr id="959" name="Google Shape;959;p126"/>
          <p:cNvCxnSpPr/>
          <p:nvPr/>
        </p:nvCxnSpPr>
        <p:spPr>
          <a:xfrm rot="-5400000">
            <a:off x="4546950" y="1764750"/>
            <a:ext cx="508200" cy="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63" name="Shape 963"/>
        <p:cNvGrpSpPr/>
        <p:nvPr/>
      </p:nvGrpSpPr>
      <p:grpSpPr>
        <a:xfrm>
          <a:off x="0" y="0"/>
          <a:ext cx="0" cy="0"/>
          <a:chOff x="0" y="0"/>
          <a:chExt cx="0" cy="0"/>
        </a:xfrm>
      </p:grpSpPr>
      <p:sp>
        <p:nvSpPr>
          <p:cNvPr id="964" name="Google Shape;964;p127"/>
          <p:cNvSpPr txBox="1"/>
          <p:nvPr>
            <p:ph type="title"/>
          </p:nvPr>
        </p:nvSpPr>
        <p:spPr>
          <a:xfrm>
            <a:off x="228600" y="0"/>
            <a:ext cx="9298500" cy="119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F6D108"/>
                </a:solidFill>
                <a:latin typeface="Krona One"/>
                <a:ea typeface="Krona One"/>
                <a:cs typeface="Krona One"/>
                <a:sym typeface="Krona One"/>
              </a:rPr>
              <a:t>THE </a:t>
            </a:r>
            <a:r>
              <a:rPr lang="en" sz="3000">
                <a:solidFill>
                  <a:srgbClr val="F6D108"/>
                </a:solidFill>
                <a:latin typeface="Krona One"/>
                <a:ea typeface="Krona One"/>
                <a:cs typeface="Krona One"/>
                <a:sym typeface="Krona One"/>
              </a:rPr>
              <a:t>RELATIONSHIPS</a:t>
            </a:r>
            <a:endParaRPr sz="3000">
              <a:solidFill>
                <a:srgbClr val="F6D108"/>
              </a:solidFill>
              <a:latin typeface="Krona One"/>
              <a:ea typeface="Krona One"/>
              <a:cs typeface="Krona One"/>
              <a:sym typeface="Krona One"/>
            </a:endParaRPr>
          </a:p>
        </p:txBody>
      </p:sp>
      <p:sp>
        <p:nvSpPr>
          <p:cNvPr id="965" name="Google Shape;965;p127"/>
          <p:cNvSpPr txBox="1"/>
          <p:nvPr/>
        </p:nvSpPr>
        <p:spPr>
          <a:xfrm>
            <a:off x="-580375" y="1060850"/>
            <a:ext cx="6813300" cy="20253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457200" rtl="0" algn="l">
              <a:lnSpc>
                <a:spcPct val="115000"/>
              </a:lnSpc>
              <a:spcBef>
                <a:spcPts val="1800"/>
              </a:spcBef>
              <a:spcAft>
                <a:spcPts val="0"/>
              </a:spcAft>
              <a:buNone/>
            </a:pPr>
            <a:r>
              <a:t/>
            </a:r>
            <a:endParaRPr b="1" sz="2400">
              <a:solidFill>
                <a:srgbClr val="F6D108"/>
              </a:solidFill>
              <a:latin typeface="Times New Roman"/>
              <a:ea typeface="Times New Roman"/>
              <a:cs typeface="Times New Roman"/>
              <a:sym typeface="Times New Roman"/>
            </a:endParaRPr>
          </a:p>
        </p:txBody>
      </p:sp>
      <p:cxnSp>
        <p:nvCxnSpPr>
          <p:cNvPr id="966" name="Google Shape;966;p127"/>
          <p:cNvCxnSpPr>
            <a:stCxn id="967" idx="6"/>
            <a:endCxn id="968" idx="1"/>
          </p:cNvCxnSpPr>
          <p:nvPr/>
        </p:nvCxnSpPr>
        <p:spPr>
          <a:xfrm flipH="1" rot="10800000">
            <a:off x="2534275" y="1521400"/>
            <a:ext cx="584100" cy="1206900"/>
          </a:xfrm>
          <a:prstGeom prst="curvedConnector3">
            <a:avLst>
              <a:gd fmla="val 49996" name="adj1"/>
            </a:avLst>
          </a:prstGeom>
          <a:noFill/>
          <a:ln cap="flat" cmpd="sng" w="28575">
            <a:solidFill>
              <a:schemeClr val="dk1"/>
            </a:solidFill>
            <a:prstDash val="solid"/>
            <a:round/>
            <a:headEnd len="med" w="med" type="none"/>
            <a:tailEnd len="med" w="med" type="none"/>
          </a:ln>
        </p:spPr>
      </p:cxnSp>
      <p:cxnSp>
        <p:nvCxnSpPr>
          <p:cNvPr id="969" name="Google Shape;969;p127"/>
          <p:cNvCxnSpPr>
            <a:stCxn id="967" idx="6"/>
            <a:endCxn id="970" idx="1"/>
          </p:cNvCxnSpPr>
          <p:nvPr/>
        </p:nvCxnSpPr>
        <p:spPr>
          <a:xfrm flipH="1" rot="10800000">
            <a:off x="2534275" y="2371300"/>
            <a:ext cx="584100" cy="357000"/>
          </a:xfrm>
          <a:prstGeom prst="curvedConnector3">
            <a:avLst>
              <a:gd fmla="val 49996" name="adj1"/>
            </a:avLst>
          </a:prstGeom>
          <a:noFill/>
          <a:ln cap="flat" cmpd="sng" w="28575">
            <a:solidFill>
              <a:schemeClr val="dk1"/>
            </a:solidFill>
            <a:prstDash val="solid"/>
            <a:round/>
            <a:headEnd len="med" w="med" type="none"/>
            <a:tailEnd len="med" w="med" type="none"/>
          </a:ln>
        </p:spPr>
      </p:cxnSp>
      <p:cxnSp>
        <p:nvCxnSpPr>
          <p:cNvPr id="971" name="Google Shape;971;p127"/>
          <p:cNvCxnSpPr>
            <a:stCxn id="967" idx="6"/>
            <a:endCxn id="972" idx="1"/>
          </p:cNvCxnSpPr>
          <p:nvPr/>
        </p:nvCxnSpPr>
        <p:spPr>
          <a:xfrm>
            <a:off x="2534275" y="2728300"/>
            <a:ext cx="584100" cy="594900"/>
          </a:xfrm>
          <a:prstGeom prst="curvedConnector3">
            <a:avLst>
              <a:gd fmla="val 49996" name="adj1"/>
            </a:avLst>
          </a:prstGeom>
          <a:noFill/>
          <a:ln cap="flat" cmpd="sng" w="28575">
            <a:solidFill>
              <a:schemeClr val="dk1"/>
            </a:solidFill>
            <a:prstDash val="solid"/>
            <a:round/>
            <a:headEnd len="med" w="med" type="none"/>
            <a:tailEnd len="med" w="med" type="none"/>
          </a:ln>
        </p:spPr>
      </p:cxnSp>
      <p:cxnSp>
        <p:nvCxnSpPr>
          <p:cNvPr id="973" name="Google Shape;973;p127"/>
          <p:cNvCxnSpPr>
            <a:stCxn id="967" idx="6"/>
            <a:endCxn id="974" idx="1"/>
          </p:cNvCxnSpPr>
          <p:nvPr/>
        </p:nvCxnSpPr>
        <p:spPr>
          <a:xfrm>
            <a:off x="2534275" y="2728300"/>
            <a:ext cx="584100" cy="1623300"/>
          </a:xfrm>
          <a:prstGeom prst="curvedConnector3">
            <a:avLst>
              <a:gd fmla="val 49996" name="adj1"/>
            </a:avLst>
          </a:prstGeom>
          <a:noFill/>
          <a:ln cap="flat" cmpd="sng" w="28575">
            <a:solidFill>
              <a:schemeClr val="dk1"/>
            </a:solidFill>
            <a:prstDash val="solid"/>
            <a:round/>
            <a:headEnd len="med" w="med" type="none"/>
            <a:tailEnd len="med" w="med" type="none"/>
          </a:ln>
        </p:spPr>
      </p:cxnSp>
      <p:sp>
        <p:nvSpPr>
          <p:cNvPr id="967" name="Google Shape;967;p127"/>
          <p:cNvSpPr/>
          <p:nvPr/>
        </p:nvSpPr>
        <p:spPr>
          <a:xfrm>
            <a:off x="321475" y="1892500"/>
            <a:ext cx="2212800" cy="1671600"/>
          </a:xfrm>
          <a:prstGeom prst="ellipse">
            <a:avLst/>
          </a:prstGeom>
          <a:solidFill>
            <a:srgbClr val="F6D10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Staatliches"/>
                <a:ea typeface="Staatliches"/>
                <a:cs typeface="Staatliches"/>
                <a:sym typeface="Staatliches"/>
              </a:rPr>
              <a:t>rELATIONSHIPS</a:t>
            </a:r>
            <a:endParaRPr sz="1800">
              <a:solidFill>
                <a:schemeClr val="dk1"/>
              </a:solidFill>
              <a:latin typeface="Staatliches"/>
              <a:ea typeface="Staatliches"/>
              <a:cs typeface="Staatliches"/>
              <a:sym typeface="Staatliches"/>
            </a:endParaRPr>
          </a:p>
        </p:txBody>
      </p:sp>
      <p:sp>
        <p:nvSpPr>
          <p:cNvPr id="975" name="Google Shape;975;p127"/>
          <p:cNvSpPr txBox="1"/>
          <p:nvPr/>
        </p:nvSpPr>
        <p:spPr>
          <a:xfrm>
            <a:off x="4621325" y="976450"/>
            <a:ext cx="4267200" cy="4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p:txBody>
      </p:sp>
      <p:sp>
        <p:nvSpPr>
          <p:cNvPr id="968" name="Google Shape;968;p127"/>
          <p:cNvSpPr txBox="1"/>
          <p:nvPr/>
        </p:nvSpPr>
        <p:spPr>
          <a:xfrm>
            <a:off x="3118325" y="1166500"/>
            <a:ext cx="5770200" cy="709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2200">
                <a:solidFill>
                  <a:schemeClr val="lt1"/>
                </a:solidFill>
                <a:latin typeface="Times New Roman"/>
                <a:ea typeface="Times New Roman"/>
                <a:cs typeface="Times New Roman"/>
                <a:sym typeface="Times New Roman"/>
              </a:rPr>
              <a:t>One passenger can have multiple rides.</a:t>
            </a:r>
            <a:endParaRPr sz="2200">
              <a:solidFill>
                <a:schemeClr val="lt1"/>
              </a:solidFill>
              <a:latin typeface="Times New Roman"/>
              <a:ea typeface="Times New Roman"/>
              <a:cs typeface="Times New Roman"/>
              <a:sym typeface="Times New Roman"/>
            </a:endParaRPr>
          </a:p>
        </p:txBody>
      </p:sp>
      <p:sp>
        <p:nvSpPr>
          <p:cNvPr id="976" name="Google Shape;976;p127"/>
          <p:cNvSpPr txBox="1"/>
          <p:nvPr/>
        </p:nvSpPr>
        <p:spPr>
          <a:xfrm>
            <a:off x="4621325" y="1966158"/>
            <a:ext cx="3885600" cy="4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Poppins"/>
              <a:ea typeface="Poppins"/>
              <a:cs typeface="Poppins"/>
              <a:sym typeface="Poppins"/>
            </a:endParaRPr>
          </a:p>
        </p:txBody>
      </p:sp>
      <p:sp>
        <p:nvSpPr>
          <p:cNvPr id="970" name="Google Shape;970;p127"/>
          <p:cNvSpPr txBox="1"/>
          <p:nvPr/>
        </p:nvSpPr>
        <p:spPr>
          <a:xfrm>
            <a:off x="3118325" y="2156200"/>
            <a:ext cx="5641800" cy="429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2200">
                <a:solidFill>
                  <a:schemeClr val="lt1"/>
                </a:solidFill>
                <a:latin typeface="Times New Roman"/>
                <a:ea typeface="Times New Roman"/>
                <a:cs typeface="Times New Roman"/>
                <a:sym typeface="Times New Roman"/>
              </a:rPr>
              <a:t>One driver can have multiple rides.</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
        <p:nvSpPr>
          <p:cNvPr id="972" name="Google Shape;972;p127"/>
          <p:cNvSpPr txBox="1"/>
          <p:nvPr/>
        </p:nvSpPr>
        <p:spPr>
          <a:xfrm>
            <a:off x="3118325" y="3108275"/>
            <a:ext cx="5641800" cy="429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2200">
                <a:solidFill>
                  <a:schemeClr val="lt1"/>
                </a:solidFill>
                <a:latin typeface="Times New Roman"/>
                <a:ea typeface="Times New Roman"/>
                <a:cs typeface="Times New Roman"/>
                <a:sym typeface="Times New Roman"/>
              </a:rPr>
              <a:t>Each ride has a pickup location and a drop-off location.</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
        <p:nvSpPr>
          <p:cNvPr id="974" name="Google Shape;974;p127"/>
          <p:cNvSpPr txBox="1"/>
          <p:nvPr/>
        </p:nvSpPr>
        <p:spPr>
          <a:xfrm>
            <a:off x="3118325" y="4136575"/>
            <a:ext cx="5641800" cy="429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sz="2200">
                <a:solidFill>
                  <a:schemeClr val="lt1"/>
                </a:solidFill>
                <a:latin typeface="Times New Roman"/>
                <a:ea typeface="Times New Roman"/>
                <a:cs typeface="Times New Roman"/>
                <a:sym typeface="Times New Roman"/>
              </a:rPr>
              <a:t>Each ride has a passenger and a driver associated with it.</a:t>
            </a:r>
            <a:endParaRPr sz="2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Staatliches"/>
              <a:ea typeface="Staatliches"/>
              <a:cs typeface="Staatliches"/>
              <a:sym typeface="Staatlich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80" name="Shape 980"/>
        <p:cNvGrpSpPr/>
        <p:nvPr/>
      </p:nvGrpSpPr>
      <p:grpSpPr>
        <a:xfrm>
          <a:off x="0" y="0"/>
          <a:ext cx="0" cy="0"/>
          <a:chOff x="0" y="0"/>
          <a:chExt cx="0" cy="0"/>
        </a:xfrm>
      </p:grpSpPr>
      <p:sp>
        <p:nvSpPr>
          <p:cNvPr id="981" name="Google Shape;981;p128"/>
          <p:cNvSpPr txBox="1"/>
          <p:nvPr>
            <p:ph type="title"/>
          </p:nvPr>
        </p:nvSpPr>
        <p:spPr>
          <a:xfrm>
            <a:off x="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PASSENGER 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982" name="Google Shape;982;p128"/>
          <p:cNvSpPr txBox="1"/>
          <p:nvPr/>
        </p:nvSpPr>
        <p:spPr>
          <a:xfrm>
            <a:off x="263050" y="783800"/>
            <a:ext cx="4076700" cy="24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Times New Roman"/>
                <a:ea typeface="Times New Roman"/>
                <a:cs typeface="Times New Roman"/>
                <a:sym typeface="Times New Roman"/>
              </a:rPr>
              <a:t>This table will store information about our passengers, such as their unique ID, name, contact information, and any other relevant details. </a:t>
            </a:r>
            <a:endParaRPr sz="3800">
              <a:solidFill>
                <a:schemeClr val="lt1"/>
              </a:solidFill>
              <a:latin typeface="Kodchasan"/>
              <a:ea typeface="Kodchasan"/>
              <a:cs typeface="Kodchasan"/>
              <a:sym typeface="Kodchasan"/>
            </a:endParaRPr>
          </a:p>
        </p:txBody>
      </p:sp>
      <p:pic>
        <p:nvPicPr>
          <p:cNvPr id="983" name="Google Shape;983;p128"/>
          <p:cNvPicPr preferRelativeResize="0"/>
          <p:nvPr/>
        </p:nvPicPr>
        <p:blipFill>
          <a:blip r:embed="rId3">
            <a:alphaModFix/>
          </a:blip>
          <a:stretch>
            <a:fillRect/>
          </a:stretch>
        </p:blipFill>
        <p:spPr>
          <a:xfrm>
            <a:off x="5234100" y="1639500"/>
            <a:ext cx="3604800" cy="3206950"/>
          </a:xfrm>
          <a:prstGeom prst="rect">
            <a:avLst/>
          </a:prstGeom>
          <a:noFill/>
          <a:ln>
            <a:noFill/>
          </a:ln>
        </p:spPr>
      </p:pic>
      <p:cxnSp>
        <p:nvCxnSpPr>
          <p:cNvPr id="984" name="Google Shape;984;p128"/>
          <p:cNvCxnSpPr/>
          <p:nvPr/>
        </p:nvCxnSpPr>
        <p:spPr>
          <a:xfrm rot="10800000">
            <a:off x="28455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88" name="Shape 988"/>
        <p:cNvGrpSpPr/>
        <p:nvPr/>
      </p:nvGrpSpPr>
      <p:grpSpPr>
        <a:xfrm>
          <a:off x="0" y="0"/>
          <a:ext cx="0" cy="0"/>
          <a:chOff x="0" y="0"/>
          <a:chExt cx="0" cy="0"/>
        </a:xfrm>
      </p:grpSpPr>
      <p:sp>
        <p:nvSpPr>
          <p:cNvPr id="989" name="Google Shape;989;p129"/>
          <p:cNvSpPr txBox="1"/>
          <p:nvPr>
            <p:ph type="title"/>
          </p:nvPr>
        </p:nvSpPr>
        <p:spPr>
          <a:xfrm>
            <a:off x="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DRIVER</a:t>
            </a:r>
            <a:r>
              <a:rPr lang="en" sz="3900">
                <a:solidFill>
                  <a:srgbClr val="F6D108"/>
                </a:solidFill>
                <a:latin typeface="Times New Roman"/>
                <a:ea typeface="Times New Roman"/>
                <a:cs typeface="Times New Roman"/>
                <a:sym typeface="Times New Roman"/>
              </a:rPr>
              <a:t> 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990" name="Google Shape;990;p129"/>
          <p:cNvSpPr txBox="1"/>
          <p:nvPr/>
        </p:nvSpPr>
        <p:spPr>
          <a:xfrm>
            <a:off x="263050" y="783800"/>
            <a:ext cx="4076700" cy="24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Times New Roman"/>
                <a:ea typeface="Times New Roman"/>
                <a:cs typeface="Times New Roman"/>
                <a:sym typeface="Times New Roman"/>
              </a:rPr>
              <a:t>Here, we will store data about our drivers, including their unique ID, name, contact information, and potentially other details such as their vehicle type, license information, and rating. </a:t>
            </a:r>
            <a:endParaRPr sz="4600">
              <a:solidFill>
                <a:schemeClr val="lt1"/>
              </a:solidFill>
              <a:latin typeface="Kodchasan"/>
              <a:ea typeface="Kodchasan"/>
              <a:cs typeface="Kodchasan"/>
              <a:sym typeface="Kodchasan"/>
            </a:endParaRPr>
          </a:p>
        </p:txBody>
      </p:sp>
      <p:cxnSp>
        <p:nvCxnSpPr>
          <p:cNvPr id="991" name="Google Shape;991;p129"/>
          <p:cNvCxnSpPr/>
          <p:nvPr/>
        </p:nvCxnSpPr>
        <p:spPr>
          <a:xfrm rot="10800000">
            <a:off x="28455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pic>
        <p:nvPicPr>
          <p:cNvPr id="992" name="Google Shape;992;p129"/>
          <p:cNvPicPr preferRelativeResize="0"/>
          <p:nvPr/>
        </p:nvPicPr>
        <p:blipFill>
          <a:blip r:embed="rId3">
            <a:alphaModFix/>
          </a:blip>
          <a:stretch>
            <a:fillRect/>
          </a:stretch>
        </p:blipFill>
        <p:spPr>
          <a:xfrm>
            <a:off x="5079175" y="1235125"/>
            <a:ext cx="3467250" cy="37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996" name="Shape 996"/>
        <p:cNvGrpSpPr/>
        <p:nvPr/>
      </p:nvGrpSpPr>
      <p:grpSpPr>
        <a:xfrm>
          <a:off x="0" y="0"/>
          <a:ext cx="0" cy="0"/>
          <a:chOff x="0" y="0"/>
          <a:chExt cx="0" cy="0"/>
        </a:xfrm>
      </p:grpSpPr>
      <p:sp>
        <p:nvSpPr>
          <p:cNvPr id="997" name="Google Shape;997;p130"/>
          <p:cNvSpPr txBox="1"/>
          <p:nvPr>
            <p:ph type="title"/>
          </p:nvPr>
        </p:nvSpPr>
        <p:spPr>
          <a:xfrm>
            <a:off x="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TRIP/</a:t>
            </a:r>
            <a:r>
              <a:rPr lang="en" sz="3900">
                <a:solidFill>
                  <a:srgbClr val="F6D108"/>
                </a:solidFill>
                <a:latin typeface="Times New Roman"/>
                <a:ea typeface="Times New Roman"/>
                <a:cs typeface="Times New Roman"/>
                <a:sym typeface="Times New Roman"/>
              </a:rPr>
              <a:t>RIDE  </a:t>
            </a:r>
            <a:r>
              <a:rPr lang="en" sz="3900">
                <a:solidFill>
                  <a:srgbClr val="F6D108"/>
                </a:solidFill>
                <a:latin typeface="Times New Roman"/>
                <a:ea typeface="Times New Roman"/>
                <a:cs typeface="Times New Roman"/>
                <a:sym typeface="Times New Roman"/>
              </a:rPr>
              <a:t>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998" name="Google Shape;998;p130"/>
          <p:cNvSpPr txBox="1"/>
          <p:nvPr/>
        </p:nvSpPr>
        <p:spPr>
          <a:xfrm>
            <a:off x="263050" y="937025"/>
            <a:ext cx="4076700" cy="19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The Ride table is a crucial component of our database. It captures information about each ride, including a unique: </a:t>
            </a:r>
            <a:endParaRPr sz="5600">
              <a:solidFill>
                <a:schemeClr val="lt1"/>
              </a:solidFill>
              <a:latin typeface="Kodchasan"/>
              <a:ea typeface="Kodchasan"/>
              <a:cs typeface="Kodchasan"/>
              <a:sym typeface="Kodchasan"/>
            </a:endParaRPr>
          </a:p>
        </p:txBody>
      </p:sp>
      <p:cxnSp>
        <p:nvCxnSpPr>
          <p:cNvPr id="999" name="Google Shape;999;p130"/>
          <p:cNvCxnSpPr/>
          <p:nvPr/>
        </p:nvCxnSpPr>
        <p:spPr>
          <a:xfrm rot="10800000">
            <a:off x="31503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pic>
        <p:nvPicPr>
          <p:cNvPr id="1000" name="Google Shape;1000;p130"/>
          <p:cNvPicPr preferRelativeResize="0"/>
          <p:nvPr/>
        </p:nvPicPr>
        <p:blipFill>
          <a:blip r:embed="rId3">
            <a:alphaModFix/>
          </a:blip>
          <a:stretch>
            <a:fillRect/>
          </a:stretch>
        </p:blipFill>
        <p:spPr>
          <a:xfrm>
            <a:off x="5247075" y="1354650"/>
            <a:ext cx="3436250" cy="3704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2463D"/>
        </a:solidFill>
      </p:bgPr>
    </p:bg>
    <p:spTree>
      <p:nvGrpSpPr>
        <p:cNvPr id="1004" name="Shape 1004"/>
        <p:cNvGrpSpPr/>
        <p:nvPr/>
      </p:nvGrpSpPr>
      <p:grpSpPr>
        <a:xfrm>
          <a:off x="0" y="0"/>
          <a:ext cx="0" cy="0"/>
          <a:chOff x="0" y="0"/>
          <a:chExt cx="0" cy="0"/>
        </a:xfrm>
      </p:grpSpPr>
      <p:sp>
        <p:nvSpPr>
          <p:cNvPr id="1005" name="Google Shape;1005;p131"/>
          <p:cNvSpPr txBox="1"/>
          <p:nvPr>
            <p:ph type="title"/>
          </p:nvPr>
        </p:nvSpPr>
        <p:spPr>
          <a:xfrm>
            <a:off x="76200" y="228600"/>
            <a:ext cx="9282600" cy="7914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0"/>
              </a:spcAft>
              <a:buNone/>
            </a:pPr>
            <a:r>
              <a:rPr lang="en" sz="3900">
                <a:solidFill>
                  <a:srgbClr val="F6D108"/>
                </a:solidFill>
                <a:latin typeface="Times New Roman"/>
                <a:ea typeface="Times New Roman"/>
                <a:cs typeface="Times New Roman"/>
                <a:sym typeface="Times New Roman"/>
              </a:rPr>
              <a:t> LOCATION TABLE</a:t>
            </a:r>
            <a:endParaRPr sz="3900">
              <a:solidFill>
                <a:srgbClr val="F6D108"/>
              </a:solidFill>
              <a:latin typeface="Times New Roman"/>
              <a:ea typeface="Times New Roman"/>
              <a:cs typeface="Times New Roman"/>
              <a:sym typeface="Times New Roman"/>
            </a:endParaRPr>
          </a:p>
          <a:p>
            <a:pPr indent="0" lvl="0" marL="0" rtl="0" algn="ctr">
              <a:spcBef>
                <a:spcPts val="0"/>
              </a:spcBef>
              <a:spcAft>
                <a:spcPts val="0"/>
              </a:spcAft>
              <a:buNone/>
            </a:pPr>
            <a:r>
              <a:t/>
            </a:r>
            <a:endParaRPr sz="3900">
              <a:solidFill>
                <a:srgbClr val="F6D108"/>
              </a:solidFill>
              <a:latin typeface="Krona One"/>
              <a:ea typeface="Krona One"/>
              <a:cs typeface="Krona One"/>
              <a:sym typeface="Krona One"/>
            </a:endParaRPr>
          </a:p>
        </p:txBody>
      </p:sp>
      <p:sp>
        <p:nvSpPr>
          <p:cNvPr id="1006" name="Google Shape;1006;p131"/>
          <p:cNvSpPr txBox="1"/>
          <p:nvPr/>
        </p:nvSpPr>
        <p:spPr>
          <a:xfrm>
            <a:off x="263050" y="937025"/>
            <a:ext cx="4076700" cy="196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chemeClr val="lt1"/>
                </a:solidFill>
                <a:latin typeface="Times New Roman"/>
                <a:ea typeface="Times New Roman"/>
                <a:cs typeface="Times New Roman"/>
                <a:sym typeface="Times New Roman"/>
              </a:rPr>
              <a:t>This table will store information about various locations, including their unique ID</a:t>
            </a:r>
            <a:r>
              <a:rPr lang="en" sz="2200">
                <a:solidFill>
                  <a:schemeClr val="lt1"/>
                </a:solidFill>
                <a:latin typeface="Times New Roman"/>
                <a:ea typeface="Times New Roman"/>
                <a:cs typeface="Times New Roman"/>
                <a:sym typeface="Times New Roman"/>
              </a:rPr>
              <a:t>: </a:t>
            </a:r>
            <a:endParaRPr sz="5600">
              <a:solidFill>
                <a:schemeClr val="lt1"/>
              </a:solidFill>
              <a:latin typeface="Kodchasan"/>
              <a:ea typeface="Kodchasan"/>
              <a:cs typeface="Kodchasan"/>
              <a:sym typeface="Kodchasan"/>
            </a:endParaRPr>
          </a:p>
        </p:txBody>
      </p:sp>
      <p:cxnSp>
        <p:nvCxnSpPr>
          <p:cNvPr id="1007" name="Google Shape;1007;p131"/>
          <p:cNvCxnSpPr/>
          <p:nvPr/>
        </p:nvCxnSpPr>
        <p:spPr>
          <a:xfrm rot="10800000">
            <a:off x="3150375" y="2923900"/>
            <a:ext cx="1944300" cy="531900"/>
          </a:xfrm>
          <a:prstGeom prst="bentConnector3">
            <a:avLst>
              <a:gd fmla="val 50000" name="adj1"/>
            </a:avLst>
          </a:prstGeom>
          <a:noFill/>
          <a:ln cap="flat" cmpd="sng" w="28575">
            <a:solidFill>
              <a:srgbClr val="FFFFFF"/>
            </a:solidFill>
            <a:prstDash val="solid"/>
            <a:round/>
            <a:headEnd len="med" w="med" type="stealth"/>
            <a:tailEnd len="med" w="med" type="none"/>
          </a:ln>
          <a:effectLst>
            <a:outerShdw blurRad="114300" rotWithShape="0" algn="bl" dist="19050">
              <a:srgbClr val="7EFFFF"/>
            </a:outerShdw>
          </a:effectLst>
        </p:spPr>
      </p:cxnSp>
      <p:pic>
        <p:nvPicPr>
          <p:cNvPr id="1008" name="Google Shape;1008;p131"/>
          <p:cNvPicPr preferRelativeResize="0"/>
          <p:nvPr/>
        </p:nvPicPr>
        <p:blipFill>
          <a:blip r:embed="rId3">
            <a:alphaModFix/>
          </a:blip>
          <a:stretch>
            <a:fillRect/>
          </a:stretch>
        </p:blipFill>
        <p:spPr>
          <a:xfrm>
            <a:off x="5227525" y="1935100"/>
            <a:ext cx="3612250" cy="2934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b Maintenance Tips for Online Business by Slidesgo">
  <a:themeElements>
    <a:clrScheme name="Simple Light">
      <a:dk1>
        <a:srgbClr val="010101"/>
      </a:dk1>
      <a:lt1>
        <a:srgbClr val="FFFFFF"/>
      </a:lt1>
      <a:dk2>
        <a:srgbClr val="58ABF1"/>
      </a:dk2>
      <a:lt2>
        <a:srgbClr val="7EFFFF"/>
      </a:lt2>
      <a:accent1>
        <a:srgbClr val="4A98C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eb Maintenance Tips for Online Business by Slidesgo">
  <a:themeElements>
    <a:clrScheme name="Simple Light">
      <a:dk1>
        <a:srgbClr val="010101"/>
      </a:dk1>
      <a:lt1>
        <a:srgbClr val="FFFFFF"/>
      </a:lt1>
      <a:dk2>
        <a:srgbClr val="58ABF1"/>
      </a:dk2>
      <a:lt2>
        <a:srgbClr val="7EFFFF"/>
      </a:lt2>
      <a:accent1>
        <a:srgbClr val="4A98C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Zero Discrimination Day Infographics by Slidesgo">
  <a:themeElements>
    <a:clrScheme name="Simple Light">
      <a:dk1>
        <a:srgbClr val="000000"/>
      </a:dk1>
      <a:lt1>
        <a:srgbClr val="F6EEEA"/>
      </a:lt1>
      <a:dk2>
        <a:srgbClr val="79363A"/>
      </a:dk2>
      <a:lt2>
        <a:srgbClr val="F04640"/>
      </a:lt2>
      <a:accent1>
        <a:srgbClr val="FFCD37"/>
      </a:accent1>
      <a:accent2>
        <a:srgbClr val="FD91A5"/>
      </a:accent2>
      <a:accent3>
        <a:srgbClr val="76CEE1"/>
      </a:accent3>
      <a:accent4>
        <a:srgbClr val="0EA175"/>
      </a:accent4>
      <a:accent5>
        <a:srgbClr val="43434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eb Maintenance Tips for Online Business by Slidesgo">
  <a:themeElements>
    <a:clrScheme name="Simple Light">
      <a:dk1>
        <a:srgbClr val="010101"/>
      </a:dk1>
      <a:lt1>
        <a:srgbClr val="FFFFFF"/>
      </a:lt1>
      <a:dk2>
        <a:srgbClr val="58ABF1"/>
      </a:dk2>
      <a:lt2>
        <a:srgbClr val="7EFFFF"/>
      </a:lt2>
      <a:accent1>
        <a:srgbClr val="4A98C1"/>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