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507" r:id="rId5"/>
    <p:sldId id="508" r:id="rId6"/>
    <p:sldId id="506" r:id="rId7"/>
    <p:sldId id="509" r:id="rId8"/>
    <p:sldId id="389" r:id="rId9"/>
    <p:sldId id="491" r:id="rId10"/>
    <p:sldId id="496" r:id="rId11"/>
    <p:sldId id="493" r:id="rId12"/>
    <p:sldId id="502" r:id="rId13"/>
    <p:sldId id="505" r:id="rId14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9" autoAdjust="0"/>
    <p:restoredTop sz="94660"/>
  </p:normalViewPr>
  <p:slideViewPr>
    <p:cSldViewPr snapToGrid="0">
      <p:cViewPr varScale="1">
        <p:scale>
          <a:sx n="55" d="100"/>
          <a:sy n="55" d="100"/>
        </p:scale>
        <p:origin x="13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28T22:25:49.22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1,'0'0,"0"0,0 0,0 0,0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B69AE-0811-48FC-AB31-26994BDFAD46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9A48B4-98BB-482A-B32B-BC9667DB35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42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B9C6B-AC84-4B5E-B25A-89422C402482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395D-0346-41AB-9A59-58388E719758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3E5E-A008-4E3F-ABAE-3487F31616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5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395D-0346-41AB-9A59-58388E719758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3E5E-A008-4E3F-ABAE-3487F31616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697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395D-0346-41AB-9A59-58388E719758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3E5E-A008-4E3F-ABAE-3487F31616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40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395D-0346-41AB-9A59-58388E719758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3E5E-A008-4E3F-ABAE-3487F31616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506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395D-0346-41AB-9A59-58388E719758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3E5E-A008-4E3F-ABAE-3487F31616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59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395D-0346-41AB-9A59-58388E719758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3E5E-A008-4E3F-ABAE-3487F31616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155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395D-0346-41AB-9A59-58388E719758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3E5E-A008-4E3F-ABAE-3487F31616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500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395D-0346-41AB-9A59-58388E719758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3E5E-A008-4E3F-ABAE-3487F31616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023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395D-0346-41AB-9A59-58388E719758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3E5E-A008-4E3F-ABAE-3487F31616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882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395D-0346-41AB-9A59-58388E719758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3E5E-A008-4E3F-ABAE-3487F31616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08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395D-0346-41AB-9A59-58388E719758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3E5E-A008-4E3F-ABAE-3487F31616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895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E395D-0346-41AB-9A59-58388E719758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83E5E-A008-4E3F-ABAE-3487F31616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462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22.jpeg"/><Relationship Id="rId7" Type="http://schemas.openxmlformats.org/officeDocument/2006/relationships/image" Target="../media/image26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customXml" Target="../ink/ink1.xml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eg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cdn.24slides.com/templates/upload/templates-previews/jnYnsYHtPJqCbtsBnZv4pYqrvCunfTFALsPYWdlM.jpg">
            <a:extLst>
              <a:ext uri="{FF2B5EF4-FFF2-40B4-BE49-F238E27FC236}">
                <a16:creationId xmlns:a16="http://schemas.microsoft.com/office/drawing/2014/main" id="{87990E17-957B-4169-B6FE-A72683C44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20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8F00C7-8FA6-43CF-9D32-D92201AA9633}"/>
              </a:ext>
            </a:extLst>
          </p:cNvPr>
          <p:cNvSpPr txBox="1"/>
          <p:nvPr/>
        </p:nvSpPr>
        <p:spPr>
          <a:xfrm>
            <a:off x="2649672" y="3848726"/>
            <a:ext cx="6892656" cy="144655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FLOW FROM EXISTING APP – </a:t>
            </a:r>
          </a:p>
          <a:p>
            <a:pPr algn="ctr"/>
            <a:r>
              <a:rPr lang="en-US" sz="4400" dirty="0"/>
              <a:t>WHAT WORK IS NEEDED</a:t>
            </a:r>
          </a:p>
        </p:txBody>
      </p:sp>
    </p:spTree>
    <p:extLst>
      <p:ext uri="{BB962C8B-B14F-4D97-AF65-F5344CB8AC3E}">
        <p14:creationId xmlns:p14="http://schemas.microsoft.com/office/powerpoint/2010/main" val="1861634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D:\DOC SANCHEZ\ppt\background.jpg">
            <a:extLst>
              <a:ext uri="{FF2B5EF4-FFF2-40B4-BE49-F238E27FC236}">
                <a16:creationId xmlns:a16="http://schemas.microsoft.com/office/drawing/2014/main" id="{18D8FEE6-A40C-45D6-A6F4-634F885DF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17597" y="630946"/>
            <a:ext cx="12195176" cy="6858000"/>
          </a:xfrm>
          <a:prstGeom prst="rect">
            <a:avLst/>
          </a:prstGeom>
          <a:noFill/>
        </p:spPr>
      </p:pic>
      <p:pic>
        <p:nvPicPr>
          <p:cNvPr id="6" name="Picture 2" descr="D:\DOC SANCHEZ\Administrator page\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079" y="1062726"/>
            <a:ext cx="2395016" cy="2608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:\DOC SANCHEZ\Administrator page\Administrator pag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21" y="3465189"/>
            <a:ext cx="3382822" cy="42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2716375" y="6183086"/>
            <a:ext cx="304880" cy="273975"/>
          </a:xfrm>
          <a:prstGeom prst="ellipse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11" name="Picture 2" descr="D:\DOC SANCHEZ\Administrator page\1.jpg">
            <a:extLst>
              <a:ext uri="{FF2B5EF4-FFF2-40B4-BE49-F238E27FC236}">
                <a16:creationId xmlns:a16="http://schemas.microsoft.com/office/drawing/2014/main" id="{71BE4BD5-1B89-4618-A0E5-55ED441A9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678" y="1086302"/>
            <a:ext cx="2546865" cy="277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2377F801-A031-46C9-96F5-5F846CEDB3A0}"/>
              </a:ext>
            </a:extLst>
          </p:cNvPr>
          <p:cNvSpPr/>
          <p:nvPr/>
        </p:nvSpPr>
        <p:spPr>
          <a:xfrm>
            <a:off x="1754861" y="6161314"/>
            <a:ext cx="304880" cy="304800"/>
          </a:xfrm>
          <a:prstGeom prst="ellipse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4" name="Elbow Connector 20">
            <a:extLst>
              <a:ext uri="{FF2B5EF4-FFF2-40B4-BE49-F238E27FC236}">
                <a16:creationId xmlns:a16="http://schemas.microsoft.com/office/drawing/2014/main" id="{68FCA961-0C4E-48B4-8E66-42CE9B090EFA}"/>
              </a:ext>
            </a:extLst>
          </p:cNvPr>
          <p:cNvCxnSpPr>
            <a:cxnSpLocks/>
          </p:cNvCxnSpPr>
          <p:nvPr/>
        </p:nvCxnSpPr>
        <p:spPr>
          <a:xfrm flipV="1">
            <a:off x="1831511" y="1665729"/>
            <a:ext cx="2942743" cy="2910947"/>
          </a:xfrm>
          <a:prstGeom prst="bentConnector3">
            <a:avLst>
              <a:gd name="adj1" fmla="val -67559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D:\DOC SANCHEZ\Administrator page\1.jpg">
            <a:extLst>
              <a:ext uri="{FF2B5EF4-FFF2-40B4-BE49-F238E27FC236}">
                <a16:creationId xmlns:a16="http://schemas.microsoft.com/office/drawing/2014/main" id="{24B18F20-7E48-499F-9958-9400809FB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840" y="3675259"/>
            <a:ext cx="2541083" cy="429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ACF4A37C-96CC-42E6-BC9E-A5680CDF8035}"/>
              </a:ext>
            </a:extLst>
          </p:cNvPr>
          <p:cNvSpPr/>
          <p:nvPr/>
        </p:nvSpPr>
        <p:spPr>
          <a:xfrm>
            <a:off x="1548823" y="4555583"/>
            <a:ext cx="286656" cy="286581"/>
          </a:xfrm>
          <a:prstGeom prst="ellipse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8" name="Elbow Connector 20">
            <a:extLst>
              <a:ext uri="{FF2B5EF4-FFF2-40B4-BE49-F238E27FC236}">
                <a16:creationId xmlns:a16="http://schemas.microsoft.com/office/drawing/2014/main" id="{B9B7CE83-7B0B-497C-9E90-F7DB1C024974}"/>
              </a:ext>
            </a:extLst>
          </p:cNvPr>
          <p:cNvCxnSpPr>
            <a:cxnSpLocks/>
          </p:cNvCxnSpPr>
          <p:nvPr/>
        </p:nvCxnSpPr>
        <p:spPr>
          <a:xfrm>
            <a:off x="2915560" y="6497198"/>
            <a:ext cx="7712265" cy="1218976"/>
          </a:xfrm>
          <a:prstGeom prst="bentConnector3">
            <a:avLst>
              <a:gd name="adj1" fmla="val 175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D:\DOC SANCHEZ\Administrator page\1.jpg">
            <a:extLst>
              <a:ext uri="{FF2B5EF4-FFF2-40B4-BE49-F238E27FC236}">
                <a16:creationId xmlns:a16="http://schemas.microsoft.com/office/drawing/2014/main" id="{AFD5795B-BFCF-4149-A330-E34F15D3B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963" y="3665093"/>
            <a:ext cx="2646222" cy="42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A2673F52-B0D1-46DD-9EEE-F0FC53F3F8B2}"/>
              </a:ext>
            </a:extLst>
          </p:cNvPr>
          <p:cNvSpPr/>
          <p:nvPr/>
        </p:nvSpPr>
        <p:spPr>
          <a:xfrm>
            <a:off x="719195" y="6030685"/>
            <a:ext cx="304880" cy="304800"/>
          </a:xfrm>
          <a:prstGeom prst="ellipse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22" name="Elbow Connector 8">
            <a:extLst>
              <a:ext uri="{FF2B5EF4-FFF2-40B4-BE49-F238E27FC236}">
                <a16:creationId xmlns:a16="http://schemas.microsoft.com/office/drawing/2014/main" id="{667E7E5B-81DA-4BC8-9A00-FEA951590ED3}"/>
              </a:ext>
            </a:extLst>
          </p:cNvPr>
          <p:cNvCxnSpPr>
            <a:cxnSpLocks/>
          </p:cNvCxnSpPr>
          <p:nvPr/>
        </p:nvCxnSpPr>
        <p:spPr>
          <a:xfrm>
            <a:off x="1905833" y="6313715"/>
            <a:ext cx="5583539" cy="1320087"/>
          </a:xfrm>
          <a:prstGeom prst="bentConnector3">
            <a:avLst>
              <a:gd name="adj1" fmla="val 48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D:\DOC SANCHEZ\ICON FITLAB\rev\14.jpg">
            <a:extLst>
              <a:ext uri="{FF2B5EF4-FFF2-40B4-BE49-F238E27FC236}">
                <a16:creationId xmlns:a16="http://schemas.microsoft.com/office/drawing/2014/main" id="{CD199AC8-2EB0-4839-AB67-08B40F5CC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5358" y="3675259"/>
            <a:ext cx="2575627" cy="429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Elbow Connector 8"/>
          <p:cNvCxnSpPr>
            <a:cxnSpLocks/>
          </p:cNvCxnSpPr>
          <p:nvPr/>
        </p:nvCxnSpPr>
        <p:spPr>
          <a:xfrm>
            <a:off x="800368" y="6276543"/>
            <a:ext cx="4488286" cy="1212828"/>
          </a:xfrm>
          <a:prstGeom prst="bentConnector3">
            <a:avLst>
              <a:gd name="adj1" fmla="val 523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20">
            <a:extLst>
              <a:ext uri="{FF2B5EF4-FFF2-40B4-BE49-F238E27FC236}">
                <a16:creationId xmlns:a16="http://schemas.microsoft.com/office/drawing/2014/main" id="{928DBD28-ACD3-426C-9A90-295E13ADA10C}"/>
              </a:ext>
            </a:extLst>
          </p:cNvPr>
          <p:cNvCxnSpPr>
            <a:cxnSpLocks/>
          </p:cNvCxnSpPr>
          <p:nvPr/>
        </p:nvCxnSpPr>
        <p:spPr>
          <a:xfrm flipV="1">
            <a:off x="2868816" y="3183641"/>
            <a:ext cx="4948223" cy="1536840"/>
          </a:xfrm>
          <a:prstGeom prst="bentConnector3">
            <a:avLst>
              <a:gd name="adj1" fmla="val 62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20F57EFC-9585-43C6-9FEA-AEE9B2A36ABA}"/>
              </a:ext>
            </a:extLst>
          </p:cNvPr>
          <p:cNvSpPr/>
          <p:nvPr/>
        </p:nvSpPr>
        <p:spPr>
          <a:xfrm>
            <a:off x="2662778" y="4710487"/>
            <a:ext cx="286656" cy="286581"/>
          </a:xfrm>
          <a:prstGeom prst="ellipse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AC7E5E6-3D01-4B2B-A88B-8FABDD3B83E4}"/>
              </a:ext>
            </a:extLst>
          </p:cNvPr>
          <p:cNvSpPr txBox="1"/>
          <p:nvPr/>
        </p:nvSpPr>
        <p:spPr>
          <a:xfrm>
            <a:off x="-144955" y="1746581"/>
            <a:ext cx="36742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FUNCTION </a:t>
            </a:r>
          </a:p>
          <a:p>
            <a:r>
              <a:rPr lang="en-US" dirty="0"/>
              <a:t>(EXERCISE, MOBILITY, STRETCHING, </a:t>
            </a:r>
          </a:p>
          <a:p>
            <a:r>
              <a:rPr lang="en-US" dirty="0"/>
              <a:t>CARDIO, SPORT, STOPWATCH)</a:t>
            </a:r>
          </a:p>
          <a:p>
            <a:r>
              <a:rPr lang="en-US" dirty="0"/>
              <a:t>GOES TO COLOR CODED SECTION </a:t>
            </a:r>
          </a:p>
          <a:p>
            <a:r>
              <a:rPr lang="en-US" dirty="0"/>
              <a:t>OF CATEGORIES FOR THAT FUNCTION</a:t>
            </a: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8A98B600-B852-4113-B067-911B030CFAE1}"/>
              </a:ext>
            </a:extLst>
          </p:cNvPr>
          <p:cNvSpPr txBox="1">
            <a:spLocks/>
          </p:cNvSpPr>
          <p:nvPr/>
        </p:nvSpPr>
        <p:spPr>
          <a:xfrm>
            <a:off x="-217597" y="1004893"/>
            <a:ext cx="3275864" cy="4572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vert="horz" lIns="91452" tIns="45727" rIns="91452" bIns="45727" rtlCol="0" anchor="ctr">
            <a:normAutofit lnSpcReduction="10000"/>
          </a:bodyPr>
          <a:lstStyle/>
          <a:p>
            <a:pPr defTabSz="914498">
              <a:spcBef>
                <a:spcPct val="0"/>
              </a:spcBef>
              <a:defRPr/>
            </a:pPr>
            <a:r>
              <a:rPr lang="en-US" sz="2400" dirty="0">
                <a:solidFill>
                  <a:schemeClr val="bg1"/>
                </a:solidFill>
                <a:latin typeface="Adobe Fan Heiti Std B" pitchFamily="34" charset="-128"/>
                <a:ea typeface="Adobe Fan Heiti Std B" pitchFamily="34" charset="-128"/>
                <a:cs typeface="+mj-cs"/>
              </a:rPr>
              <a:t>LIBRARY</a:t>
            </a:r>
          </a:p>
        </p:txBody>
      </p:sp>
    </p:spTree>
    <p:extLst>
      <p:ext uri="{BB962C8B-B14F-4D97-AF65-F5344CB8AC3E}">
        <p14:creationId xmlns:p14="http://schemas.microsoft.com/office/powerpoint/2010/main" val="1603006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DOC SANCHEZ\ppt\background.jpg">
            <a:extLst>
              <a:ext uri="{FF2B5EF4-FFF2-40B4-BE49-F238E27FC236}">
                <a16:creationId xmlns:a16="http://schemas.microsoft.com/office/drawing/2014/main" id="{4C3E2F3C-4A93-486B-BFC6-7F354FDC9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176" y="1143000"/>
            <a:ext cx="12195176" cy="6858000"/>
          </a:xfrm>
          <a:prstGeom prst="rect">
            <a:avLst/>
          </a:prstGeom>
          <a:noFill/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D4C69C1-B9E2-4738-A350-583C71DB5C39}"/>
              </a:ext>
            </a:extLst>
          </p:cNvPr>
          <p:cNvSpPr txBox="1">
            <a:spLocks/>
          </p:cNvSpPr>
          <p:nvPr/>
        </p:nvSpPr>
        <p:spPr>
          <a:xfrm>
            <a:off x="-3176" y="1114476"/>
            <a:ext cx="3275864" cy="4572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vert="horz" lIns="91452" tIns="45727" rIns="91452" bIns="45727" rtlCol="0" anchor="ctr">
            <a:normAutofit lnSpcReduction="10000"/>
          </a:bodyPr>
          <a:lstStyle/>
          <a:p>
            <a:pPr defTabSz="914498">
              <a:spcBef>
                <a:spcPct val="0"/>
              </a:spcBef>
              <a:defRPr/>
            </a:pPr>
            <a:r>
              <a:rPr lang="en-US" sz="2400" dirty="0">
                <a:solidFill>
                  <a:schemeClr val="bg1"/>
                </a:solidFill>
                <a:latin typeface="Adobe Fan Heiti Std B" pitchFamily="34" charset="-128"/>
                <a:ea typeface="Adobe Fan Heiti Std B" pitchFamily="34" charset="-128"/>
                <a:cs typeface="+mj-cs"/>
              </a:rPr>
              <a:t>LIBRARY VIDEOS</a:t>
            </a:r>
          </a:p>
        </p:txBody>
      </p:sp>
      <p:pic>
        <p:nvPicPr>
          <p:cNvPr id="10" name="Picture 3" descr="D:\DOC SANCHEZ\Administrator page\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19" y="1639504"/>
            <a:ext cx="2952033" cy="636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:\DOC SANCHEZ\Administrator page\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058" y="1343076"/>
            <a:ext cx="3003339" cy="629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Elbow Connector 12"/>
          <p:cNvCxnSpPr>
            <a:cxnSpLocks/>
          </p:cNvCxnSpPr>
          <p:nvPr/>
        </p:nvCxnSpPr>
        <p:spPr>
          <a:xfrm>
            <a:off x="984360" y="2665175"/>
            <a:ext cx="2984489" cy="127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D:\DOC SANCHEZ\Administrator page\2.jpg">
            <a:extLst>
              <a:ext uri="{FF2B5EF4-FFF2-40B4-BE49-F238E27FC236}">
                <a16:creationId xmlns:a16="http://schemas.microsoft.com/office/drawing/2014/main" id="{9CFFAB87-7399-4C91-99C5-EC354A4F9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9978" y="1534598"/>
            <a:ext cx="3034885" cy="607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Elbow Connector 12">
            <a:extLst>
              <a:ext uri="{FF2B5EF4-FFF2-40B4-BE49-F238E27FC236}">
                <a16:creationId xmlns:a16="http://schemas.microsoft.com/office/drawing/2014/main" id="{3AD8A4E7-DCB6-4D83-B556-629D75CD4BE7}"/>
              </a:ext>
            </a:extLst>
          </p:cNvPr>
          <p:cNvCxnSpPr/>
          <p:nvPr/>
        </p:nvCxnSpPr>
        <p:spPr>
          <a:xfrm flipV="1">
            <a:off x="5543291" y="2762925"/>
            <a:ext cx="3496687" cy="45047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0B4C725-BB45-4C9A-81C4-5FD5CD7FE5BA}"/>
              </a:ext>
            </a:extLst>
          </p:cNvPr>
          <p:cNvSpPr txBox="1"/>
          <p:nvPr/>
        </p:nvSpPr>
        <p:spPr>
          <a:xfrm flipH="1">
            <a:off x="7227436" y="3518396"/>
            <a:ext cx="1630175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CATEGORIES -&gt;</a:t>
            </a:r>
          </a:p>
          <a:p>
            <a:r>
              <a:rPr lang="en-US" dirty="0"/>
              <a:t>VIDEOS -&gt;</a:t>
            </a:r>
          </a:p>
          <a:p>
            <a:r>
              <a:rPr lang="en-US" dirty="0"/>
              <a:t>PLAYER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437CA9-2024-43EE-B119-BA84AC2AE98C}"/>
              </a:ext>
            </a:extLst>
          </p:cNvPr>
          <p:cNvSpPr/>
          <p:nvPr/>
        </p:nvSpPr>
        <p:spPr>
          <a:xfrm>
            <a:off x="4369981" y="1897913"/>
            <a:ext cx="2477386" cy="2551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600E90E-7682-4E16-82C7-AFAAC93F2EBB}"/>
              </a:ext>
            </a:extLst>
          </p:cNvPr>
          <p:cNvCxnSpPr>
            <a:endCxn id="18" idx="3"/>
          </p:cNvCxnSpPr>
          <p:nvPr/>
        </p:nvCxnSpPr>
        <p:spPr>
          <a:xfrm flipH="1">
            <a:off x="6847368" y="1897913"/>
            <a:ext cx="616689" cy="1275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D4FAE41-DAB9-4668-9FAA-1C304CACD0F4}"/>
              </a:ext>
            </a:extLst>
          </p:cNvPr>
          <p:cNvSpPr txBox="1"/>
          <p:nvPr/>
        </p:nvSpPr>
        <p:spPr>
          <a:xfrm>
            <a:off x="7432925" y="1481830"/>
            <a:ext cx="1385316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CAN SWITCH</a:t>
            </a:r>
          </a:p>
          <a:p>
            <a:r>
              <a:rPr lang="en-US" dirty="0"/>
              <a:t>BETWEEN</a:t>
            </a:r>
          </a:p>
          <a:p>
            <a:r>
              <a:rPr lang="en-US" dirty="0"/>
              <a:t>CATEGORIES</a:t>
            </a:r>
          </a:p>
          <a:p>
            <a:r>
              <a:rPr lang="en-US" dirty="0"/>
              <a:t>FROM TOP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355D7AE-5ADF-4057-833B-1F159D6855CC}"/>
              </a:ext>
            </a:extLst>
          </p:cNvPr>
          <p:cNvSpPr/>
          <p:nvPr/>
        </p:nvSpPr>
        <p:spPr>
          <a:xfrm>
            <a:off x="9097770" y="1639505"/>
            <a:ext cx="286656" cy="286581"/>
          </a:xfrm>
          <a:prstGeom prst="ellipse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EE15663-C826-4034-BC70-DE762B23F18C}"/>
              </a:ext>
            </a:extLst>
          </p:cNvPr>
          <p:cNvCxnSpPr/>
          <p:nvPr/>
        </p:nvCxnSpPr>
        <p:spPr>
          <a:xfrm rot="10800000">
            <a:off x="7153396" y="1343076"/>
            <a:ext cx="2087702" cy="296428"/>
          </a:xfrm>
          <a:prstGeom prst="bentConnector3">
            <a:avLst>
              <a:gd name="adj1" fmla="val -92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5707296-9CEA-4169-BD3F-77156C3B5F78}"/>
              </a:ext>
            </a:extLst>
          </p:cNvPr>
          <p:cNvSpPr/>
          <p:nvPr/>
        </p:nvSpPr>
        <p:spPr>
          <a:xfrm>
            <a:off x="4222813" y="1453780"/>
            <a:ext cx="286656" cy="286581"/>
          </a:xfrm>
          <a:prstGeom prst="ellipse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AE18A0BF-E263-48B7-9623-EA6F43C0F4F2}"/>
              </a:ext>
            </a:extLst>
          </p:cNvPr>
          <p:cNvCxnSpPr/>
          <p:nvPr/>
        </p:nvCxnSpPr>
        <p:spPr>
          <a:xfrm rot="10800000" flipV="1">
            <a:off x="3160690" y="1571676"/>
            <a:ext cx="1012523" cy="354409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621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DOC SANCHEZ\ppt\background.jpg">
            <a:extLst>
              <a:ext uri="{FF2B5EF4-FFF2-40B4-BE49-F238E27FC236}">
                <a16:creationId xmlns:a16="http://schemas.microsoft.com/office/drawing/2014/main" id="{B82E4A05-436A-471F-9AF2-8305EF2EF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43000"/>
            <a:ext cx="12195176" cy="6858000"/>
          </a:xfrm>
          <a:prstGeom prst="rect">
            <a:avLst/>
          </a:prstGeom>
          <a:noFill/>
        </p:spPr>
      </p:pic>
      <p:pic>
        <p:nvPicPr>
          <p:cNvPr id="10" name="Picture 2" descr="D:\DOC SANCHEZ\Administrator page\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776" y="1439139"/>
            <a:ext cx="2904579" cy="379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:\DOC SANCHEZ\Administrator page\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85" y="1673055"/>
            <a:ext cx="2885147" cy="605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/>
          <p:cNvSpPr/>
          <p:nvPr/>
        </p:nvSpPr>
        <p:spPr>
          <a:xfrm>
            <a:off x="1596447" y="2777611"/>
            <a:ext cx="256119" cy="256052"/>
          </a:xfrm>
          <a:prstGeom prst="ellipse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3" name="Elbow Connector 12"/>
          <p:cNvCxnSpPr>
            <a:cxnSpLocks/>
          </p:cNvCxnSpPr>
          <p:nvPr/>
        </p:nvCxnSpPr>
        <p:spPr>
          <a:xfrm flipV="1">
            <a:off x="1974368" y="1980282"/>
            <a:ext cx="2667281" cy="92535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D:\DOC SANCHEZ\Administrator page\ok\MENU\MENU.jpg">
            <a:extLst>
              <a:ext uri="{FF2B5EF4-FFF2-40B4-BE49-F238E27FC236}">
                <a16:creationId xmlns:a16="http://schemas.microsoft.com/office/drawing/2014/main" id="{84FFDA9E-32F4-4DC4-B5E6-98178189F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6015" y="1439140"/>
            <a:ext cx="3604053" cy="586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FE0719C-B157-44BE-8209-4675CBDC1479}"/>
              </a:ext>
            </a:extLst>
          </p:cNvPr>
          <p:cNvCxnSpPr>
            <a:cxnSpLocks/>
          </p:cNvCxnSpPr>
          <p:nvPr/>
        </p:nvCxnSpPr>
        <p:spPr>
          <a:xfrm rot="10800000">
            <a:off x="7550354" y="3337487"/>
            <a:ext cx="1285302" cy="516817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5F08031D-6734-4AC4-A2E5-71B61F717579}"/>
              </a:ext>
            </a:extLst>
          </p:cNvPr>
          <p:cNvSpPr/>
          <p:nvPr/>
        </p:nvSpPr>
        <p:spPr>
          <a:xfrm>
            <a:off x="8772931" y="3726277"/>
            <a:ext cx="256119" cy="256052"/>
          </a:xfrm>
          <a:prstGeom prst="ellipse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0F2F19-01E1-4095-8E77-1195E0559AF0}"/>
              </a:ext>
            </a:extLst>
          </p:cNvPr>
          <p:cNvSpPr txBox="1"/>
          <p:nvPr/>
        </p:nvSpPr>
        <p:spPr>
          <a:xfrm>
            <a:off x="3512862" y="5531967"/>
            <a:ext cx="4447371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USER CAN SELECT FAVORITES FROM LIBRARY, </a:t>
            </a:r>
          </a:p>
          <a:p>
            <a:r>
              <a:rPr lang="en-US" dirty="0"/>
              <a:t>ALSO PULL UP DIRECTLY FROM MAIN MENU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78A516A-B4A3-4BCD-8955-2F84AD493180}"/>
              </a:ext>
            </a:extLst>
          </p:cNvPr>
          <p:cNvSpPr txBox="1">
            <a:spLocks/>
          </p:cNvSpPr>
          <p:nvPr/>
        </p:nvSpPr>
        <p:spPr>
          <a:xfrm>
            <a:off x="-3176" y="1114476"/>
            <a:ext cx="3275864" cy="4572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vert="horz" lIns="91452" tIns="45727" rIns="91452" bIns="45727" rtlCol="0" anchor="ctr">
            <a:normAutofit lnSpcReduction="10000"/>
          </a:bodyPr>
          <a:lstStyle/>
          <a:p>
            <a:pPr defTabSz="914498">
              <a:spcBef>
                <a:spcPct val="0"/>
              </a:spcBef>
              <a:defRPr/>
            </a:pPr>
            <a:r>
              <a:rPr lang="en-US" sz="2400" dirty="0">
                <a:solidFill>
                  <a:schemeClr val="bg1"/>
                </a:solidFill>
                <a:latin typeface="Adobe Fan Heiti Std B" pitchFamily="34" charset="-128"/>
                <a:ea typeface="Adobe Fan Heiti Std B" pitchFamily="34" charset="-128"/>
                <a:cs typeface="+mj-cs"/>
              </a:rPr>
              <a:t>FAVORITES</a:t>
            </a:r>
          </a:p>
        </p:txBody>
      </p:sp>
    </p:spTree>
    <p:extLst>
      <p:ext uri="{BB962C8B-B14F-4D97-AF65-F5344CB8AC3E}">
        <p14:creationId xmlns:p14="http://schemas.microsoft.com/office/powerpoint/2010/main" val="881930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D:\DOC SANCHEZ\ppt\background.jpg">
            <a:extLst>
              <a:ext uri="{FF2B5EF4-FFF2-40B4-BE49-F238E27FC236}">
                <a16:creationId xmlns:a16="http://schemas.microsoft.com/office/drawing/2014/main" id="{8F8042C6-9F73-4B79-A40A-8DED53EE7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43000"/>
            <a:ext cx="12195176" cy="6858000"/>
          </a:xfrm>
          <a:prstGeom prst="rect">
            <a:avLst/>
          </a:prstGeom>
          <a:noFill/>
        </p:spPr>
      </p:pic>
      <p:pic>
        <p:nvPicPr>
          <p:cNvPr id="6" name="Picture 2" descr="D:\DOC SANCHEZ\Administrator page\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851" y="1890429"/>
            <a:ext cx="2492948" cy="5655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:\DOC SANCHEZ\Administrator page\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874" y="1997618"/>
            <a:ext cx="2466665" cy="493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4826220" y="4717932"/>
            <a:ext cx="216031" cy="215973"/>
          </a:xfrm>
          <a:prstGeom prst="ellipse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9" name="Elbow Connector 8"/>
          <p:cNvCxnSpPr>
            <a:stCxn id="8" idx="6"/>
          </p:cNvCxnSpPr>
          <p:nvPr/>
        </p:nvCxnSpPr>
        <p:spPr>
          <a:xfrm flipV="1">
            <a:off x="5042251" y="3949848"/>
            <a:ext cx="1664601" cy="87607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51472E46-71D1-4162-ACB9-CEEBA46D880D}"/>
              </a:ext>
            </a:extLst>
          </p:cNvPr>
          <p:cNvSpPr/>
          <p:nvPr/>
        </p:nvSpPr>
        <p:spPr>
          <a:xfrm>
            <a:off x="3940572" y="4220374"/>
            <a:ext cx="216031" cy="215973"/>
          </a:xfrm>
          <a:prstGeom prst="ellipse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66E7C0BE-5FD0-4DDA-A0ED-976BCFE32EF1}"/>
              </a:ext>
            </a:extLst>
          </p:cNvPr>
          <p:cNvCxnSpPr>
            <a:cxnSpLocks/>
          </p:cNvCxnSpPr>
          <p:nvPr/>
        </p:nvCxnSpPr>
        <p:spPr>
          <a:xfrm>
            <a:off x="1552353" y="4147214"/>
            <a:ext cx="2327852" cy="24066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66FD4E2-12AF-43C7-910B-68FD3092D733}"/>
              </a:ext>
            </a:extLst>
          </p:cNvPr>
          <p:cNvSpPr txBox="1"/>
          <p:nvPr/>
        </p:nvSpPr>
        <p:spPr>
          <a:xfrm flipH="1">
            <a:off x="46606" y="3824050"/>
            <a:ext cx="177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FAVORITE FROM PLAYER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3E404F-E538-45B6-8B81-EDD38843D27A}"/>
              </a:ext>
            </a:extLst>
          </p:cNvPr>
          <p:cNvSpPr txBox="1"/>
          <p:nvPr/>
        </p:nvSpPr>
        <p:spPr>
          <a:xfrm>
            <a:off x="9431079" y="3949848"/>
            <a:ext cx="2324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PULL UP REPORTS</a:t>
            </a:r>
          </a:p>
          <a:p>
            <a:r>
              <a:rPr lang="en-US" dirty="0"/>
              <a:t>BASED ON WORKOUTS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1F7AB0E-D9B8-4205-AA4D-329FCF5D329B}"/>
              </a:ext>
            </a:extLst>
          </p:cNvPr>
          <p:cNvSpPr txBox="1">
            <a:spLocks/>
          </p:cNvSpPr>
          <p:nvPr/>
        </p:nvSpPr>
        <p:spPr>
          <a:xfrm>
            <a:off x="-3176" y="1114476"/>
            <a:ext cx="3275864" cy="4572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vert="horz" lIns="91452" tIns="45727" rIns="91452" bIns="45727" rtlCol="0" anchor="ctr">
            <a:normAutofit lnSpcReduction="10000"/>
          </a:bodyPr>
          <a:lstStyle/>
          <a:p>
            <a:pPr defTabSz="914498">
              <a:spcBef>
                <a:spcPct val="0"/>
              </a:spcBef>
              <a:defRPr/>
            </a:pPr>
            <a:r>
              <a:rPr lang="en-US" sz="2400" dirty="0">
                <a:solidFill>
                  <a:schemeClr val="bg1"/>
                </a:solidFill>
                <a:latin typeface="Adobe Fan Heiti Std B" pitchFamily="34" charset="-128"/>
                <a:ea typeface="Adobe Fan Heiti Std B" pitchFamily="34" charset="-128"/>
                <a:cs typeface="+mj-cs"/>
              </a:rPr>
              <a:t>PLAYER</a:t>
            </a:r>
          </a:p>
        </p:txBody>
      </p:sp>
    </p:spTree>
    <p:extLst>
      <p:ext uri="{BB962C8B-B14F-4D97-AF65-F5344CB8AC3E}">
        <p14:creationId xmlns:p14="http://schemas.microsoft.com/office/powerpoint/2010/main" val="2287606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cdn.24slides.com/templates/upload/templates-previews/jnYnsYHtPJqCbtsBnZv4pYqrvCunfTFALsPYWdlM.jpg">
            <a:extLst>
              <a:ext uri="{FF2B5EF4-FFF2-40B4-BE49-F238E27FC236}">
                <a16:creationId xmlns:a16="http://schemas.microsoft.com/office/drawing/2014/main" id="{292F79EF-BDD9-42FA-B362-DDA039C4E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15093"/>
            <a:ext cx="12191998" cy="9128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1B03AA-35AB-4267-AB39-10C052ED31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314" y="1127109"/>
            <a:ext cx="2333784" cy="3876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6FEC0C-C49D-4A5A-BA87-95B164B326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37" y="1127109"/>
            <a:ext cx="2333784" cy="3876675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7028333-48A1-4C7B-990A-F180F2568FF9}"/>
              </a:ext>
            </a:extLst>
          </p:cNvPr>
          <p:cNvSpPr/>
          <p:nvPr/>
        </p:nvSpPr>
        <p:spPr>
          <a:xfrm>
            <a:off x="1884039" y="912863"/>
            <a:ext cx="295275" cy="276225"/>
          </a:xfrm>
          <a:prstGeom prst="ellipse">
            <a:avLst/>
          </a:prstGeom>
          <a:solidFill>
            <a:srgbClr val="FF0000">
              <a:alpha val="29020"/>
            </a:srgb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43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527BEA-002F-46C1-AF42-9527BECB6E28}"/>
              </a:ext>
            </a:extLst>
          </p:cNvPr>
          <p:cNvCxnSpPr>
            <a:stCxn id="9" idx="6"/>
          </p:cNvCxnSpPr>
          <p:nvPr/>
        </p:nvCxnSpPr>
        <p:spPr>
          <a:xfrm flipV="1">
            <a:off x="2179313" y="1050975"/>
            <a:ext cx="618966" cy="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2AF240C-EDFF-4E0A-A2FF-1A426BB8329B}"/>
              </a:ext>
            </a:extLst>
          </p:cNvPr>
          <p:cNvSpPr/>
          <p:nvPr/>
        </p:nvSpPr>
        <p:spPr>
          <a:xfrm>
            <a:off x="3150862" y="2046336"/>
            <a:ext cx="762000" cy="742950"/>
          </a:xfrm>
          <a:prstGeom prst="ellipse">
            <a:avLst/>
          </a:prstGeom>
          <a:solidFill>
            <a:srgbClr val="FF0000">
              <a:alpha val="29020"/>
            </a:srgb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43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2E33A0A-5193-4C46-A045-FB49F81ED9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891" y="1127109"/>
            <a:ext cx="2333784" cy="3876675"/>
          </a:xfrm>
          <a:prstGeom prst="rect">
            <a:avLst/>
          </a:prstGeom>
        </p:spPr>
      </p:pic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AB20FC0-5217-4F17-8CE6-6EC96A6C84CA}"/>
              </a:ext>
            </a:extLst>
          </p:cNvPr>
          <p:cNvCxnSpPr>
            <a:stCxn id="12" idx="0"/>
          </p:cNvCxnSpPr>
          <p:nvPr/>
        </p:nvCxnSpPr>
        <p:spPr>
          <a:xfrm rot="5400000" flipH="1" flipV="1">
            <a:off x="4426473" y="1046955"/>
            <a:ext cx="104775" cy="1893993"/>
          </a:xfrm>
          <a:prstGeom prst="bentConnector2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D31FB20-FC4D-4086-83A4-3BB7284AC6AD}"/>
              </a:ext>
            </a:extLst>
          </p:cNvPr>
          <p:cNvSpPr txBox="1"/>
          <p:nvPr/>
        </p:nvSpPr>
        <p:spPr>
          <a:xfrm>
            <a:off x="5972012" y="532039"/>
            <a:ext cx="1881541" cy="42383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143" dirty="0"/>
              <a:t>(Selects image)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548778C-49DA-4C42-91A1-AED753D82F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180" y="1127108"/>
            <a:ext cx="2387972" cy="3966688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CA28C0B1-05B2-4D47-9E6C-EA4286C6C256}"/>
              </a:ext>
            </a:extLst>
          </p:cNvPr>
          <p:cNvCxnSpPr>
            <a:cxnSpLocks/>
          </p:cNvCxnSpPr>
          <p:nvPr/>
        </p:nvCxnSpPr>
        <p:spPr>
          <a:xfrm>
            <a:off x="7642635" y="518592"/>
            <a:ext cx="708039" cy="670496"/>
          </a:xfrm>
          <a:prstGeom prst="bentConnector3">
            <a:avLst>
              <a:gd name="adj1" fmla="val 67882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4FDB598-9BBE-4AC2-A6B4-90D5E92F9F79}"/>
              </a:ext>
            </a:extLst>
          </p:cNvPr>
          <p:cNvSpPr txBox="1"/>
          <p:nvPr/>
        </p:nvSpPr>
        <p:spPr>
          <a:xfrm>
            <a:off x="170702" y="94758"/>
            <a:ext cx="7272055" cy="4238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43" dirty="0"/>
              <a:t>Currently, the flow for uploading and image/video is as follows: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927650-21BD-4F8E-BCA2-BE57501F2C43}"/>
              </a:ext>
            </a:extLst>
          </p:cNvPr>
          <p:cNvSpPr txBox="1"/>
          <p:nvPr/>
        </p:nvSpPr>
        <p:spPr>
          <a:xfrm>
            <a:off x="2028835" y="610933"/>
            <a:ext cx="3397020" cy="42383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143" dirty="0"/>
              <a:t>(Flow is same for all options)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D9C3B7D-9513-451D-8E65-7E4768D8342C}"/>
              </a:ext>
            </a:extLst>
          </p:cNvPr>
          <p:cNvSpPr/>
          <p:nvPr/>
        </p:nvSpPr>
        <p:spPr>
          <a:xfrm>
            <a:off x="5595420" y="951915"/>
            <a:ext cx="5303520" cy="414188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0051918C-99E0-4A01-80A0-C5B4439428EC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10898940" y="1622410"/>
            <a:ext cx="776030" cy="752476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CB6D71D-6994-417C-9B5F-17A36A786294}"/>
              </a:ext>
            </a:extLst>
          </p:cNvPr>
          <p:cNvSpPr txBox="1"/>
          <p:nvPr/>
        </p:nvSpPr>
        <p:spPr>
          <a:xfrm>
            <a:off x="10898941" y="2374886"/>
            <a:ext cx="1552058" cy="1938992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NEEDS</a:t>
            </a:r>
          </a:p>
          <a:p>
            <a:pPr algn="ctr"/>
            <a:r>
              <a:rPr lang="en-US" sz="2400" dirty="0"/>
              <a:t> TO BE </a:t>
            </a:r>
          </a:p>
          <a:p>
            <a:pPr algn="ctr"/>
            <a:r>
              <a:rPr lang="en-US" sz="2400" dirty="0"/>
              <a:t>CHANGED</a:t>
            </a:r>
          </a:p>
          <a:p>
            <a:pPr algn="ctr"/>
            <a:r>
              <a:rPr lang="en-US" sz="2400" dirty="0"/>
              <a:t> (NEXT </a:t>
            </a:r>
          </a:p>
          <a:p>
            <a:pPr algn="ctr"/>
            <a:r>
              <a:rPr lang="en-US" sz="2400" dirty="0"/>
              <a:t>SLIDE)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9E0DBF65-C295-4472-BD79-7D5F56A9E7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998" y="5296863"/>
            <a:ext cx="2356983" cy="3915211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4B2DC5-3F91-405B-8581-3505295AD71A}"/>
              </a:ext>
            </a:extLst>
          </p:cNvPr>
          <p:cNvCxnSpPr>
            <a:cxnSpLocks/>
          </p:cNvCxnSpPr>
          <p:nvPr/>
        </p:nvCxnSpPr>
        <p:spPr>
          <a:xfrm>
            <a:off x="10898940" y="5013219"/>
            <a:ext cx="0" cy="6214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9B39FD44-CCDB-4F96-8FAE-8F90DC0823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28479" y="5317763"/>
            <a:ext cx="2294334" cy="3811144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8ED157B-F4B6-4BEA-A7AA-623BB499DBF1}"/>
              </a:ext>
            </a:extLst>
          </p:cNvPr>
          <p:cNvCxnSpPr/>
          <p:nvPr/>
        </p:nvCxnSpPr>
        <p:spPr>
          <a:xfrm flipH="1">
            <a:off x="7722813" y="7202436"/>
            <a:ext cx="72418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064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2087-C28C-46AF-95B3-FA08D3A6D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8276EDB-819D-484A-8FF5-969AF91257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485" y="2433638"/>
            <a:ext cx="3493030" cy="5802312"/>
          </a:xfrm>
        </p:spPr>
      </p:pic>
      <p:pic>
        <p:nvPicPr>
          <p:cNvPr id="4" name="Picture 4" descr="https://cdn.24slides.com/templates/upload/templates-previews/jnYnsYHtPJqCbtsBnZv4pYqrvCunfTFALsPYWdlM.jpg">
            <a:extLst>
              <a:ext uri="{FF2B5EF4-FFF2-40B4-BE49-F238E27FC236}">
                <a16:creationId xmlns:a16="http://schemas.microsoft.com/office/drawing/2014/main" id="{A5F2E650-8CCB-4BB0-8EE8-C02775821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510" y="15093"/>
            <a:ext cx="12191998" cy="9128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9B5A3A-5123-43FE-BD66-F930F346D2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23" y="1285883"/>
            <a:ext cx="3391097" cy="5632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0378BD-AB6F-409E-AE4F-2DA045EA4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162" y="1177289"/>
            <a:ext cx="2129717" cy="3537697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CE7BC209-A2EC-4D56-9F6B-C9545C8B5E1C}"/>
              </a:ext>
            </a:extLst>
          </p:cNvPr>
          <p:cNvSpPr/>
          <p:nvPr/>
        </p:nvSpPr>
        <p:spPr>
          <a:xfrm>
            <a:off x="530648" y="2764123"/>
            <a:ext cx="2812621" cy="326693"/>
          </a:xfrm>
          <a:prstGeom prst="ellipse">
            <a:avLst/>
          </a:prstGeom>
          <a:solidFill>
            <a:srgbClr val="4472C4">
              <a:alpha val="18039"/>
            </a:srgb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7656D6A-0DBA-4563-B4A8-D4118226685E}"/>
              </a:ext>
            </a:extLst>
          </p:cNvPr>
          <p:cNvSpPr/>
          <p:nvPr/>
        </p:nvSpPr>
        <p:spPr>
          <a:xfrm>
            <a:off x="530648" y="3299725"/>
            <a:ext cx="2812621" cy="326693"/>
          </a:xfrm>
          <a:prstGeom prst="ellipse">
            <a:avLst/>
          </a:prstGeom>
          <a:solidFill>
            <a:srgbClr val="4472C4">
              <a:alpha val="18039"/>
            </a:srgb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9B68C4C1-4C2C-4B8E-8EBF-B42DFD36EE5E}"/>
              </a:ext>
            </a:extLst>
          </p:cNvPr>
          <p:cNvSpPr/>
          <p:nvPr/>
        </p:nvSpPr>
        <p:spPr>
          <a:xfrm>
            <a:off x="3423607" y="2799203"/>
            <a:ext cx="232987" cy="7528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B4AEFD-325E-4145-AE1C-F60E5BAE34E9}"/>
              </a:ext>
            </a:extLst>
          </p:cNvPr>
          <p:cNvSpPr txBox="1"/>
          <p:nvPr/>
        </p:nvSpPr>
        <p:spPr>
          <a:xfrm>
            <a:off x="134302" y="521792"/>
            <a:ext cx="11840375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AFTER THEY SELECT AN IMAGE, NEED TO BE ABLE TO SELECT BOTH BODY AND EQUIPMENT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385F12-B9DF-4CF1-82E2-C3F38392B2A1}"/>
              </a:ext>
            </a:extLst>
          </p:cNvPr>
          <p:cNvSpPr txBox="1"/>
          <p:nvPr/>
        </p:nvSpPr>
        <p:spPr>
          <a:xfrm>
            <a:off x="3825741" y="2852437"/>
            <a:ext cx="1930528" cy="646331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ALLOW FOR BOTH </a:t>
            </a:r>
          </a:p>
          <a:p>
            <a:r>
              <a:rPr lang="en-US" dirty="0"/>
              <a:t>TO BE SELECTED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04114F-29A6-44D2-AC85-89FC6207033A}"/>
              </a:ext>
            </a:extLst>
          </p:cNvPr>
          <p:cNvSpPr/>
          <p:nvPr/>
        </p:nvSpPr>
        <p:spPr>
          <a:xfrm>
            <a:off x="1271509" y="4047726"/>
            <a:ext cx="1282723" cy="68931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C4BF34-1866-4823-A50F-D2B3B83CB9BE}"/>
              </a:ext>
            </a:extLst>
          </p:cNvPr>
          <p:cNvSpPr txBox="1"/>
          <p:nvPr/>
        </p:nvSpPr>
        <p:spPr>
          <a:xfrm>
            <a:off x="1271509" y="4064199"/>
            <a:ext cx="12827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NEXT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C07963F-099E-4B50-83B0-A752F8DDFF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243" y="1192258"/>
            <a:ext cx="2111695" cy="350776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CC88343-581F-4651-8618-E9D60E281D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717" y="5096955"/>
            <a:ext cx="2333784" cy="3876674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E653250-5E79-4479-A73F-474CF8A475D9}"/>
              </a:ext>
            </a:extLst>
          </p:cNvPr>
          <p:cNvCxnSpPr/>
          <p:nvPr/>
        </p:nvCxnSpPr>
        <p:spPr>
          <a:xfrm>
            <a:off x="8366259" y="2799203"/>
            <a:ext cx="103390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C137CE2F-1881-4DFB-AEB6-618590433B2A}"/>
              </a:ext>
            </a:extLst>
          </p:cNvPr>
          <p:cNvCxnSpPr/>
          <p:nvPr/>
        </p:nvCxnSpPr>
        <p:spPr>
          <a:xfrm rot="10800000" flipV="1">
            <a:off x="9996502" y="4737043"/>
            <a:ext cx="1243585" cy="1157320"/>
          </a:xfrm>
          <a:prstGeom prst="bentConnector3">
            <a:avLst>
              <a:gd name="adj1" fmla="val 22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76B3FE3-FB8B-4B95-A877-4622EBD82EB3}"/>
              </a:ext>
            </a:extLst>
          </p:cNvPr>
          <p:cNvSpPr txBox="1"/>
          <p:nvPr/>
        </p:nvSpPr>
        <p:spPr>
          <a:xfrm>
            <a:off x="4301311" y="5100216"/>
            <a:ext cx="2870815" cy="2677656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ONE SCREEN WILL GO TO THE NEXT BEFORE SAVING,</a:t>
            </a:r>
          </a:p>
          <a:p>
            <a:pPr algn="ctr"/>
            <a:r>
              <a:rPr lang="en-US" sz="2400" dirty="0"/>
              <a:t>WILL UPLOAD UNDER ALL CATEGORIES FOR BODY PARTS AND EQUIPMENT</a:t>
            </a:r>
          </a:p>
        </p:txBody>
      </p:sp>
    </p:spTree>
    <p:extLst>
      <p:ext uri="{BB962C8B-B14F-4D97-AF65-F5344CB8AC3E}">
        <p14:creationId xmlns:p14="http://schemas.microsoft.com/office/powerpoint/2010/main" val="854002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s://cdn.24slides.com/templates/upload/templates-previews/jnYnsYHtPJqCbtsBnZv4pYqrvCunfTFALsPYWdlM.jpg">
            <a:extLst>
              <a:ext uri="{FF2B5EF4-FFF2-40B4-BE49-F238E27FC236}">
                <a16:creationId xmlns:a16="http://schemas.microsoft.com/office/drawing/2014/main" id="{4F3B88D9-7BA3-45A7-8BA7-9084A4A03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510" y="15093"/>
            <a:ext cx="12191998" cy="9128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B107CA-2CB4-45FE-BC14-92B3BFA19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859" y="401955"/>
            <a:ext cx="3259005" cy="54135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AFDDC9-BF6B-4105-A2A2-9198724D1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48" y="401955"/>
            <a:ext cx="3259005" cy="541357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7E93291E-6191-41BA-B988-07CC7F9E49F0}"/>
              </a:ext>
            </a:extLst>
          </p:cNvPr>
          <p:cNvSpPr/>
          <p:nvPr/>
        </p:nvSpPr>
        <p:spPr>
          <a:xfrm>
            <a:off x="1882415" y="5221385"/>
            <a:ext cx="509954" cy="404446"/>
          </a:xfrm>
          <a:prstGeom prst="ellipse">
            <a:avLst/>
          </a:prstGeom>
          <a:solidFill>
            <a:srgbClr val="4472C4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655F75B-B3CF-4FCC-AECD-DFFB28D89391}"/>
              </a:ext>
            </a:extLst>
          </p:cNvPr>
          <p:cNvSpPr/>
          <p:nvPr/>
        </p:nvSpPr>
        <p:spPr>
          <a:xfrm>
            <a:off x="4572001" y="2479431"/>
            <a:ext cx="457200" cy="316523"/>
          </a:xfrm>
          <a:prstGeom prst="ellipse">
            <a:avLst/>
          </a:prstGeom>
          <a:solidFill>
            <a:srgbClr val="4472C4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1F9A418-5E7C-4CE1-97AD-AD8C58B522CD}"/>
              </a:ext>
            </a:extLst>
          </p:cNvPr>
          <p:cNvCxnSpPr/>
          <p:nvPr/>
        </p:nvCxnSpPr>
        <p:spPr>
          <a:xfrm>
            <a:off x="2138430" y="5609492"/>
            <a:ext cx="1201609" cy="1107831"/>
          </a:xfrm>
          <a:prstGeom prst="straightConnector1">
            <a:avLst/>
          </a:prstGeom>
          <a:ln w="3810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C456FA4-4CFF-40E5-9337-968696AB6AED}"/>
              </a:ext>
            </a:extLst>
          </p:cNvPr>
          <p:cNvCxnSpPr>
            <a:cxnSpLocks/>
          </p:cNvCxnSpPr>
          <p:nvPr/>
        </p:nvCxnSpPr>
        <p:spPr>
          <a:xfrm flipH="1">
            <a:off x="4007221" y="2795954"/>
            <a:ext cx="809926" cy="3921369"/>
          </a:xfrm>
          <a:prstGeom prst="straightConnector1">
            <a:avLst/>
          </a:prstGeom>
          <a:ln w="3810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3CA5AC1-CBED-4668-9A82-35C2DC94BD82}"/>
              </a:ext>
            </a:extLst>
          </p:cNvPr>
          <p:cNvSpPr txBox="1"/>
          <p:nvPr/>
        </p:nvSpPr>
        <p:spPr>
          <a:xfrm>
            <a:off x="644290" y="6833431"/>
            <a:ext cx="10444141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NEED TO REPLACE WITH ACTUAL NAME OF BODY PART</a:t>
            </a:r>
          </a:p>
        </p:txBody>
      </p:sp>
    </p:spTree>
    <p:extLst>
      <p:ext uri="{BB962C8B-B14F-4D97-AF65-F5344CB8AC3E}">
        <p14:creationId xmlns:p14="http://schemas.microsoft.com/office/powerpoint/2010/main" val="3568805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s://cdn.24slides.com/templates/upload/templates-previews/jnYnsYHtPJqCbtsBnZv4pYqrvCunfTFALsPYWdlM.jpg">
            <a:extLst>
              <a:ext uri="{FF2B5EF4-FFF2-40B4-BE49-F238E27FC236}">
                <a16:creationId xmlns:a16="http://schemas.microsoft.com/office/drawing/2014/main" id="{4F3B88D9-7BA3-45A7-8BA7-9084A4A03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510" y="15093"/>
            <a:ext cx="12191998" cy="9128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F92006-541D-4075-BE49-1A2D66DD86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94" y="317715"/>
            <a:ext cx="3567501" cy="5926015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830503-7706-446E-9DB9-D96149FDC3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799" y="317714"/>
            <a:ext cx="3567501" cy="59260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2485C2-8A25-4075-AF43-E16E23FCF048}"/>
              </a:ext>
            </a:extLst>
          </p:cNvPr>
          <p:cNvSpPr txBox="1"/>
          <p:nvPr/>
        </p:nvSpPr>
        <p:spPr>
          <a:xfrm>
            <a:off x="7844501" y="469026"/>
            <a:ext cx="4155785" cy="6124754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MORE VIDEOS NEED TO BE UPLOADED</a:t>
            </a:r>
          </a:p>
          <a:p>
            <a:endParaRPr lang="en-US" sz="2800" dirty="0"/>
          </a:p>
          <a:p>
            <a:r>
              <a:rPr lang="en-US" sz="2800" dirty="0"/>
              <a:t>VIDEOS NEED TO BE CATEGORIZED PROPERLY UNDER CATEGORY, BODY PART, EQUIPMENT</a:t>
            </a:r>
          </a:p>
          <a:p>
            <a:endParaRPr lang="en-US" sz="2800" dirty="0"/>
          </a:p>
          <a:p>
            <a:r>
              <a:rPr lang="en-US" sz="2800" dirty="0"/>
              <a:t>VIDEO BORDERS NEED TO CHANGE WHETHER PULLED UP UNDER EXERCISE, MOBILITY, STRETCHING, CARDIO</a:t>
            </a:r>
          </a:p>
          <a:p>
            <a:endParaRPr lang="en-US" sz="2800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8ED7DA-41D7-452C-A04D-76BDDD47E7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19" y="4033052"/>
            <a:ext cx="3259005" cy="541357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D204CF07-4FE5-4EF0-8B8B-E9722DA88627}"/>
              </a:ext>
            </a:extLst>
          </p:cNvPr>
          <p:cNvSpPr/>
          <p:nvPr/>
        </p:nvSpPr>
        <p:spPr>
          <a:xfrm>
            <a:off x="2196893" y="2039815"/>
            <a:ext cx="546307" cy="386862"/>
          </a:xfrm>
          <a:prstGeom prst="ellipse">
            <a:avLst/>
          </a:prstGeom>
          <a:solidFill>
            <a:srgbClr val="4472C4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E4BBEE9-E6FF-47A9-B91B-7F3D97F7F110}"/>
              </a:ext>
            </a:extLst>
          </p:cNvPr>
          <p:cNvCxnSpPr/>
          <p:nvPr/>
        </p:nvCxnSpPr>
        <p:spPr>
          <a:xfrm>
            <a:off x="2391508" y="2426677"/>
            <a:ext cx="0" cy="16063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826AC1-B4AB-4D6E-A0F7-94ADEA79247A}"/>
              </a:ext>
            </a:extLst>
          </p:cNvPr>
          <p:cNvCxnSpPr/>
          <p:nvPr/>
        </p:nvCxnSpPr>
        <p:spPr>
          <a:xfrm>
            <a:off x="3826395" y="3569677"/>
            <a:ext cx="64009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453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s://cdn.24slides.com/templates/upload/templates-previews/jnYnsYHtPJqCbtsBnZv4pYqrvCunfTFALsPYWdlM.jpg">
            <a:extLst>
              <a:ext uri="{FF2B5EF4-FFF2-40B4-BE49-F238E27FC236}">
                <a16:creationId xmlns:a16="http://schemas.microsoft.com/office/drawing/2014/main" id="{4F3B88D9-7BA3-45A7-8BA7-9084A4A03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510" y="15093"/>
            <a:ext cx="12191998" cy="9128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B08820-3E45-49E6-9950-A6C05E4A1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748" y="1538654"/>
            <a:ext cx="3652189" cy="6066692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2EB74DD-EC2F-426A-A142-AA13AAF52F52}"/>
              </a:ext>
            </a:extLst>
          </p:cNvPr>
          <p:cNvSpPr/>
          <p:nvPr/>
        </p:nvSpPr>
        <p:spPr>
          <a:xfrm>
            <a:off x="4906107" y="2426677"/>
            <a:ext cx="879231" cy="386861"/>
          </a:xfrm>
          <a:prstGeom prst="ellipse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8EAB43-3E87-4EAF-967A-5B90DA6D17EE}"/>
              </a:ext>
            </a:extLst>
          </p:cNvPr>
          <p:cNvCxnSpPr/>
          <p:nvPr/>
        </p:nvCxnSpPr>
        <p:spPr>
          <a:xfrm flipV="1">
            <a:off x="5785338" y="2268415"/>
            <a:ext cx="3646042" cy="3868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3D9EA22-6AC7-4BD0-995B-D010EF73FF10}"/>
              </a:ext>
            </a:extLst>
          </p:cNvPr>
          <p:cNvSpPr txBox="1"/>
          <p:nvPr/>
        </p:nvSpPr>
        <p:spPr>
          <a:xfrm>
            <a:off x="9431380" y="1962779"/>
            <a:ext cx="2568781" cy="13849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WORKOUT NAMES NEED TO BE EDITABLE</a:t>
            </a: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9261A3-FF32-4325-A791-40A9A00D92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83" y="1538654"/>
            <a:ext cx="3980222" cy="661159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603C9113-FE90-4A7A-A3C2-E8D8A2EBC465}"/>
              </a:ext>
            </a:extLst>
          </p:cNvPr>
          <p:cNvSpPr/>
          <p:nvPr/>
        </p:nvSpPr>
        <p:spPr>
          <a:xfrm>
            <a:off x="2462967" y="6488723"/>
            <a:ext cx="1821338" cy="1652954"/>
          </a:xfrm>
          <a:prstGeom prst="ellipse">
            <a:avLst/>
          </a:prstGeom>
          <a:solidFill>
            <a:srgbClr val="4472C4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6E4059-6883-4E91-B91F-CFF8A6DC174A}"/>
              </a:ext>
            </a:extLst>
          </p:cNvPr>
          <p:cNvCxnSpPr/>
          <p:nvPr/>
        </p:nvCxnSpPr>
        <p:spPr>
          <a:xfrm flipV="1">
            <a:off x="4149969" y="6400800"/>
            <a:ext cx="1266093" cy="10023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036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cdn.24slides.com/templates/upload/templates-previews/jnYnsYHtPJqCbtsBnZv4pYqrvCunfTFALsPYWdlM.jpg">
            <a:extLst>
              <a:ext uri="{FF2B5EF4-FFF2-40B4-BE49-F238E27FC236}">
                <a16:creationId xmlns:a16="http://schemas.microsoft.com/office/drawing/2014/main" id="{C4E2F7FF-1C91-4247-BD6B-ABB25AFB4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510" y="15093"/>
            <a:ext cx="12191998" cy="9128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19318B-F31C-4E0A-AD84-DCF6BAD2BA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26" y="703384"/>
            <a:ext cx="4255594" cy="706901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C9E7117-437E-45DA-8D50-F7DEB9A920FB}"/>
              </a:ext>
            </a:extLst>
          </p:cNvPr>
          <p:cNvSpPr/>
          <p:nvPr/>
        </p:nvSpPr>
        <p:spPr>
          <a:xfrm>
            <a:off x="1213338" y="2321169"/>
            <a:ext cx="844062" cy="369277"/>
          </a:xfrm>
          <a:prstGeom prst="ellipse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D29617-FBD5-4BCE-BC51-AC2D58D4D0EC}"/>
              </a:ext>
            </a:extLst>
          </p:cNvPr>
          <p:cNvCxnSpPr/>
          <p:nvPr/>
        </p:nvCxnSpPr>
        <p:spPr>
          <a:xfrm flipV="1">
            <a:off x="2015889" y="983493"/>
            <a:ext cx="4038600" cy="1459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DAF01AA-0A35-4E58-8196-88338A38952E}"/>
              </a:ext>
            </a:extLst>
          </p:cNvPr>
          <p:cNvSpPr txBox="1"/>
          <p:nvPr/>
        </p:nvSpPr>
        <p:spPr>
          <a:xfrm>
            <a:off x="6137513" y="705287"/>
            <a:ext cx="5450520" cy="39703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SEARCH BOX WILL PULL UP A DROPDOWN LIST OF EXERCISES</a:t>
            </a:r>
          </a:p>
          <a:p>
            <a:endParaRPr lang="en-US" sz="3600" dirty="0"/>
          </a:p>
          <a:p>
            <a:r>
              <a:rPr lang="en-US" sz="3600" dirty="0"/>
              <a:t>FUNCTIONALITY OF THE WHITE BOARD NEEDS TO BE FINALIZED</a:t>
            </a:r>
          </a:p>
        </p:txBody>
      </p:sp>
    </p:spTree>
    <p:extLst>
      <p:ext uri="{BB962C8B-B14F-4D97-AF65-F5344CB8AC3E}">
        <p14:creationId xmlns:p14="http://schemas.microsoft.com/office/powerpoint/2010/main" val="1405894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D:\DOC SANCHEZ\ppt\backgrou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38933"/>
            <a:ext cx="12195176" cy="6858000"/>
          </a:xfrm>
          <a:prstGeom prst="rect">
            <a:avLst/>
          </a:prstGeom>
          <a:noFill/>
        </p:spPr>
      </p:pic>
      <p:pic>
        <p:nvPicPr>
          <p:cNvPr id="5122" name="Picture 2" descr="D:\DOC SANCHEZ\ICON FITLAB\ad NEW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5491" y="2173050"/>
            <a:ext cx="2438400" cy="5446951"/>
          </a:xfrm>
          <a:prstGeom prst="rect">
            <a:avLst/>
          </a:prstGeom>
          <a:noFill/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0" y="1524000"/>
            <a:ext cx="3275864" cy="4572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vert="horz" lIns="91452" tIns="45727" rIns="91452" bIns="45727" rtlCol="0" anchor="ctr">
            <a:normAutofit lnSpcReduction="10000"/>
          </a:bodyPr>
          <a:lstStyle/>
          <a:p>
            <a:pPr defTabSz="914498">
              <a:spcBef>
                <a:spcPct val="0"/>
              </a:spcBef>
              <a:defRPr/>
            </a:pPr>
            <a:r>
              <a:rPr lang="en-US" sz="2400" dirty="0">
                <a:solidFill>
                  <a:schemeClr val="bg1"/>
                </a:solidFill>
                <a:latin typeface="Adobe Fan Heiti Std B" pitchFamily="34" charset="-128"/>
                <a:ea typeface="Adobe Fan Heiti Std B" pitchFamily="34" charset="-128"/>
                <a:cs typeface="+mj-cs"/>
              </a:rPr>
              <a:t>NEW MAIN MENU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67463" y="1767840"/>
            <a:ext cx="4027714" cy="4801314"/>
          </a:xfrm>
          <a:prstGeom prst="rect">
            <a:avLst/>
          </a:prstGeom>
          <a:noFill/>
          <a:ln w="28575">
            <a:solidFill>
              <a:srgbClr val="FF0000">
                <a:alpha val="99000"/>
              </a:srgbClr>
            </a:solidFill>
          </a:ln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endParaRPr lang="en-US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dirty="0"/>
              <a:t>User profile picture has to be displayed in circular shape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dirty="0"/>
              <a:t>User Name has to be displayed below profile picture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dirty="0"/>
              <a:t>These are the list  of  categories that  the note  screen  should give accessibility to  the  User at the main menu ,  from the left corner.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dirty="0"/>
              <a:t>Main Menu must have the clickable options as mentioned below </a:t>
            </a:r>
          </a:p>
          <a:p>
            <a:endParaRPr lang="en-US" dirty="0"/>
          </a:p>
          <a:p>
            <a:r>
              <a:rPr lang="en-US" b="1" i="1" dirty="0"/>
              <a:t>1. Admin 	2. Calendar    3. Favorites</a:t>
            </a:r>
          </a:p>
          <a:p>
            <a:r>
              <a:rPr lang="en-US" b="1" i="1" dirty="0"/>
              <a:t>4.Library 5. My Media    6. My Workout    7. Planner 8. Share    9. Logout</a:t>
            </a:r>
          </a:p>
          <a:p>
            <a:endParaRPr lang="en-US" b="1" i="1" dirty="0"/>
          </a:p>
          <a:p>
            <a:r>
              <a:rPr lang="en-US" i="1" dirty="0"/>
              <a:t>( with respective icons next to it )</a:t>
            </a:r>
          </a:p>
        </p:txBody>
      </p:sp>
      <p:sp>
        <p:nvSpPr>
          <p:cNvPr id="7" name="Oval 6">
            <a:hlinkClick r:id="" action="ppaction://noaction"/>
          </p:cNvPr>
          <p:cNvSpPr/>
          <p:nvPr/>
        </p:nvSpPr>
        <p:spPr>
          <a:xfrm>
            <a:off x="198694" y="3182983"/>
            <a:ext cx="1576113" cy="406400"/>
          </a:xfrm>
          <a:prstGeom prst="ellipse">
            <a:avLst/>
          </a:prstGeom>
          <a:solidFill>
            <a:srgbClr val="0070C0">
              <a:alpha val="20000"/>
            </a:srgb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133" name="Ink 5132">
                <a:extLst>
                  <a:ext uri="{FF2B5EF4-FFF2-40B4-BE49-F238E27FC236}">
                    <a16:creationId xmlns:a16="http://schemas.microsoft.com/office/drawing/2014/main" id="{0B9CFDAC-C0DF-4721-BD27-1FC3DD2FD2DB}"/>
                  </a:ext>
                </a:extLst>
              </p14:cNvPr>
              <p14:cNvContentPartPr/>
              <p14:nvPr/>
            </p14:nvContentPartPr>
            <p14:xfrm>
              <a:off x="11287187" y="2694160"/>
              <a:ext cx="480" cy="480"/>
            </p14:xfrm>
          </p:contentPart>
        </mc:Choice>
        <mc:Fallback>
          <p:pic>
            <p:nvPicPr>
              <p:cNvPr id="5133" name="Ink 5132">
                <a:extLst>
                  <a:ext uri="{FF2B5EF4-FFF2-40B4-BE49-F238E27FC236}">
                    <a16:creationId xmlns:a16="http://schemas.microsoft.com/office/drawing/2014/main" id="{0B9CFDAC-C0DF-4721-BD27-1FC3DD2FD2D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263187" y="2670160"/>
                <a:ext cx="48000" cy="4800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Picture 2" descr="D:\DOC SANCHEZ\Administrator page\ok\MENU\MENU.jpg">
            <a:extLst>
              <a:ext uri="{FF2B5EF4-FFF2-40B4-BE49-F238E27FC236}">
                <a16:creationId xmlns:a16="http://schemas.microsoft.com/office/drawing/2014/main" id="{335CADD8-9190-4502-A6C6-11A06BD03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550" y="1767841"/>
            <a:ext cx="3034988" cy="4939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93D767B-A334-4477-8694-79532D8BA759}"/>
              </a:ext>
            </a:extLst>
          </p:cNvPr>
          <p:cNvCxnSpPr>
            <a:cxnSpLocks/>
          </p:cNvCxnSpPr>
          <p:nvPr/>
        </p:nvCxnSpPr>
        <p:spPr>
          <a:xfrm flipV="1">
            <a:off x="2808515" y="4003767"/>
            <a:ext cx="1907177" cy="262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C8A900F-8175-4C25-A770-E91A3A885F85}"/>
              </a:ext>
            </a:extLst>
          </p:cNvPr>
          <p:cNvSpPr txBox="1"/>
          <p:nvPr/>
        </p:nvSpPr>
        <p:spPr>
          <a:xfrm>
            <a:off x="2714723" y="4344769"/>
            <a:ext cx="2315827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Replace with this skin, </a:t>
            </a:r>
          </a:p>
          <a:p>
            <a:r>
              <a:rPr lang="en-US" dirty="0"/>
              <a:t>And button options</a:t>
            </a:r>
          </a:p>
        </p:txBody>
      </p:sp>
    </p:spTree>
    <p:extLst>
      <p:ext uri="{BB962C8B-B14F-4D97-AF65-F5344CB8AC3E}">
        <p14:creationId xmlns:p14="http://schemas.microsoft.com/office/powerpoint/2010/main" val="3069315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D:\DOC SANCHEZ\ppt\background.jpg">
            <a:extLst>
              <a:ext uri="{FF2B5EF4-FFF2-40B4-BE49-F238E27FC236}">
                <a16:creationId xmlns:a16="http://schemas.microsoft.com/office/drawing/2014/main" id="{6E695459-6345-49A1-A2F1-5DCF64268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795" y="1231287"/>
            <a:ext cx="12195176" cy="6858000"/>
          </a:xfrm>
          <a:prstGeom prst="rect">
            <a:avLst/>
          </a:prstGeom>
          <a:noFill/>
        </p:spPr>
      </p:pic>
      <p:pic>
        <p:nvPicPr>
          <p:cNvPr id="13" name="Picture 2" descr="D:\DOC SANCHEZ\Administrator page\Administrator pag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922" y="1905001"/>
            <a:ext cx="3459145" cy="438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:\DOC SANCHEZ\Administrator page\ok\MENU\MENU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845306"/>
            <a:ext cx="3459147" cy="5629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52FB683-36C8-49B4-9986-9BD798E88597}"/>
              </a:ext>
            </a:extLst>
          </p:cNvPr>
          <p:cNvSpPr/>
          <p:nvPr/>
        </p:nvSpPr>
        <p:spPr>
          <a:xfrm>
            <a:off x="2478348" y="3823133"/>
            <a:ext cx="257709" cy="275660"/>
          </a:xfrm>
          <a:prstGeom prst="ellipse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7" name="Elbow Connector 15">
            <a:extLst>
              <a:ext uri="{FF2B5EF4-FFF2-40B4-BE49-F238E27FC236}">
                <a16:creationId xmlns:a16="http://schemas.microsoft.com/office/drawing/2014/main" id="{308D1490-43A3-4EFB-8499-2A185DC055FF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2736057" y="3328415"/>
            <a:ext cx="1471865" cy="63254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 descr="D:\DOC SANCHEZ\Administrator page\6.jpg">
            <a:extLst>
              <a:ext uri="{FF2B5EF4-FFF2-40B4-BE49-F238E27FC236}">
                <a16:creationId xmlns:a16="http://schemas.microsoft.com/office/drawing/2014/main" id="{56278E5D-6717-4C9E-9B3D-EB62FF9EC5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2388"/>
          <a:stretch/>
        </p:blipFill>
        <p:spPr bwMode="auto">
          <a:xfrm>
            <a:off x="8310300" y="1379272"/>
            <a:ext cx="2828831" cy="624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20FC2956-D04C-44B1-B6DB-D23FF6C69977}"/>
              </a:ext>
            </a:extLst>
          </p:cNvPr>
          <p:cNvSpPr/>
          <p:nvPr/>
        </p:nvSpPr>
        <p:spPr>
          <a:xfrm>
            <a:off x="4781541" y="3192725"/>
            <a:ext cx="271452" cy="271381"/>
          </a:xfrm>
          <a:prstGeom prst="ellipse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cxnSp>
        <p:nvCxnSpPr>
          <p:cNvPr id="10" name="Elbow Connector 8">
            <a:extLst>
              <a:ext uri="{FF2B5EF4-FFF2-40B4-BE49-F238E27FC236}">
                <a16:creationId xmlns:a16="http://schemas.microsoft.com/office/drawing/2014/main" id="{4236EF90-7C3C-476E-AD23-27DEBC79097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352194" y="1448622"/>
            <a:ext cx="429715" cy="3329873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6F2B2DBA-669C-4EE5-B102-A3C4FC53706E}"/>
              </a:ext>
            </a:extLst>
          </p:cNvPr>
          <p:cNvSpPr txBox="1">
            <a:spLocks/>
          </p:cNvSpPr>
          <p:nvPr/>
        </p:nvSpPr>
        <p:spPr>
          <a:xfrm>
            <a:off x="-3176" y="1288551"/>
            <a:ext cx="3275864" cy="4572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vert="horz" lIns="91452" tIns="45727" rIns="91452" bIns="45727" rtlCol="0" anchor="ctr">
            <a:normAutofit lnSpcReduction="10000"/>
          </a:bodyPr>
          <a:lstStyle/>
          <a:p>
            <a:pPr defTabSz="914498">
              <a:spcBef>
                <a:spcPct val="0"/>
              </a:spcBef>
              <a:defRPr/>
            </a:pPr>
            <a:r>
              <a:rPr lang="en-US" sz="2400" dirty="0">
                <a:solidFill>
                  <a:schemeClr val="bg1"/>
                </a:solidFill>
                <a:latin typeface="Adobe Fan Heiti Std B" pitchFamily="34" charset="-128"/>
                <a:ea typeface="Adobe Fan Heiti Std B" pitchFamily="34" charset="-128"/>
                <a:cs typeface="+mj-cs"/>
              </a:rPr>
              <a:t>LIBRARY</a:t>
            </a:r>
          </a:p>
        </p:txBody>
      </p:sp>
      <p:cxnSp>
        <p:nvCxnSpPr>
          <p:cNvPr id="15" name="Elbow Connector 8">
            <a:extLst>
              <a:ext uri="{FF2B5EF4-FFF2-40B4-BE49-F238E27FC236}">
                <a16:creationId xmlns:a16="http://schemas.microsoft.com/office/drawing/2014/main" id="{E807FF8D-360B-4F34-9B3F-E29ECEF9CCA2}"/>
              </a:ext>
            </a:extLst>
          </p:cNvPr>
          <p:cNvCxnSpPr>
            <a:cxnSpLocks/>
          </p:cNvCxnSpPr>
          <p:nvPr/>
        </p:nvCxnSpPr>
        <p:spPr>
          <a:xfrm flipV="1">
            <a:off x="11133804" y="4132857"/>
            <a:ext cx="1081695" cy="38696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81A6D7-8C9D-4F8F-AB05-9F4A70156284}"/>
              </a:ext>
            </a:extLst>
          </p:cNvPr>
          <p:cNvSpPr txBox="1"/>
          <p:nvPr/>
        </p:nvSpPr>
        <p:spPr>
          <a:xfrm>
            <a:off x="11367141" y="4660288"/>
            <a:ext cx="678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NEXT</a:t>
            </a:r>
          </a:p>
          <a:p>
            <a:r>
              <a:rPr lang="en-US" dirty="0">
                <a:solidFill>
                  <a:srgbClr val="FF0000"/>
                </a:solidFill>
              </a:rPr>
              <a:t>PAGE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5D37F7-A8C5-441D-AD60-514718024301}"/>
              </a:ext>
            </a:extLst>
          </p:cNvPr>
          <p:cNvSpPr txBox="1"/>
          <p:nvPr/>
        </p:nvSpPr>
        <p:spPr>
          <a:xfrm>
            <a:off x="5286323" y="5488971"/>
            <a:ext cx="1619354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MAIN MENU -&gt;</a:t>
            </a:r>
          </a:p>
          <a:p>
            <a:r>
              <a:rPr lang="en-US" dirty="0"/>
              <a:t>FUNCTION -&gt;</a:t>
            </a:r>
          </a:p>
          <a:p>
            <a:r>
              <a:rPr lang="en-US" dirty="0"/>
              <a:t>CATEGORIES -&gt;</a:t>
            </a:r>
          </a:p>
          <a:p>
            <a:r>
              <a:rPr lang="en-US" dirty="0"/>
              <a:t>LIBRARY -&gt;</a:t>
            </a:r>
          </a:p>
          <a:p>
            <a:r>
              <a:rPr lang="en-US" dirty="0"/>
              <a:t>VIDEOS -&gt;</a:t>
            </a:r>
          </a:p>
          <a:p>
            <a:r>
              <a:rPr lang="en-US" dirty="0"/>
              <a:t>PLAYER</a:t>
            </a:r>
          </a:p>
        </p:txBody>
      </p:sp>
    </p:spTree>
    <p:extLst>
      <p:ext uri="{BB962C8B-B14F-4D97-AF65-F5344CB8AC3E}">
        <p14:creationId xmlns:p14="http://schemas.microsoft.com/office/powerpoint/2010/main" val="1073081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</TotalTime>
  <Words>308</Words>
  <Application>Microsoft Office PowerPoint</Application>
  <PresentationFormat>Custom</PresentationFormat>
  <Paragraphs>70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Adobe Fan Heiti Std B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sanchez</dc:creator>
  <cp:lastModifiedBy>Benjamin Horton</cp:lastModifiedBy>
  <cp:revision>11</cp:revision>
  <dcterms:created xsi:type="dcterms:W3CDTF">2019-05-08T22:48:49Z</dcterms:created>
  <dcterms:modified xsi:type="dcterms:W3CDTF">2019-05-13T14:00:08Z</dcterms:modified>
</cp:coreProperties>
</file>