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56C7684-1048-4FE3-91C1-594D3A2BD5A4}" type="datetimeFigureOut">
              <a:rPr lang="fr-CA" smtClean="0"/>
              <a:t>2022-12-06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32620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330161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3627396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297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184031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56C7684-1048-4FE3-91C1-594D3A2BD5A4}" type="datetimeFigureOut">
              <a:rPr lang="fr-CA" smtClean="0"/>
              <a:t>2022-12-06</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414093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56C7684-1048-4FE3-91C1-594D3A2BD5A4}" type="datetimeFigureOut">
              <a:rPr lang="fr-CA" smtClean="0"/>
              <a:t>2022-12-06</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396176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6C7684-1048-4FE3-91C1-594D3A2BD5A4}" type="datetimeFigureOut">
              <a:rPr lang="fr-CA" smtClean="0"/>
              <a:t>2022-12-06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39300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6C7684-1048-4FE3-91C1-594D3A2BD5A4}" type="datetimeFigureOut">
              <a:rPr lang="fr-CA" smtClean="0"/>
              <a:t>2022-12-06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77177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6C7684-1048-4FE3-91C1-594D3A2BD5A4}" type="datetimeFigureOut">
              <a:rPr lang="fr-CA" smtClean="0"/>
              <a:t>2022-12-06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69994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56C7684-1048-4FE3-91C1-594D3A2BD5A4}" type="datetimeFigureOut">
              <a:rPr lang="fr-CA" smtClean="0"/>
              <a:t>2022-12-06</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20494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41877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6C7684-1048-4FE3-91C1-594D3A2BD5A4}" type="datetimeFigureOut">
              <a:rPr lang="fr-CA" smtClean="0"/>
              <a:t>2022-12-06</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17914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6C7684-1048-4FE3-91C1-594D3A2BD5A4}" type="datetimeFigureOut">
              <a:rPr lang="fr-CA" smtClean="0"/>
              <a:t>2022-12-06</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420470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56C7684-1048-4FE3-91C1-594D3A2BD5A4}" type="datetimeFigureOut">
              <a:rPr lang="fr-CA" smtClean="0"/>
              <a:t>2022-12-06</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75893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178221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6C7684-1048-4FE3-91C1-594D3A2BD5A4}" type="datetimeFigureOut">
              <a:rPr lang="fr-CA" smtClean="0"/>
              <a:t>2022-12-06</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848FC62-1CAE-4C3E-AC3D-F4D8DC762622}" type="slidenum">
              <a:rPr lang="fr-CA" smtClean="0"/>
              <a:t>‹N°›</a:t>
            </a:fld>
            <a:endParaRPr lang="fr-CA"/>
          </a:p>
        </p:txBody>
      </p:sp>
    </p:spTree>
    <p:extLst>
      <p:ext uri="{BB962C8B-B14F-4D97-AF65-F5344CB8AC3E}">
        <p14:creationId xmlns:p14="http://schemas.microsoft.com/office/powerpoint/2010/main" val="40112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56C7684-1048-4FE3-91C1-594D3A2BD5A4}" type="datetimeFigureOut">
              <a:rPr lang="fr-CA" smtClean="0"/>
              <a:t>2022-12-06</a:t>
            </a:fld>
            <a:endParaRPr lang="fr-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848FC62-1CAE-4C3E-AC3D-F4D8DC762622}" type="slidenum">
              <a:rPr lang="fr-CA" smtClean="0"/>
              <a:t>‹N°›</a:t>
            </a:fld>
            <a:endParaRPr lang="fr-CA"/>
          </a:p>
        </p:txBody>
      </p:sp>
    </p:spTree>
    <p:extLst>
      <p:ext uri="{BB962C8B-B14F-4D97-AF65-F5344CB8AC3E}">
        <p14:creationId xmlns:p14="http://schemas.microsoft.com/office/powerpoint/2010/main" val="138579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4F97F-ED9F-6E65-C404-70073E6837B3}"/>
              </a:ext>
            </a:extLst>
          </p:cNvPr>
          <p:cNvSpPr>
            <a:spLocks noGrp="1"/>
          </p:cNvSpPr>
          <p:nvPr>
            <p:ph type="ctrTitle"/>
          </p:nvPr>
        </p:nvSpPr>
        <p:spPr/>
        <p:txBody>
          <a:bodyPr>
            <a:normAutofit/>
          </a:bodyPr>
          <a:lstStyle/>
          <a:p>
            <a:r>
              <a:rPr lang="fr-CA" sz="8800" dirty="0" err="1"/>
              <a:t>Flyweight</a:t>
            </a:r>
            <a:endParaRPr lang="fr-CA" sz="8800" dirty="0"/>
          </a:p>
        </p:txBody>
      </p:sp>
      <p:sp>
        <p:nvSpPr>
          <p:cNvPr id="3" name="Sous-titre 2">
            <a:extLst>
              <a:ext uri="{FF2B5EF4-FFF2-40B4-BE49-F238E27FC236}">
                <a16:creationId xmlns:a16="http://schemas.microsoft.com/office/drawing/2014/main" id="{91639F0E-B1DD-580B-73F4-1259A9F6645F}"/>
              </a:ext>
            </a:extLst>
          </p:cNvPr>
          <p:cNvSpPr>
            <a:spLocks noGrp="1"/>
          </p:cNvSpPr>
          <p:nvPr>
            <p:ph type="subTitle" idx="1"/>
          </p:nvPr>
        </p:nvSpPr>
        <p:spPr/>
        <p:txBody>
          <a:bodyPr/>
          <a:lstStyle/>
          <a:p>
            <a:r>
              <a:rPr lang="fr-CA" dirty="0"/>
              <a:t>Patron de conception</a:t>
            </a:r>
          </a:p>
          <a:p>
            <a:r>
              <a:rPr lang="fr-CA" dirty="0"/>
              <a:t>Nessrine tabta</a:t>
            </a:r>
          </a:p>
        </p:txBody>
      </p:sp>
    </p:spTree>
    <p:extLst>
      <p:ext uri="{BB962C8B-B14F-4D97-AF65-F5344CB8AC3E}">
        <p14:creationId xmlns:p14="http://schemas.microsoft.com/office/powerpoint/2010/main" val="355421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D8B56-D7EA-5E9C-4750-240A5482508D}"/>
              </a:ext>
            </a:extLst>
          </p:cNvPr>
          <p:cNvSpPr>
            <a:spLocks noGrp="1"/>
          </p:cNvSpPr>
          <p:nvPr>
            <p:ph type="title"/>
          </p:nvPr>
        </p:nvSpPr>
        <p:spPr/>
        <p:txBody>
          <a:bodyPr/>
          <a:lstStyle/>
          <a:p>
            <a:pPr algn="l"/>
            <a:r>
              <a:rPr lang="fr-CA" dirty="0" err="1"/>
              <a:t>FlyWEight</a:t>
            </a:r>
            <a:r>
              <a:rPr lang="fr-CA" dirty="0"/>
              <a:t> c’est quoi? </a:t>
            </a:r>
          </a:p>
        </p:txBody>
      </p:sp>
      <p:sp>
        <p:nvSpPr>
          <p:cNvPr id="3" name="Espace réservé du contenu 2">
            <a:extLst>
              <a:ext uri="{FF2B5EF4-FFF2-40B4-BE49-F238E27FC236}">
                <a16:creationId xmlns:a16="http://schemas.microsoft.com/office/drawing/2014/main" id="{18D2EDA4-5434-F9B4-C70A-3A397918734A}"/>
              </a:ext>
            </a:extLst>
          </p:cNvPr>
          <p:cNvSpPr>
            <a:spLocks noGrp="1"/>
          </p:cNvSpPr>
          <p:nvPr>
            <p:ph sz="quarter" idx="13"/>
          </p:nvPr>
        </p:nvSpPr>
        <p:spPr/>
        <p:txBody>
          <a:bodyPr/>
          <a:lstStyle/>
          <a:p>
            <a:r>
              <a:rPr lang="fr-CA" sz="2400" dirty="0"/>
              <a:t>Poids mouche est un patron de conception structurel qui permet de stocker plus d’objets dans la RAM en partageant les états similaires entre de multiples objets, plutôt que de stocker les données dans chaque objet.</a:t>
            </a:r>
          </a:p>
          <a:p>
            <a:endParaRPr lang="fr-CA" dirty="0"/>
          </a:p>
          <a:p>
            <a:pPr marL="0" indent="0">
              <a:buNone/>
            </a:pPr>
            <a:endParaRPr lang="fr-CA" dirty="0"/>
          </a:p>
        </p:txBody>
      </p:sp>
    </p:spTree>
    <p:extLst>
      <p:ext uri="{BB962C8B-B14F-4D97-AF65-F5344CB8AC3E}">
        <p14:creationId xmlns:p14="http://schemas.microsoft.com/office/powerpoint/2010/main" val="61692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FBD1C-9728-3065-02FA-EDBEA4B9B70E}"/>
              </a:ext>
            </a:extLst>
          </p:cNvPr>
          <p:cNvSpPr>
            <a:spLocks noGrp="1"/>
          </p:cNvSpPr>
          <p:nvPr>
            <p:ph type="title"/>
          </p:nvPr>
        </p:nvSpPr>
        <p:spPr/>
        <p:txBody>
          <a:bodyPr/>
          <a:lstStyle/>
          <a:p>
            <a:pPr algn="l"/>
            <a:r>
              <a:rPr lang="fr-CA" dirty="0"/>
              <a:t>FLYWEIGHT C’EST QUOI? (EN détail)</a:t>
            </a:r>
          </a:p>
        </p:txBody>
      </p:sp>
      <p:sp>
        <p:nvSpPr>
          <p:cNvPr id="3" name="Espace réservé du contenu 2">
            <a:extLst>
              <a:ext uri="{FF2B5EF4-FFF2-40B4-BE49-F238E27FC236}">
                <a16:creationId xmlns:a16="http://schemas.microsoft.com/office/drawing/2014/main" id="{6E765847-AB3B-6E68-ABF0-E22598360B27}"/>
              </a:ext>
            </a:extLst>
          </p:cNvPr>
          <p:cNvSpPr>
            <a:spLocks noGrp="1"/>
          </p:cNvSpPr>
          <p:nvPr>
            <p:ph sz="quarter" idx="13"/>
          </p:nvPr>
        </p:nvSpPr>
        <p:spPr/>
        <p:txBody>
          <a:bodyPr>
            <a:normAutofit/>
          </a:bodyPr>
          <a:lstStyle/>
          <a:p>
            <a:r>
              <a:rPr lang="fr-CA" dirty="0"/>
              <a:t>A l’aide d’une factory, si deux objets différents ont un </a:t>
            </a:r>
            <a:r>
              <a:rPr lang="fr-CA" b="1" dirty="0"/>
              <a:t>paramètre en commun </a:t>
            </a:r>
            <a:r>
              <a:rPr lang="fr-CA" dirty="0"/>
              <a:t>(exemple deux cercle d’une même couleur mais d’une taille différente) </a:t>
            </a:r>
            <a:r>
              <a:rPr lang="fr-CA" b="1" dirty="0"/>
              <a:t>on va utiliser ce paramètre déjà construit dans le premier afin de réaliser le deuxième</a:t>
            </a:r>
            <a:r>
              <a:rPr lang="fr-CA" dirty="0"/>
              <a:t> ainsi la place en mémoire sera celle d'un seul cercle pour en créer deux, pour cela on va utiliser les setters de la classe cercle.</a:t>
            </a:r>
          </a:p>
          <a:p>
            <a:r>
              <a:rPr lang="fr-CA" dirty="0"/>
              <a:t>on va utiliser un </a:t>
            </a:r>
            <a:r>
              <a:rPr lang="fr-CA" b="1" dirty="0"/>
              <a:t>type objet </a:t>
            </a:r>
            <a:r>
              <a:rPr lang="fr-CA" dirty="0"/>
              <a:t>pour représenter une </a:t>
            </a:r>
            <a:r>
              <a:rPr lang="fr-CA" b="1" dirty="0"/>
              <a:t>gamme de petits objets tous différents.</a:t>
            </a:r>
          </a:p>
        </p:txBody>
      </p:sp>
      <p:pic>
        <p:nvPicPr>
          <p:cNvPr id="5" name="Image 4">
            <a:extLst>
              <a:ext uri="{FF2B5EF4-FFF2-40B4-BE49-F238E27FC236}">
                <a16:creationId xmlns:a16="http://schemas.microsoft.com/office/drawing/2014/main" id="{A3F16070-AF39-277E-8BDF-83132E2A8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3780" y="476176"/>
            <a:ext cx="2072605" cy="1814263"/>
          </a:xfrm>
          <a:prstGeom prst="rect">
            <a:avLst/>
          </a:prstGeom>
        </p:spPr>
      </p:pic>
    </p:spTree>
    <p:extLst>
      <p:ext uri="{BB962C8B-B14F-4D97-AF65-F5344CB8AC3E}">
        <p14:creationId xmlns:p14="http://schemas.microsoft.com/office/powerpoint/2010/main" val="160583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661C58-63E7-8AFC-2204-72DD59D89635}"/>
              </a:ext>
            </a:extLst>
          </p:cNvPr>
          <p:cNvSpPr>
            <a:spLocks noGrp="1"/>
          </p:cNvSpPr>
          <p:nvPr>
            <p:ph type="title"/>
          </p:nvPr>
        </p:nvSpPr>
        <p:spPr/>
        <p:txBody>
          <a:bodyPr/>
          <a:lstStyle/>
          <a:p>
            <a:pPr algn="l"/>
            <a:r>
              <a:rPr lang="fr-CA" dirty="0"/>
              <a:t>Avantages de </a:t>
            </a:r>
            <a:r>
              <a:rPr lang="fr-CA" dirty="0" err="1"/>
              <a:t>flyweight</a:t>
            </a:r>
            <a:r>
              <a:rPr lang="fr-CA" dirty="0"/>
              <a:t>	</a:t>
            </a:r>
          </a:p>
        </p:txBody>
      </p:sp>
      <p:sp>
        <p:nvSpPr>
          <p:cNvPr id="3" name="Espace réservé du contenu 2">
            <a:extLst>
              <a:ext uri="{FF2B5EF4-FFF2-40B4-BE49-F238E27FC236}">
                <a16:creationId xmlns:a16="http://schemas.microsoft.com/office/drawing/2014/main" id="{4D3F6BA6-202C-EF7F-3BAC-9283229E5A3D}"/>
              </a:ext>
            </a:extLst>
          </p:cNvPr>
          <p:cNvSpPr>
            <a:spLocks noGrp="1"/>
          </p:cNvSpPr>
          <p:nvPr>
            <p:ph sz="quarter" idx="13"/>
          </p:nvPr>
        </p:nvSpPr>
        <p:spPr/>
        <p:txBody>
          <a:bodyPr>
            <a:normAutofit fontScale="85000" lnSpcReduction="10000"/>
          </a:bodyPr>
          <a:lstStyle/>
          <a:p>
            <a:pPr marL="0" indent="0">
              <a:buNone/>
            </a:pPr>
            <a:r>
              <a:rPr lang="fr-CA" sz="2100" b="1" dirty="0"/>
              <a:t>Problème : </a:t>
            </a:r>
            <a:r>
              <a:rPr lang="fr-CA" sz="2100" dirty="0"/>
              <a:t>Utilisation de beaucoup de place dans la ram car nous avons crée beaucoup d’objet (L’ordi peut planter, le programme peut planter ou mal fonctionner , dangereux pour nous système d’exploitation, utilisation de beaucoup de place dans notre programme)</a:t>
            </a:r>
          </a:p>
          <a:p>
            <a:endParaRPr lang="fr-CA" dirty="0"/>
          </a:p>
          <a:p>
            <a:pPr marL="0" indent="0">
              <a:buNone/>
            </a:pPr>
            <a:r>
              <a:rPr lang="fr-CA" sz="2400" b="1" dirty="0"/>
              <a:t>Solution et avantages</a:t>
            </a:r>
            <a:r>
              <a:rPr lang="fr-CA" sz="2400" dirty="0"/>
              <a:t> : Chaque objet séparé contient de nombreuse données et en utilisant </a:t>
            </a:r>
            <a:r>
              <a:rPr lang="fr-CA" sz="2400" dirty="0" err="1"/>
              <a:t>flyweight</a:t>
            </a:r>
            <a:r>
              <a:rPr lang="fr-CA" sz="2400" dirty="0"/>
              <a:t> Vous POURREZ :</a:t>
            </a:r>
          </a:p>
          <a:p>
            <a:r>
              <a:rPr lang="fr-CA" sz="1900" dirty="0"/>
              <a:t>Réduire nombre d’objets</a:t>
            </a:r>
          </a:p>
          <a:p>
            <a:r>
              <a:rPr lang="fr-CA" sz="1900" dirty="0"/>
              <a:t>Réduire quantité de mémoire  et de périphériques de stockage nécessaires si les objets sont conservés</a:t>
            </a:r>
          </a:p>
        </p:txBody>
      </p:sp>
    </p:spTree>
    <p:extLst>
      <p:ext uri="{BB962C8B-B14F-4D97-AF65-F5344CB8AC3E}">
        <p14:creationId xmlns:p14="http://schemas.microsoft.com/office/powerpoint/2010/main" val="63072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AB829-FE51-C6DC-6BD4-D4B82D5D88FE}"/>
              </a:ext>
            </a:extLst>
          </p:cNvPr>
          <p:cNvSpPr>
            <a:spLocks noGrp="1"/>
          </p:cNvSpPr>
          <p:nvPr>
            <p:ph type="title"/>
          </p:nvPr>
        </p:nvSpPr>
        <p:spPr/>
        <p:txBody>
          <a:bodyPr/>
          <a:lstStyle/>
          <a:p>
            <a:pPr algn="l"/>
            <a:r>
              <a:rPr lang="fr-CA" dirty="0"/>
              <a:t>EXAMPLE FLYWEIGHT CERCLE</a:t>
            </a:r>
          </a:p>
        </p:txBody>
      </p:sp>
      <p:pic>
        <p:nvPicPr>
          <p:cNvPr id="6" name="Espace réservé du contenu 5">
            <a:extLst>
              <a:ext uri="{FF2B5EF4-FFF2-40B4-BE49-F238E27FC236}">
                <a16:creationId xmlns:a16="http://schemas.microsoft.com/office/drawing/2014/main" id="{95F05D13-2C00-CCBE-E47A-81406C4EFF4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76670" y="1695159"/>
            <a:ext cx="7772400" cy="5049565"/>
          </a:xfrm>
        </p:spPr>
      </p:pic>
    </p:spTree>
    <p:extLst>
      <p:ext uri="{BB962C8B-B14F-4D97-AF65-F5344CB8AC3E}">
        <p14:creationId xmlns:p14="http://schemas.microsoft.com/office/powerpoint/2010/main" val="16698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F86E6-26CF-C55C-684D-61205ADF263B}"/>
              </a:ext>
            </a:extLst>
          </p:cNvPr>
          <p:cNvSpPr>
            <a:spLocks noGrp="1"/>
          </p:cNvSpPr>
          <p:nvPr>
            <p:ph type="title"/>
          </p:nvPr>
        </p:nvSpPr>
        <p:spPr/>
        <p:txBody>
          <a:bodyPr/>
          <a:lstStyle/>
          <a:p>
            <a:r>
              <a:rPr lang="fr-CA" dirty="0"/>
              <a:t>Example </a:t>
            </a:r>
            <a:r>
              <a:rPr lang="fr-CA" dirty="0" err="1"/>
              <a:t>FlyWeight</a:t>
            </a:r>
            <a:r>
              <a:rPr lang="fr-CA" dirty="0"/>
              <a:t> Coffee</a:t>
            </a:r>
          </a:p>
        </p:txBody>
      </p:sp>
      <p:pic>
        <p:nvPicPr>
          <p:cNvPr id="5" name="Espace réservé du contenu 4">
            <a:extLst>
              <a:ext uri="{FF2B5EF4-FFF2-40B4-BE49-F238E27FC236}">
                <a16:creationId xmlns:a16="http://schemas.microsoft.com/office/drawing/2014/main" id="{A6C08587-4F09-F3D8-DC2D-11C98688A0B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2735" y="1989758"/>
            <a:ext cx="7324530" cy="4249725"/>
          </a:xfrm>
        </p:spPr>
      </p:pic>
    </p:spTree>
    <p:extLst>
      <p:ext uri="{BB962C8B-B14F-4D97-AF65-F5344CB8AC3E}">
        <p14:creationId xmlns:p14="http://schemas.microsoft.com/office/powerpoint/2010/main" val="3760489087"/>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Ronds dans l’eau</Template>
  <TotalTime>75</TotalTime>
  <Words>229</Words>
  <Application>Microsoft Office PowerPoint</Application>
  <PresentationFormat>Grand écran</PresentationFormat>
  <Paragraphs>16</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Tw Cen MT</vt:lpstr>
      <vt:lpstr>Ronds dans l’eau</vt:lpstr>
      <vt:lpstr>Flyweight</vt:lpstr>
      <vt:lpstr>FlyWEight c’est quoi? </vt:lpstr>
      <vt:lpstr>FLYWEIGHT C’EST QUOI? (EN détail)</vt:lpstr>
      <vt:lpstr>Avantages de flyweight </vt:lpstr>
      <vt:lpstr>EXAMPLE FLYWEIGHT CERCLE</vt:lpstr>
      <vt:lpstr>Example FlyWeight Coffee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Flyweight</dc:title>
  <dc:creator>Tabta, Nessrine</dc:creator>
  <cp:lastModifiedBy>Tabta, Nessrine</cp:lastModifiedBy>
  <cp:revision>4</cp:revision>
  <dcterms:created xsi:type="dcterms:W3CDTF">2022-12-03T19:58:01Z</dcterms:created>
  <dcterms:modified xsi:type="dcterms:W3CDTF">2022-12-06T19:33:49Z</dcterms:modified>
</cp:coreProperties>
</file>