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4477A-A9B5-44A6-90AD-DF32B309D31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CF83642-A4F4-469A-AF57-1DC2CBDF1EF1}">
      <dgm:prSet phldrT="[Texto]"/>
      <dgm:spPr/>
      <dgm:t>
        <a:bodyPr/>
        <a:lstStyle/>
        <a:p>
          <a:r>
            <a:rPr lang="es-ES"/>
            <a:t>ENTRADA</a:t>
          </a:r>
        </a:p>
      </dgm:t>
    </dgm:pt>
    <dgm:pt modelId="{910F609D-785F-453A-B0BC-D87ECF33CCA9}" type="parTrans" cxnId="{6C1BC345-8A01-4FBD-97EB-B7E7AB7AB3E0}">
      <dgm:prSet/>
      <dgm:spPr/>
      <dgm:t>
        <a:bodyPr/>
        <a:lstStyle/>
        <a:p>
          <a:endParaRPr lang="es-ES"/>
        </a:p>
      </dgm:t>
    </dgm:pt>
    <dgm:pt modelId="{82BC2CDB-ADE4-42DB-B62C-01483FA0125A}" type="sibTrans" cxnId="{6C1BC345-8A01-4FBD-97EB-B7E7AB7AB3E0}">
      <dgm:prSet/>
      <dgm:spPr/>
      <dgm:t>
        <a:bodyPr/>
        <a:lstStyle/>
        <a:p>
          <a:endParaRPr lang="es-ES"/>
        </a:p>
      </dgm:t>
    </dgm:pt>
    <dgm:pt modelId="{367BFB6A-1EB5-4440-AF9D-0E02ED6C991A}">
      <dgm:prSet phldrT="[Texto]"/>
      <dgm:spPr/>
      <dgm:t>
        <a:bodyPr/>
        <a:lstStyle/>
        <a:p>
          <a:r>
            <a:rPr lang="es-ES"/>
            <a:t>DOCUMENTOS</a:t>
          </a:r>
        </a:p>
      </dgm:t>
    </dgm:pt>
    <dgm:pt modelId="{5CE34E5B-A077-49D9-AC24-5941E2FAC96E}" type="parTrans" cxnId="{FEA4833D-7D6A-46F7-8B45-2107773E6967}">
      <dgm:prSet/>
      <dgm:spPr/>
      <dgm:t>
        <a:bodyPr/>
        <a:lstStyle/>
        <a:p>
          <a:endParaRPr lang="es-ES"/>
        </a:p>
      </dgm:t>
    </dgm:pt>
    <dgm:pt modelId="{020CC474-A2D8-4D0B-B6DA-E2A3F172F66A}" type="sibTrans" cxnId="{FEA4833D-7D6A-46F7-8B45-2107773E6967}">
      <dgm:prSet/>
      <dgm:spPr/>
      <dgm:t>
        <a:bodyPr/>
        <a:lstStyle/>
        <a:p>
          <a:endParaRPr lang="es-ES"/>
        </a:p>
      </dgm:t>
    </dgm:pt>
    <dgm:pt modelId="{34C7E297-497F-49A9-8804-38A581C4889A}">
      <dgm:prSet phldrT="[Texto]"/>
      <dgm:spPr/>
      <dgm:t>
        <a:bodyPr/>
        <a:lstStyle/>
        <a:p>
          <a:r>
            <a:rPr lang="es-ES"/>
            <a:t>RECURSOS HUMANOS</a:t>
          </a:r>
        </a:p>
      </dgm:t>
    </dgm:pt>
    <dgm:pt modelId="{1D3311D7-A0B2-46D1-9494-A720755362A0}" type="parTrans" cxnId="{449C1804-6785-4884-AD3B-A850EA889FF5}">
      <dgm:prSet/>
      <dgm:spPr/>
      <dgm:t>
        <a:bodyPr/>
        <a:lstStyle/>
        <a:p>
          <a:endParaRPr lang="es-ES"/>
        </a:p>
      </dgm:t>
    </dgm:pt>
    <dgm:pt modelId="{5E84037C-87F0-4F76-9154-A8F6C07BDCDD}" type="sibTrans" cxnId="{449C1804-6785-4884-AD3B-A850EA889FF5}">
      <dgm:prSet/>
      <dgm:spPr/>
      <dgm:t>
        <a:bodyPr/>
        <a:lstStyle/>
        <a:p>
          <a:endParaRPr lang="es-ES"/>
        </a:p>
      </dgm:t>
    </dgm:pt>
    <dgm:pt modelId="{2B38031B-2D97-45D5-888C-4F40C892ABEE}">
      <dgm:prSet phldrT="[Texto]"/>
      <dgm:spPr/>
      <dgm:t>
        <a:bodyPr/>
        <a:lstStyle/>
        <a:p>
          <a:r>
            <a:rPr lang="es-ES"/>
            <a:t>PROCESO</a:t>
          </a:r>
        </a:p>
      </dgm:t>
    </dgm:pt>
    <dgm:pt modelId="{4A0F8D2E-FEC6-48FD-B386-CAD3466547C7}" type="parTrans" cxnId="{67FDB0E5-6C91-420C-B71B-5056AA886440}">
      <dgm:prSet/>
      <dgm:spPr/>
      <dgm:t>
        <a:bodyPr/>
        <a:lstStyle/>
        <a:p>
          <a:endParaRPr lang="es-ES"/>
        </a:p>
      </dgm:t>
    </dgm:pt>
    <dgm:pt modelId="{B90742E7-E40D-487A-B591-9BE29542C222}" type="sibTrans" cxnId="{67FDB0E5-6C91-420C-B71B-5056AA886440}">
      <dgm:prSet/>
      <dgm:spPr/>
      <dgm:t>
        <a:bodyPr/>
        <a:lstStyle/>
        <a:p>
          <a:endParaRPr lang="es-ES"/>
        </a:p>
      </dgm:t>
    </dgm:pt>
    <dgm:pt modelId="{B0C21C1A-51EC-4910-878A-3138D5A4903E}">
      <dgm:prSet phldrT="[Texto]"/>
      <dgm:spPr/>
      <dgm:t>
        <a:bodyPr/>
        <a:lstStyle/>
        <a:p>
          <a:r>
            <a:rPr lang="es-ES"/>
            <a:t>IDENTIFICACION</a:t>
          </a:r>
        </a:p>
      </dgm:t>
    </dgm:pt>
    <dgm:pt modelId="{68107196-2FEB-4FE9-A073-4444984CA266}" type="parTrans" cxnId="{D47F8521-54A3-42E5-9CEC-E43393C62D0E}">
      <dgm:prSet/>
      <dgm:spPr/>
      <dgm:t>
        <a:bodyPr/>
        <a:lstStyle/>
        <a:p>
          <a:endParaRPr lang="es-ES"/>
        </a:p>
      </dgm:t>
    </dgm:pt>
    <dgm:pt modelId="{5A2D63E8-87C5-4A7D-AF82-45AFF081CDED}" type="sibTrans" cxnId="{D47F8521-54A3-42E5-9CEC-E43393C62D0E}">
      <dgm:prSet/>
      <dgm:spPr/>
      <dgm:t>
        <a:bodyPr/>
        <a:lstStyle/>
        <a:p>
          <a:endParaRPr lang="es-ES"/>
        </a:p>
      </dgm:t>
    </dgm:pt>
    <dgm:pt modelId="{6FBE3843-AC59-4D61-B003-28691B36D215}">
      <dgm:prSet phldrT="[Texto]"/>
      <dgm:spPr/>
      <dgm:t>
        <a:bodyPr/>
        <a:lstStyle/>
        <a:p>
          <a:r>
            <a:rPr lang="es-ES"/>
            <a:t>DIFUCION</a:t>
          </a:r>
        </a:p>
      </dgm:t>
    </dgm:pt>
    <dgm:pt modelId="{5E5E766A-930F-4599-B742-4C7B0FA287E0}" type="parTrans" cxnId="{97B92126-32FD-4F0F-AD94-B00268E43869}">
      <dgm:prSet/>
      <dgm:spPr/>
      <dgm:t>
        <a:bodyPr/>
        <a:lstStyle/>
        <a:p>
          <a:endParaRPr lang="es-ES"/>
        </a:p>
      </dgm:t>
    </dgm:pt>
    <dgm:pt modelId="{71B4CF59-4F47-4D5C-85C0-7225543306E6}" type="sibTrans" cxnId="{97B92126-32FD-4F0F-AD94-B00268E43869}">
      <dgm:prSet/>
      <dgm:spPr/>
      <dgm:t>
        <a:bodyPr/>
        <a:lstStyle/>
        <a:p>
          <a:endParaRPr lang="es-ES"/>
        </a:p>
      </dgm:t>
    </dgm:pt>
    <dgm:pt modelId="{17110362-F81D-4971-809C-79DBC959DCFE}">
      <dgm:prSet phldrT="[Texto]"/>
      <dgm:spPr/>
      <dgm:t>
        <a:bodyPr/>
        <a:lstStyle/>
        <a:p>
          <a:r>
            <a:rPr lang="es-ES"/>
            <a:t>SALIDA</a:t>
          </a:r>
        </a:p>
      </dgm:t>
    </dgm:pt>
    <dgm:pt modelId="{04CC1A8F-9AF7-42AC-AE9E-A62B0DF442FC}" type="parTrans" cxnId="{D429008E-7C86-4D5D-91C7-B271EA15C255}">
      <dgm:prSet/>
      <dgm:spPr/>
      <dgm:t>
        <a:bodyPr/>
        <a:lstStyle/>
        <a:p>
          <a:endParaRPr lang="es-ES"/>
        </a:p>
      </dgm:t>
    </dgm:pt>
    <dgm:pt modelId="{1DF667F8-D155-402E-8F8E-536C2C447FD1}" type="sibTrans" cxnId="{D429008E-7C86-4D5D-91C7-B271EA15C255}">
      <dgm:prSet/>
      <dgm:spPr/>
      <dgm:t>
        <a:bodyPr/>
        <a:lstStyle/>
        <a:p>
          <a:endParaRPr lang="es-ES"/>
        </a:p>
      </dgm:t>
    </dgm:pt>
    <dgm:pt modelId="{2C1C6BE9-DA04-4D18-ABD6-00561D5F339D}">
      <dgm:prSet phldrT="[Texto]"/>
      <dgm:spPr/>
      <dgm:t>
        <a:bodyPr/>
        <a:lstStyle/>
        <a:p>
          <a:r>
            <a:rPr lang="es-ES"/>
            <a:t>DOCUMENTACION EN ARCHIVO FISICO</a:t>
          </a:r>
        </a:p>
      </dgm:t>
    </dgm:pt>
    <dgm:pt modelId="{37D50997-2553-49A8-B7EB-C579A814192D}" type="parTrans" cxnId="{9F9F3D76-9B3A-4A7D-A7F9-453414FED324}">
      <dgm:prSet/>
      <dgm:spPr/>
      <dgm:t>
        <a:bodyPr/>
        <a:lstStyle/>
        <a:p>
          <a:endParaRPr lang="es-ES"/>
        </a:p>
      </dgm:t>
    </dgm:pt>
    <dgm:pt modelId="{0B1A11FB-86D9-4FF1-831C-A9700516E089}" type="sibTrans" cxnId="{9F9F3D76-9B3A-4A7D-A7F9-453414FED324}">
      <dgm:prSet/>
      <dgm:spPr/>
      <dgm:t>
        <a:bodyPr/>
        <a:lstStyle/>
        <a:p>
          <a:endParaRPr lang="es-ES"/>
        </a:p>
      </dgm:t>
    </dgm:pt>
    <dgm:pt modelId="{5D83D267-28BB-4DDB-B7DD-FB6886992D47}">
      <dgm:prSet phldrT="[Texto]"/>
      <dgm:spPr/>
      <dgm:t>
        <a:bodyPr/>
        <a:lstStyle/>
        <a:p>
          <a:r>
            <a:rPr lang="es-ES"/>
            <a:t>DISPONIBILIDAD</a:t>
          </a:r>
        </a:p>
      </dgm:t>
    </dgm:pt>
    <dgm:pt modelId="{D30CFF21-63CC-49EF-9DB4-E7E0A018A1CC}" type="parTrans" cxnId="{66D7588E-3935-4FE5-AA1D-1F51E3DDAEAF}">
      <dgm:prSet/>
      <dgm:spPr/>
      <dgm:t>
        <a:bodyPr/>
        <a:lstStyle/>
        <a:p>
          <a:endParaRPr lang="es-ES"/>
        </a:p>
      </dgm:t>
    </dgm:pt>
    <dgm:pt modelId="{8E3DF41E-4113-4F33-8302-F240F7C692B5}" type="sibTrans" cxnId="{66D7588E-3935-4FE5-AA1D-1F51E3DDAEAF}">
      <dgm:prSet/>
      <dgm:spPr/>
      <dgm:t>
        <a:bodyPr/>
        <a:lstStyle/>
        <a:p>
          <a:endParaRPr lang="es-ES"/>
        </a:p>
      </dgm:t>
    </dgm:pt>
    <dgm:pt modelId="{5FF0613C-8FD8-4EFC-9A2F-C1EC2EBB778B}">
      <dgm:prSet phldrT="[Texto]"/>
      <dgm:spPr/>
      <dgm:t>
        <a:bodyPr/>
        <a:lstStyle/>
        <a:p>
          <a:r>
            <a:rPr lang="es-ES"/>
            <a:t>RECURSOS MATERIALES</a:t>
          </a:r>
        </a:p>
      </dgm:t>
    </dgm:pt>
    <dgm:pt modelId="{AA029AA2-C971-48B3-9BC6-388F8C5B4320}" type="parTrans" cxnId="{1C95D1B4-0569-4AE8-9AFA-A1F29A1CB8EE}">
      <dgm:prSet/>
      <dgm:spPr/>
      <dgm:t>
        <a:bodyPr/>
        <a:lstStyle/>
        <a:p>
          <a:endParaRPr lang="es-ES"/>
        </a:p>
      </dgm:t>
    </dgm:pt>
    <dgm:pt modelId="{81BD9938-D46F-4056-B2B7-CAD13698E77F}" type="sibTrans" cxnId="{1C95D1B4-0569-4AE8-9AFA-A1F29A1CB8EE}">
      <dgm:prSet/>
      <dgm:spPr/>
      <dgm:t>
        <a:bodyPr/>
        <a:lstStyle/>
        <a:p>
          <a:endParaRPr lang="es-ES"/>
        </a:p>
      </dgm:t>
    </dgm:pt>
    <dgm:pt modelId="{D682A2BE-4BA9-4B7D-9532-75B3020BF995}">
      <dgm:prSet phldrT="[Texto]"/>
      <dgm:spPr/>
      <dgm:t>
        <a:bodyPr/>
        <a:lstStyle/>
        <a:p>
          <a:r>
            <a:rPr lang="es-ES"/>
            <a:t>RECURSOS TECNOLOGICOS</a:t>
          </a:r>
        </a:p>
      </dgm:t>
    </dgm:pt>
    <dgm:pt modelId="{41469BFB-2377-4196-9448-1AF8AA0A2276}" type="parTrans" cxnId="{4C379412-3897-4699-90A3-1FE1F913F2C0}">
      <dgm:prSet/>
      <dgm:spPr/>
      <dgm:t>
        <a:bodyPr/>
        <a:lstStyle/>
        <a:p>
          <a:endParaRPr lang="es-ES"/>
        </a:p>
      </dgm:t>
    </dgm:pt>
    <dgm:pt modelId="{9461E7EC-D34E-4F51-B50C-ED58236C7005}" type="sibTrans" cxnId="{4C379412-3897-4699-90A3-1FE1F913F2C0}">
      <dgm:prSet/>
      <dgm:spPr/>
      <dgm:t>
        <a:bodyPr/>
        <a:lstStyle/>
        <a:p>
          <a:endParaRPr lang="es-ES"/>
        </a:p>
      </dgm:t>
    </dgm:pt>
    <dgm:pt modelId="{286365F8-BCFC-4EAB-9DEF-4D1B7C24AA03}">
      <dgm:prSet phldrT="[Texto]"/>
      <dgm:spPr/>
      <dgm:t>
        <a:bodyPr/>
        <a:lstStyle/>
        <a:p>
          <a:r>
            <a:rPr lang="es-ES"/>
            <a:t>RECURSOS FINANCIEROS</a:t>
          </a:r>
        </a:p>
      </dgm:t>
    </dgm:pt>
    <dgm:pt modelId="{D330284E-920D-4E3F-818E-E18BFA31C22B}" type="parTrans" cxnId="{0A962A25-F301-4C18-B6D5-737B8BF7F313}">
      <dgm:prSet/>
      <dgm:spPr/>
      <dgm:t>
        <a:bodyPr/>
        <a:lstStyle/>
        <a:p>
          <a:endParaRPr lang="es-ES"/>
        </a:p>
      </dgm:t>
    </dgm:pt>
    <dgm:pt modelId="{D900FF1B-3C26-42E0-9250-3B7AAB171CCC}" type="sibTrans" cxnId="{0A962A25-F301-4C18-B6D5-737B8BF7F313}">
      <dgm:prSet/>
      <dgm:spPr/>
      <dgm:t>
        <a:bodyPr/>
        <a:lstStyle/>
        <a:p>
          <a:endParaRPr lang="es-ES"/>
        </a:p>
      </dgm:t>
    </dgm:pt>
    <dgm:pt modelId="{ABDA1311-7400-4858-A4F5-D2317F36E4C1}">
      <dgm:prSet phldrT="[Texto]"/>
      <dgm:spPr/>
      <dgm:t>
        <a:bodyPr/>
        <a:lstStyle/>
        <a:p>
          <a:r>
            <a:rPr lang="es-ES"/>
            <a:t>VALORACION DOCUMENTAL</a:t>
          </a:r>
        </a:p>
      </dgm:t>
    </dgm:pt>
    <dgm:pt modelId="{E14057FB-D34F-4D9A-A117-B3316809C759}" type="parTrans" cxnId="{2BC091AC-78EE-4BBA-899D-A7EC16B9E3A2}">
      <dgm:prSet/>
      <dgm:spPr/>
      <dgm:t>
        <a:bodyPr/>
        <a:lstStyle/>
        <a:p>
          <a:endParaRPr lang="es-ES"/>
        </a:p>
      </dgm:t>
    </dgm:pt>
    <dgm:pt modelId="{781D4A49-4BAE-4BF6-A80B-B9E9EBDDA35B}" type="sibTrans" cxnId="{2BC091AC-78EE-4BBA-899D-A7EC16B9E3A2}">
      <dgm:prSet/>
      <dgm:spPr/>
      <dgm:t>
        <a:bodyPr/>
        <a:lstStyle/>
        <a:p>
          <a:endParaRPr lang="es-ES"/>
        </a:p>
      </dgm:t>
    </dgm:pt>
    <dgm:pt modelId="{775DDB3C-01BB-43F2-8767-1BF60E0D18BD}">
      <dgm:prSet phldrT="[Texto]"/>
      <dgm:spPr/>
      <dgm:t>
        <a:bodyPr/>
        <a:lstStyle/>
        <a:p>
          <a:r>
            <a:rPr lang="es-ES"/>
            <a:t>DESCRIPCION Y AUTOMATIZACION</a:t>
          </a:r>
        </a:p>
      </dgm:t>
    </dgm:pt>
    <dgm:pt modelId="{E67F8687-C924-4FF4-AFB3-A8853D5884F3}" type="parTrans" cxnId="{D1D05D8C-89BC-4776-BE47-36ACB88615E5}">
      <dgm:prSet/>
      <dgm:spPr/>
      <dgm:t>
        <a:bodyPr/>
        <a:lstStyle/>
        <a:p>
          <a:endParaRPr lang="es-ES"/>
        </a:p>
      </dgm:t>
    </dgm:pt>
    <dgm:pt modelId="{19D5D3BC-CE8C-488E-ACC4-2AB1EE1E3B71}" type="sibTrans" cxnId="{D1D05D8C-89BC-4776-BE47-36ACB88615E5}">
      <dgm:prSet/>
      <dgm:spPr/>
      <dgm:t>
        <a:bodyPr/>
        <a:lstStyle/>
        <a:p>
          <a:endParaRPr lang="es-ES"/>
        </a:p>
      </dgm:t>
    </dgm:pt>
    <dgm:pt modelId="{BB2EF1F2-702B-4C43-BD88-80B4EDCDD029}">
      <dgm:prSet phldrT="[Texto]"/>
      <dgm:spPr/>
      <dgm:t>
        <a:bodyPr/>
        <a:lstStyle/>
        <a:p>
          <a:r>
            <a:rPr lang="es-ES"/>
            <a:t>CONSERVACION</a:t>
          </a:r>
        </a:p>
      </dgm:t>
    </dgm:pt>
    <dgm:pt modelId="{4BB16259-7730-40FD-8FE4-C32FC8321D7F}" type="parTrans" cxnId="{F34D7689-37B2-4F84-9B5E-1441678E23B3}">
      <dgm:prSet/>
      <dgm:spPr/>
      <dgm:t>
        <a:bodyPr/>
        <a:lstStyle/>
        <a:p>
          <a:endParaRPr lang="es-ES"/>
        </a:p>
      </dgm:t>
    </dgm:pt>
    <dgm:pt modelId="{247B9543-8ADF-42C6-874B-145B98CDFE8F}" type="sibTrans" cxnId="{F34D7689-37B2-4F84-9B5E-1441678E23B3}">
      <dgm:prSet/>
      <dgm:spPr/>
      <dgm:t>
        <a:bodyPr/>
        <a:lstStyle/>
        <a:p>
          <a:endParaRPr lang="es-ES"/>
        </a:p>
      </dgm:t>
    </dgm:pt>
    <dgm:pt modelId="{68CB22DA-AD8E-443B-AC84-B4008B441E32}">
      <dgm:prSet phldrT="[Texto]"/>
      <dgm:spPr/>
      <dgm:t>
        <a:bodyPr/>
        <a:lstStyle/>
        <a:p>
          <a:r>
            <a:rPr lang="es-ES"/>
            <a:t>DOCUMENTACION EN ARCHIVO DIGITAL</a:t>
          </a:r>
        </a:p>
      </dgm:t>
    </dgm:pt>
    <dgm:pt modelId="{185FFBC0-6A5D-4ADA-9FC0-E55389703AED}" type="parTrans" cxnId="{987DDC5C-43C2-4E5F-8827-B63140815AFF}">
      <dgm:prSet/>
      <dgm:spPr/>
      <dgm:t>
        <a:bodyPr/>
        <a:lstStyle/>
        <a:p>
          <a:endParaRPr lang="es-ES"/>
        </a:p>
      </dgm:t>
    </dgm:pt>
    <dgm:pt modelId="{414DB57A-BE38-4E9E-97F4-97D949BAD536}" type="sibTrans" cxnId="{987DDC5C-43C2-4E5F-8827-B63140815AFF}">
      <dgm:prSet/>
      <dgm:spPr/>
      <dgm:t>
        <a:bodyPr/>
        <a:lstStyle/>
        <a:p>
          <a:endParaRPr lang="es-ES"/>
        </a:p>
      </dgm:t>
    </dgm:pt>
    <dgm:pt modelId="{26B24534-7BCB-481F-90CC-EA007C6CBBE8}" type="pres">
      <dgm:prSet presAssocID="{B184477A-A9B5-44A6-90AD-DF32B309D31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8823D2F-3E7A-46A7-B5C4-6CCC018576B0}" type="pres">
      <dgm:prSet presAssocID="{7CF83642-A4F4-469A-AF57-1DC2CBDF1EF1}" presName="composite" presStyleCnt="0"/>
      <dgm:spPr/>
    </dgm:pt>
    <dgm:pt modelId="{666E4947-27A4-4882-878D-B7BDC7F25F94}" type="pres">
      <dgm:prSet presAssocID="{7CF83642-A4F4-469A-AF57-1DC2CBDF1EF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DE75AE-DF1B-44AD-848C-329067AE7EB3}" type="pres">
      <dgm:prSet presAssocID="{7CF83642-A4F4-469A-AF57-1DC2CBDF1EF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11DEEE-CDDC-41EC-8279-F7482DD7CB0A}" type="pres">
      <dgm:prSet presAssocID="{82BC2CDB-ADE4-42DB-B62C-01483FA0125A}" presName="sp" presStyleCnt="0"/>
      <dgm:spPr/>
    </dgm:pt>
    <dgm:pt modelId="{0EF65457-D884-42F4-8E3A-3F0B94F31E4D}" type="pres">
      <dgm:prSet presAssocID="{2B38031B-2D97-45D5-888C-4F40C892ABEE}" presName="composite" presStyleCnt="0"/>
      <dgm:spPr/>
    </dgm:pt>
    <dgm:pt modelId="{37F50CB6-FF75-44DD-9622-4D6E442CEA34}" type="pres">
      <dgm:prSet presAssocID="{2B38031B-2D97-45D5-888C-4F40C892AB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43A33C-C47F-4FC3-8EA5-C1EC3DB1A2A5}" type="pres">
      <dgm:prSet presAssocID="{2B38031B-2D97-45D5-888C-4F40C892AB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F1B4E4-0CAB-4D00-AFF2-8E918948EA5E}" type="pres">
      <dgm:prSet presAssocID="{B90742E7-E40D-487A-B591-9BE29542C222}" presName="sp" presStyleCnt="0"/>
      <dgm:spPr/>
    </dgm:pt>
    <dgm:pt modelId="{294A2DD9-278D-4E98-973E-06F2F8FB7CC0}" type="pres">
      <dgm:prSet presAssocID="{17110362-F81D-4971-809C-79DBC959DCFE}" presName="composite" presStyleCnt="0"/>
      <dgm:spPr/>
    </dgm:pt>
    <dgm:pt modelId="{54AB9978-B997-473C-A884-CB4003795A78}" type="pres">
      <dgm:prSet presAssocID="{17110362-F81D-4971-809C-79DBC959DCF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427DFE-76FB-4006-89D9-EC0A1115A817}" type="pres">
      <dgm:prSet presAssocID="{17110362-F81D-4971-809C-79DBC959DCF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987C851-0312-421C-AD6A-2C525DDA0ADD}" type="presOf" srcId="{17110362-F81D-4971-809C-79DBC959DCFE}" destId="{54AB9978-B997-473C-A884-CB4003795A78}" srcOrd="0" destOrd="0" presId="urn:microsoft.com/office/officeart/2005/8/layout/chevron2"/>
    <dgm:cxn modelId="{C7F9B20C-CAE0-41B3-B1FA-9C2AD7FE40CC}" type="presOf" srcId="{B0C21C1A-51EC-4910-878A-3138D5A4903E}" destId="{AB43A33C-C47F-4FC3-8EA5-C1EC3DB1A2A5}" srcOrd="0" destOrd="0" presId="urn:microsoft.com/office/officeart/2005/8/layout/chevron2"/>
    <dgm:cxn modelId="{B30FD0EA-8E24-4EB0-97DF-AAC7160C7FFF}" type="presOf" srcId="{34C7E297-497F-49A9-8804-38A581C4889A}" destId="{F6DE75AE-DF1B-44AD-848C-329067AE7EB3}" srcOrd="0" destOrd="1" presId="urn:microsoft.com/office/officeart/2005/8/layout/chevron2"/>
    <dgm:cxn modelId="{F34D7689-37B2-4F84-9B5E-1441678E23B3}" srcId="{2B38031B-2D97-45D5-888C-4F40C892ABEE}" destId="{BB2EF1F2-702B-4C43-BD88-80B4EDCDD029}" srcOrd="3" destOrd="0" parTransId="{4BB16259-7730-40FD-8FE4-C32FC8321D7F}" sibTransId="{247B9543-8ADF-42C6-874B-145B98CDFE8F}"/>
    <dgm:cxn modelId="{450D2276-81BA-49DA-A1EA-E2A0E439FEE5}" type="presOf" srcId="{ABDA1311-7400-4858-A4F5-D2317F36E4C1}" destId="{AB43A33C-C47F-4FC3-8EA5-C1EC3DB1A2A5}" srcOrd="0" destOrd="1" presId="urn:microsoft.com/office/officeart/2005/8/layout/chevron2"/>
    <dgm:cxn modelId="{9F9F3D76-9B3A-4A7D-A7F9-453414FED324}" srcId="{17110362-F81D-4971-809C-79DBC959DCFE}" destId="{2C1C6BE9-DA04-4D18-ABD6-00561D5F339D}" srcOrd="0" destOrd="0" parTransId="{37D50997-2553-49A8-B7EB-C579A814192D}" sibTransId="{0B1A11FB-86D9-4FF1-831C-A9700516E089}"/>
    <dgm:cxn modelId="{910246ED-4BD9-48B4-A8B9-4E128B67E401}" type="presOf" srcId="{68CB22DA-AD8E-443B-AC84-B4008B441E32}" destId="{DD427DFE-76FB-4006-89D9-EC0A1115A817}" srcOrd="0" destOrd="1" presId="urn:microsoft.com/office/officeart/2005/8/layout/chevron2"/>
    <dgm:cxn modelId="{1C95D1B4-0569-4AE8-9AFA-A1F29A1CB8EE}" srcId="{7CF83642-A4F4-469A-AF57-1DC2CBDF1EF1}" destId="{5FF0613C-8FD8-4EFC-9A2F-C1EC2EBB778B}" srcOrd="2" destOrd="0" parTransId="{AA029AA2-C971-48B3-9BC6-388F8C5B4320}" sibTransId="{81BD9938-D46F-4056-B2B7-CAD13698E77F}"/>
    <dgm:cxn modelId="{9FF639B0-EE58-4849-ADB5-F44438FE29C6}" type="presOf" srcId="{5D83D267-28BB-4DDB-B7DD-FB6886992D47}" destId="{DD427DFE-76FB-4006-89D9-EC0A1115A817}" srcOrd="0" destOrd="2" presId="urn:microsoft.com/office/officeart/2005/8/layout/chevron2"/>
    <dgm:cxn modelId="{4C379412-3897-4699-90A3-1FE1F913F2C0}" srcId="{7CF83642-A4F4-469A-AF57-1DC2CBDF1EF1}" destId="{D682A2BE-4BA9-4B7D-9532-75B3020BF995}" srcOrd="3" destOrd="0" parTransId="{41469BFB-2377-4196-9448-1AF8AA0A2276}" sibTransId="{9461E7EC-D34E-4F51-B50C-ED58236C7005}"/>
    <dgm:cxn modelId="{9FE0F6D6-99CA-4D5C-A8DC-ADC5214AB545}" type="presOf" srcId="{367BFB6A-1EB5-4440-AF9D-0E02ED6C991A}" destId="{F6DE75AE-DF1B-44AD-848C-329067AE7EB3}" srcOrd="0" destOrd="0" presId="urn:microsoft.com/office/officeart/2005/8/layout/chevron2"/>
    <dgm:cxn modelId="{44253D5E-2F5B-4948-A0AD-9119738FB34F}" type="presOf" srcId="{286365F8-BCFC-4EAB-9DEF-4D1B7C24AA03}" destId="{F6DE75AE-DF1B-44AD-848C-329067AE7EB3}" srcOrd="0" destOrd="4" presId="urn:microsoft.com/office/officeart/2005/8/layout/chevron2"/>
    <dgm:cxn modelId="{C4CF58E7-0359-48D1-84F1-D4D78F2F6BB2}" type="presOf" srcId="{5FF0613C-8FD8-4EFC-9A2F-C1EC2EBB778B}" destId="{F6DE75AE-DF1B-44AD-848C-329067AE7EB3}" srcOrd="0" destOrd="2" presId="urn:microsoft.com/office/officeart/2005/8/layout/chevron2"/>
    <dgm:cxn modelId="{6C1BC345-8A01-4FBD-97EB-B7E7AB7AB3E0}" srcId="{B184477A-A9B5-44A6-90AD-DF32B309D313}" destId="{7CF83642-A4F4-469A-AF57-1DC2CBDF1EF1}" srcOrd="0" destOrd="0" parTransId="{910F609D-785F-453A-B0BC-D87ECF33CCA9}" sibTransId="{82BC2CDB-ADE4-42DB-B62C-01483FA0125A}"/>
    <dgm:cxn modelId="{0A962A25-F301-4C18-B6D5-737B8BF7F313}" srcId="{7CF83642-A4F4-469A-AF57-1DC2CBDF1EF1}" destId="{286365F8-BCFC-4EAB-9DEF-4D1B7C24AA03}" srcOrd="4" destOrd="0" parTransId="{D330284E-920D-4E3F-818E-E18BFA31C22B}" sibTransId="{D900FF1B-3C26-42E0-9250-3B7AAB171CCC}"/>
    <dgm:cxn modelId="{2BC091AC-78EE-4BBA-899D-A7EC16B9E3A2}" srcId="{2B38031B-2D97-45D5-888C-4F40C892ABEE}" destId="{ABDA1311-7400-4858-A4F5-D2317F36E4C1}" srcOrd="1" destOrd="0" parTransId="{E14057FB-D34F-4D9A-A117-B3316809C759}" sibTransId="{781D4A49-4BAE-4BF6-A80B-B9E9EBDDA35B}"/>
    <dgm:cxn modelId="{D47F8521-54A3-42E5-9CEC-E43393C62D0E}" srcId="{2B38031B-2D97-45D5-888C-4F40C892ABEE}" destId="{B0C21C1A-51EC-4910-878A-3138D5A4903E}" srcOrd="0" destOrd="0" parTransId="{68107196-2FEB-4FE9-A073-4444984CA266}" sibTransId="{5A2D63E8-87C5-4A7D-AF82-45AFF081CDED}"/>
    <dgm:cxn modelId="{24F639E8-28CA-41EB-AF37-C67576E2939A}" type="presOf" srcId="{D682A2BE-4BA9-4B7D-9532-75B3020BF995}" destId="{F6DE75AE-DF1B-44AD-848C-329067AE7EB3}" srcOrd="0" destOrd="3" presId="urn:microsoft.com/office/officeart/2005/8/layout/chevron2"/>
    <dgm:cxn modelId="{FEA4833D-7D6A-46F7-8B45-2107773E6967}" srcId="{7CF83642-A4F4-469A-AF57-1DC2CBDF1EF1}" destId="{367BFB6A-1EB5-4440-AF9D-0E02ED6C991A}" srcOrd="0" destOrd="0" parTransId="{5CE34E5B-A077-49D9-AC24-5941E2FAC96E}" sibTransId="{020CC474-A2D8-4D0B-B6DA-E2A3F172F66A}"/>
    <dgm:cxn modelId="{67FDB0E5-6C91-420C-B71B-5056AA886440}" srcId="{B184477A-A9B5-44A6-90AD-DF32B309D313}" destId="{2B38031B-2D97-45D5-888C-4F40C892ABEE}" srcOrd="1" destOrd="0" parTransId="{4A0F8D2E-FEC6-48FD-B386-CAD3466547C7}" sibTransId="{B90742E7-E40D-487A-B591-9BE29542C222}"/>
    <dgm:cxn modelId="{377729CB-95CC-476A-9E72-8A65871D5B90}" type="presOf" srcId="{2C1C6BE9-DA04-4D18-ABD6-00561D5F339D}" destId="{DD427DFE-76FB-4006-89D9-EC0A1115A817}" srcOrd="0" destOrd="0" presId="urn:microsoft.com/office/officeart/2005/8/layout/chevron2"/>
    <dgm:cxn modelId="{97B92126-32FD-4F0F-AD94-B00268E43869}" srcId="{2B38031B-2D97-45D5-888C-4F40C892ABEE}" destId="{6FBE3843-AC59-4D61-B003-28691B36D215}" srcOrd="4" destOrd="0" parTransId="{5E5E766A-930F-4599-B742-4C7B0FA287E0}" sibTransId="{71B4CF59-4F47-4D5C-85C0-7225543306E6}"/>
    <dgm:cxn modelId="{192ED5A5-54A9-4178-AAB7-EE6FB7D62A9C}" type="presOf" srcId="{6FBE3843-AC59-4D61-B003-28691B36D215}" destId="{AB43A33C-C47F-4FC3-8EA5-C1EC3DB1A2A5}" srcOrd="0" destOrd="4" presId="urn:microsoft.com/office/officeart/2005/8/layout/chevron2"/>
    <dgm:cxn modelId="{66D7588E-3935-4FE5-AA1D-1F51E3DDAEAF}" srcId="{17110362-F81D-4971-809C-79DBC959DCFE}" destId="{5D83D267-28BB-4DDB-B7DD-FB6886992D47}" srcOrd="2" destOrd="0" parTransId="{D30CFF21-63CC-49EF-9DB4-E7E0A018A1CC}" sibTransId="{8E3DF41E-4113-4F33-8302-F240F7C692B5}"/>
    <dgm:cxn modelId="{449C1804-6785-4884-AD3B-A850EA889FF5}" srcId="{7CF83642-A4F4-469A-AF57-1DC2CBDF1EF1}" destId="{34C7E297-497F-49A9-8804-38A581C4889A}" srcOrd="1" destOrd="0" parTransId="{1D3311D7-A0B2-46D1-9494-A720755362A0}" sibTransId="{5E84037C-87F0-4F76-9154-A8F6C07BDCDD}"/>
    <dgm:cxn modelId="{D1D05D8C-89BC-4776-BE47-36ACB88615E5}" srcId="{2B38031B-2D97-45D5-888C-4F40C892ABEE}" destId="{775DDB3C-01BB-43F2-8767-1BF60E0D18BD}" srcOrd="2" destOrd="0" parTransId="{E67F8687-C924-4FF4-AFB3-A8853D5884F3}" sibTransId="{19D5D3BC-CE8C-488E-ACC4-2AB1EE1E3B71}"/>
    <dgm:cxn modelId="{C257E0D7-788F-4E3D-A0CA-B1003275686F}" type="presOf" srcId="{B184477A-A9B5-44A6-90AD-DF32B309D313}" destId="{26B24534-7BCB-481F-90CC-EA007C6CBBE8}" srcOrd="0" destOrd="0" presId="urn:microsoft.com/office/officeart/2005/8/layout/chevron2"/>
    <dgm:cxn modelId="{1A2F2938-755C-4E42-BB42-6EBF48EA7885}" type="presOf" srcId="{BB2EF1F2-702B-4C43-BD88-80B4EDCDD029}" destId="{AB43A33C-C47F-4FC3-8EA5-C1EC3DB1A2A5}" srcOrd="0" destOrd="3" presId="urn:microsoft.com/office/officeart/2005/8/layout/chevron2"/>
    <dgm:cxn modelId="{0186737C-8EE2-4FDE-BA76-C5752CCD44E5}" type="presOf" srcId="{775DDB3C-01BB-43F2-8767-1BF60E0D18BD}" destId="{AB43A33C-C47F-4FC3-8EA5-C1EC3DB1A2A5}" srcOrd="0" destOrd="2" presId="urn:microsoft.com/office/officeart/2005/8/layout/chevron2"/>
    <dgm:cxn modelId="{6A4372AD-0C14-40F1-B323-3DDDBA346F46}" type="presOf" srcId="{2B38031B-2D97-45D5-888C-4F40C892ABEE}" destId="{37F50CB6-FF75-44DD-9622-4D6E442CEA34}" srcOrd="0" destOrd="0" presId="urn:microsoft.com/office/officeart/2005/8/layout/chevron2"/>
    <dgm:cxn modelId="{D1E042C3-B980-400A-AE71-9B3EDDA9E878}" type="presOf" srcId="{7CF83642-A4F4-469A-AF57-1DC2CBDF1EF1}" destId="{666E4947-27A4-4882-878D-B7BDC7F25F94}" srcOrd="0" destOrd="0" presId="urn:microsoft.com/office/officeart/2005/8/layout/chevron2"/>
    <dgm:cxn modelId="{D429008E-7C86-4D5D-91C7-B271EA15C255}" srcId="{B184477A-A9B5-44A6-90AD-DF32B309D313}" destId="{17110362-F81D-4971-809C-79DBC959DCFE}" srcOrd="2" destOrd="0" parTransId="{04CC1A8F-9AF7-42AC-AE9E-A62B0DF442FC}" sibTransId="{1DF667F8-D155-402E-8F8E-536C2C447FD1}"/>
    <dgm:cxn modelId="{987DDC5C-43C2-4E5F-8827-B63140815AFF}" srcId="{17110362-F81D-4971-809C-79DBC959DCFE}" destId="{68CB22DA-AD8E-443B-AC84-B4008B441E32}" srcOrd="1" destOrd="0" parTransId="{185FFBC0-6A5D-4ADA-9FC0-E55389703AED}" sibTransId="{414DB57A-BE38-4E9E-97F4-97D949BAD536}"/>
    <dgm:cxn modelId="{E5901A4B-5736-406F-B18E-616B1C3DF8C1}" type="presParOf" srcId="{26B24534-7BCB-481F-90CC-EA007C6CBBE8}" destId="{28823D2F-3E7A-46A7-B5C4-6CCC018576B0}" srcOrd="0" destOrd="0" presId="urn:microsoft.com/office/officeart/2005/8/layout/chevron2"/>
    <dgm:cxn modelId="{9BB7B6B0-B813-4358-BF28-C759D6B34507}" type="presParOf" srcId="{28823D2F-3E7A-46A7-B5C4-6CCC018576B0}" destId="{666E4947-27A4-4882-878D-B7BDC7F25F94}" srcOrd="0" destOrd="0" presId="urn:microsoft.com/office/officeart/2005/8/layout/chevron2"/>
    <dgm:cxn modelId="{667EC139-ED7A-4922-8C4D-32F8102393DF}" type="presParOf" srcId="{28823D2F-3E7A-46A7-B5C4-6CCC018576B0}" destId="{F6DE75AE-DF1B-44AD-848C-329067AE7EB3}" srcOrd="1" destOrd="0" presId="urn:microsoft.com/office/officeart/2005/8/layout/chevron2"/>
    <dgm:cxn modelId="{F0A0B577-BA39-4704-9684-7642C5119344}" type="presParOf" srcId="{26B24534-7BCB-481F-90CC-EA007C6CBBE8}" destId="{9D11DEEE-CDDC-41EC-8279-F7482DD7CB0A}" srcOrd="1" destOrd="0" presId="urn:microsoft.com/office/officeart/2005/8/layout/chevron2"/>
    <dgm:cxn modelId="{8AFA605A-0BED-4A2B-BCFB-7EF9D6B7286F}" type="presParOf" srcId="{26B24534-7BCB-481F-90CC-EA007C6CBBE8}" destId="{0EF65457-D884-42F4-8E3A-3F0B94F31E4D}" srcOrd="2" destOrd="0" presId="urn:microsoft.com/office/officeart/2005/8/layout/chevron2"/>
    <dgm:cxn modelId="{94298390-8A02-4340-BA2E-1D8892CAD501}" type="presParOf" srcId="{0EF65457-D884-42F4-8E3A-3F0B94F31E4D}" destId="{37F50CB6-FF75-44DD-9622-4D6E442CEA34}" srcOrd="0" destOrd="0" presId="urn:microsoft.com/office/officeart/2005/8/layout/chevron2"/>
    <dgm:cxn modelId="{89AC942E-6853-441B-91D3-B409DDE41B56}" type="presParOf" srcId="{0EF65457-D884-42F4-8E3A-3F0B94F31E4D}" destId="{AB43A33C-C47F-4FC3-8EA5-C1EC3DB1A2A5}" srcOrd="1" destOrd="0" presId="urn:microsoft.com/office/officeart/2005/8/layout/chevron2"/>
    <dgm:cxn modelId="{707D8786-1031-436D-8AE0-A5BAE45BDAE9}" type="presParOf" srcId="{26B24534-7BCB-481F-90CC-EA007C6CBBE8}" destId="{48F1B4E4-0CAB-4D00-AFF2-8E918948EA5E}" srcOrd="3" destOrd="0" presId="urn:microsoft.com/office/officeart/2005/8/layout/chevron2"/>
    <dgm:cxn modelId="{89793C0E-75AD-44E5-A385-78B3B2C3C5FE}" type="presParOf" srcId="{26B24534-7BCB-481F-90CC-EA007C6CBBE8}" destId="{294A2DD9-278D-4E98-973E-06F2F8FB7CC0}" srcOrd="4" destOrd="0" presId="urn:microsoft.com/office/officeart/2005/8/layout/chevron2"/>
    <dgm:cxn modelId="{92370CDC-450D-4BF0-A7B0-39038AEACA18}" type="presParOf" srcId="{294A2DD9-278D-4E98-973E-06F2F8FB7CC0}" destId="{54AB9978-B997-473C-A884-CB4003795A78}" srcOrd="0" destOrd="0" presId="urn:microsoft.com/office/officeart/2005/8/layout/chevron2"/>
    <dgm:cxn modelId="{F497DEEE-7BA1-4F19-9700-DE6B1DF8027C}" type="presParOf" srcId="{294A2DD9-278D-4E98-973E-06F2F8FB7CC0}" destId="{DD427DFE-76FB-4006-89D9-EC0A1115A8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E4947-27A4-4882-878D-B7BDC7F25F94}">
      <dsp:nvSpPr>
        <dsp:cNvPr id="0" name=""/>
        <dsp:cNvSpPr/>
      </dsp:nvSpPr>
      <dsp:spPr>
        <a:xfrm rot="5400000">
          <a:off x="-328810" y="330463"/>
          <a:ext cx="2192070" cy="15344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/>
            <a:t>ENTRADA</a:t>
          </a:r>
        </a:p>
      </dsp:txBody>
      <dsp:txXfrm rot="-5400000">
        <a:off x="1" y="768878"/>
        <a:ext cx="1534449" cy="657621"/>
      </dsp:txXfrm>
    </dsp:sp>
    <dsp:sp modelId="{F6DE75AE-DF1B-44AD-848C-329067AE7EB3}">
      <dsp:nvSpPr>
        <dsp:cNvPr id="0" name=""/>
        <dsp:cNvSpPr/>
      </dsp:nvSpPr>
      <dsp:spPr>
        <a:xfrm rot="5400000">
          <a:off x="2790858" y="-1254756"/>
          <a:ext cx="1424846" cy="3937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DOCUMENTOS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RECURSOS HUMANOS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RECURSOS MATERIALES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RECURSOS TECNOLOGICOS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RECURSOS FINANCIEROS</a:t>
          </a:r>
        </a:p>
      </dsp:txBody>
      <dsp:txXfrm rot="-5400000">
        <a:off x="1534450" y="71207"/>
        <a:ext cx="3868108" cy="1285736"/>
      </dsp:txXfrm>
    </dsp:sp>
    <dsp:sp modelId="{37F50CB6-FF75-44DD-9622-4D6E442CEA34}">
      <dsp:nvSpPr>
        <dsp:cNvPr id="0" name=""/>
        <dsp:cNvSpPr/>
      </dsp:nvSpPr>
      <dsp:spPr>
        <a:xfrm rot="5400000">
          <a:off x="-328810" y="2333162"/>
          <a:ext cx="2192070" cy="15344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/>
            <a:t>PROCESO</a:t>
          </a:r>
        </a:p>
      </dsp:txBody>
      <dsp:txXfrm rot="-5400000">
        <a:off x="1" y="2771577"/>
        <a:ext cx="1534449" cy="657621"/>
      </dsp:txXfrm>
    </dsp:sp>
    <dsp:sp modelId="{AB43A33C-C47F-4FC3-8EA5-C1EC3DB1A2A5}">
      <dsp:nvSpPr>
        <dsp:cNvPr id="0" name=""/>
        <dsp:cNvSpPr/>
      </dsp:nvSpPr>
      <dsp:spPr>
        <a:xfrm rot="5400000">
          <a:off x="2790858" y="747943"/>
          <a:ext cx="1424846" cy="3937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IDENTIFICACION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VALORACION DOCUMENTAL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DESCRIPCION Y AUTOMATIZACION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CONSERVACION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DIFUCION</a:t>
          </a:r>
        </a:p>
      </dsp:txBody>
      <dsp:txXfrm rot="-5400000">
        <a:off x="1534450" y="2073907"/>
        <a:ext cx="3868108" cy="1285736"/>
      </dsp:txXfrm>
    </dsp:sp>
    <dsp:sp modelId="{54AB9978-B997-473C-A884-CB4003795A78}">
      <dsp:nvSpPr>
        <dsp:cNvPr id="0" name=""/>
        <dsp:cNvSpPr/>
      </dsp:nvSpPr>
      <dsp:spPr>
        <a:xfrm rot="5400000">
          <a:off x="-328810" y="4335862"/>
          <a:ext cx="2192070" cy="15344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/>
            <a:t>SALIDA</a:t>
          </a:r>
        </a:p>
      </dsp:txBody>
      <dsp:txXfrm rot="-5400000">
        <a:off x="1" y="4774277"/>
        <a:ext cx="1534449" cy="657621"/>
      </dsp:txXfrm>
    </dsp:sp>
    <dsp:sp modelId="{DD427DFE-76FB-4006-89D9-EC0A1115A817}">
      <dsp:nvSpPr>
        <dsp:cNvPr id="0" name=""/>
        <dsp:cNvSpPr/>
      </dsp:nvSpPr>
      <dsp:spPr>
        <a:xfrm rot="5400000">
          <a:off x="2790858" y="2750642"/>
          <a:ext cx="1424846" cy="3937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DOCUMENTACION EN ARCHIVO FISICO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DOCUMENTACION EN ARCHIVO DIGITAL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DISPONIBILIDAD</a:t>
          </a:r>
        </a:p>
      </dsp:txBody>
      <dsp:txXfrm rot="-5400000">
        <a:off x="1534450" y="4076606"/>
        <a:ext cx="3868108" cy="1285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33524" y="475532"/>
            <a:ext cx="8339139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ESTADO PLURINACIONAL DE BOLIVIA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AUTORIDAD PLURINACIONAL DE LA MADRE TIERRA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UNIDAD DE PLANIFICACION Y DESARROLLO INSTITUCIONAL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95362" y="2948365"/>
            <a:ext cx="9415462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PROYECTO: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BOL/99776 “GESTION SUSTENTABLE DE ECOSISTEMAS DEL BOSQUE AMAZONICO POR LAS COMUNIDADES INDIGENAS Y LOCALES PARA GENERAR MULTIPLES BENEFICIOS AMBIENTALES Y SOCIALES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314824" y="5290419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IMPLEMENTACION DEL SISTEMA INFORMATICO PARA LA ORGANIZACIÓN DE ARCHIVOS FISICO/DIGITAL DE LA AUTORIDAD PLURINACIONA DE LA MADRE TIERRA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0359" y="538163"/>
            <a:ext cx="8596668" cy="962025"/>
          </a:xfrm>
        </p:spPr>
        <p:txBody>
          <a:bodyPr/>
          <a:lstStyle/>
          <a:p>
            <a:pPr algn="ctr"/>
            <a:r>
              <a:rPr lang="es-ES" dirty="0" smtClean="0"/>
              <a:t>GESTION DOCUMENTAL FISICA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72" y="1731961"/>
            <a:ext cx="8413153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196" y="2138363"/>
            <a:ext cx="3608917" cy="2305050"/>
          </a:xfrm>
        </p:spPr>
        <p:txBody>
          <a:bodyPr>
            <a:normAutofit/>
          </a:bodyPr>
          <a:lstStyle/>
          <a:p>
            <a:r>
              <a:rPr lang="es-ES" dirty="0" smtClean="0"/>
              <a:t>GESTION DE </a:t>
            </a:r>
            <a:br>
              <a:rPr lang="es-ES" dirty="0" smtClean="0"/>
            </a:br>
            <a:r>
              <a:rPr lang="es-ES" dirty="0" smtClean="0"/>
              <a:t>SISTEMA DE </a:t>
            </a:r>
            <a:br>
              <a:rPr lang="es-ES" dirty="0" smtClean="0"/>
            </a:br>
            <a:r>
              <a:rPr lang="es-ES" dirty="0" smtClean="0"/>
              <a:t>ARCHIVOS.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776419149"/>
              </p:ext>
            </p:extLst>
          </p:nvPr>
        </p:nvGraphicFramePr>
        <p:xfrm>
          <a:off x="5100638" y="609600"/>
          <a:ext cx="5472113" cy="620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0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966979" cy="1320800"/>
          </a:xfrm>
        </p:spPr>
        <p:txBody>
          <a:bodyPr/>
          <a:lstStyle/>
          <a:p>
            <a:r>
              <a:rPr lang="es-ES" dirty="0" smtClean="0"/>
              <a:t>BASE DE DATOS DEL SISTEMA DE GESTION DOCUMENTAL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90" y="1930400"/>
            <a:ext cx="8716898" cy="47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4" y="2160589"/>
            <a:ext cx="11604799" cy="44481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95279" cy="1320800"/>
          </a:xfrm>
        </p:spPr>
        <p:txBody>
          <a:bodyPr/>
          <a:lstStyle/>
          <a:p>
            <a:r>
              <a:rPr lang="es-ES" dirty="0" smtClean="0"/>
              <a:t>ENTORNO DEL USUARIO PARA EL “SGD” PROPUESTO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1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116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Faceta</vt:lpstr>
      <vt:lpstr>Presentación de PowerPoint</vt:lpstr>
      <vt:lpstr>GESTION DOCUMENTAL FISICA</vt:lpstr>
      <vt:lpstr>GESTION DE  SISTEMA DE  ARCHIVOS.</vt:lpstr>
      <vt:lpstr>BASE DE DATOS DEL SISTEMA DE GESTION DOCUMENTAL</vt:lpstr>
      <vt:lpstr>ENTORNO DEL USUARIO PARA EL “SGD” PROPUESTO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6</cp:revision>
  <dcterms:created xsi:type="dcterms:W3CDTF">2021-10-26T13:46:57Z</dcterms:created>
  <dcterms:modified xsi:type="dcterms:W3CDTF">2021-10-26T15:05:14Z</dcterms:modified>
</cp:coreProperties>
</file>