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2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119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41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3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21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39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15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1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6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7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8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9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8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26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9249-4CBA-48F8-9CF3-0254A5301A07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697BD-90F8-49AD-B3A3-3A814B256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9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133325"/>
            <a:ext cx="7661197" cy="3255264"/>
          </a:xfrm>
        </p:spPr>
        <p:txBody>
          <a:bodyPr/>
          <a:lstStyle/>
          <a:p>
            <a:r>
              <a:rPr lang="en-US" dirty="0" smtClean="0"/>
              <a:t>NYC neighborhoods vs. Moscow neighborhoods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388589"/>
            <a:ext cx="6400800" cy="1947333"/>
          </a:xfrm>
        </p:spPr>
        <p:txBody>
          <a:bodyPr/>
          <a:lstStyle/>
          <a:p>
            <a:r>
              <a:rPr lang="en-US" b="1" dirty="0" err="1" smtClean="0"/>
              <a:t>Guretsky</a:t>
            </a:r>
            <a:r>
              <a:rPr lang="en-US" b="1" dirty="0" smtClean="0"/>
              <a:t> </a:t>
            </a:r>
            <a:r>
              <a:rPr lang="en-US" b="1" dirty="0" err="1" smtClean="0"/>
              <a:t>Evgeny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8674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better place for launching a new branch of fitness clubs?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22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data with neighborhoods and their coordinates, in case of absence scrape from the web.</a:t>
            </a:r>
          </a:p>
          <a:p>
            <a:r>
              <a:rPr lang="en-US" dirty="0" smtClean="0"/>
              <a:t>Get venues for each neighborhood</a:t>
            </a:r>
          </a:p>
          <a:p>
            <a:r>
              <a:rPr lang="en-US" dirty="0" smtClean="0"/>
              <a:t>Prepare data for ML</a:t>
            </a:r>
          </a:p>
          <a:p>
            <a:r>
              <a:rPr lang="en-US" dirty="0" smtClean="0"/>
              <a:t>Conduct ML (k-mean)</a:t>
            </a:r>
          </a:p>
          <a:p>
            <a:r>
              <a:rPr lang="en-US" dirty="0" smtClean="0"/>
              <a:t>Examine clusters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Those of two will be a better place for a new business, cluster of which contains sport gyms in top attendance 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56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Python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Pandas – data wrangling</a:t>
            </a:r>
          </a:p>
          <a:p>
            <a:r>
              <a:rPr lang="en-US" dirty="0" smtClean="0"/>
              <a:t>Request – get html 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– work with tables</a:t>
            </a:r>
          </a:p>
          <a:p>
            <a:r>
              <a:rPr lang="en-US" dirty="0" err="1" smtClean="0"/>
              <a:t>Beatifulsoup</a:t>
            </a:r>
            <a:r>
              <a:rPr lang="en-US" dirty="0" smtClean="0"/>
              <a:t> – parsing</a:t>
            </a:r>
          </a:p>
          <a:p>
            <a:r>
              <a:rPr lang="en-US" dirty="0" smtClean="0"/>
              <a:t>Geocoder – get coordinates</a:t>
            </a:r>
          </a:p>
          <a:p>
            <a:r>
              <a:rPr lang="en-US" dirty="0" smtClean="0"/>
              <a:t>Folium – for visualization</a:t>
            </a:r>
          </a:p>
          <a:p>
            <a:r>
              <a:rPr lang="en-US" dirty="0" smtClean="0"/>
              <a:t>Re – text formatting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– certain format refinement</a:t>
            </a:r>
          </a:p>
          <a:p>
            <a:r>
              <a:rPr lang="en-US" dirty="0" err="1" smtClean="0"/>
              <a:t>Sklearn</a:t>
            </a:r>
            <a:r>
              <a:rPr lang="en-US" dirty="0" smtClean="0"/>
              <a:t> – k-mean algorithm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- graphs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14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clustering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76" t="17290" r="40471" b="18875"/>
          <a:stretch/>
        </p:blipFill>
        <p:spPr>
          <a:xfrm>
            <a:off x="293877" y="1415846"/>
            <a:ext cx="4427151" cy="3023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0520" y="4483155"/>
            <a:ext cx="32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NYC “k” = 5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0589" t="44038" r="37888" b="18905"/>
          <a:stretch/>
        </p:blipFill>
        <p:spPr>
          <a:xfrm>
            <a:off x="5104485" y="1429970"/>
            <a:ext cx="4619604" cy="3053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8941" y="4483155"/>
            <a:ext cx="32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Moscow “k” = 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72332" y="5638444"/>
            <a:ext cx="78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purpose of comparison we will take k=4 for both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40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6220"/>
            <a:ext cx="9558047" cy="22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this iteration, with all conditions we have, Moscow is a better place for starting a new branch of sport clubs, as according to data get from Foursquare API, in Moscow cluster 3, gym is in top 2 place for attendance.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373243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195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NYC neighborhoods vs. Moscow neighborhoods</vt:lpstr>
      <vt:lpstr>Problem</vt:lpstr>
      <vt:lpstr>Methodology</vt:lpstr>
      <vt:lpstr>Used Python libraries</vt:lpstr>
      <vt:lpstr>K-mean clustering</vt:lpstr>
      <vt:lpstr>Results </vt:lpstr>
      <vt:lpstr>Conclusion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neighborhoods vs. Moscow neighborhoods</dc:title>
  <dc:creator>user</dc:creator>
  <cp:lastModifiedBy>user</cp:lastModifiedBy>
  <cp:revision>5</cp:revision>
  <dcterms:created xsi:type="dcterms:W3CDTF">2020-06-02T11:18:08Z</dcterms:created>
  <dcterms:modified xsi:type="dcterms:W3CDTF">2020-06-02T12:50:44Z</dcterms:modified>
</cp:coreProperties>
</file>