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56" r:id="rId6"/>
    <p:sldId id="257" r:id="rId7"/>
    <p:sldId id="258" r:id="rId8"/>
    <p:sldId id="259" r:id="rId9"/>
    <p:sldId id="285" r:id="rId10"/>
    <p:sldId id="276" r:id="rId11"/>
    <p:sldId id="287" r:id="rId12"/>
    <p:sldId id="272" r:id="rId13"/>
    <p:sldId id="275" r:id="rId14"/>
    <p:sldId id="274" r:id="rId15"/>
    <p:sldId id="288" r:id="rId16"/>
    <p:sldId id="264" r:id="rId17"/>
    <p:sldId id="267" r:id="rId18"/>
    <p:sldId id="284" r:id="rId19"/>
    <p:sldId id="268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D00"/>
    <a:srgbClr val="001626"/>
    <a:srgbClr val="002642"/>
    <a:srgbClr val="003B68"/>
    <a:srgbClr val="004EA4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0175283-229A-4F5F-9DFA-1F92EAA92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6F6A4B-6373-4887-89DA-53386FAB4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49AB9B-E7D3-4223-999E-DD0AB523B367}" type="datetime1">
              <a:rPr lang="ru-RU" smtClean="0"/>
              <a:t>31.03.2025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725007-2A21-48A1-9E5A-231B265B3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09BF5-426E-412D-AFEA-FE30D83B4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0EFC00-6002-45FF-8385-9CF07DD24D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79AA-7A79-4F8D-88BA-637372435D29}" type="datetime1">
              <a:rPr lang="ru-RU" smtClean="0"/>
              <a:pPr/>
              <a:t>31.03.2025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E82FD2-F864-2E4E-ACF0-2DBC196A706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E82FD2-F864-2E4E-ACF0-2DBC196A706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05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00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70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2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08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5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385DE2B2-9988-4BD4-ACE0-1927858BAE41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B0A469C-DBC5-49D7-876B-B121EB68C09A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 rtlCol="0"/>
          <a:lstStyle>
            <a:lvl1pPr algn="r"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 rtlCol="0"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77236C5A-30BE-4583-B7BD-BA6E99F2953C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1069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51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0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/>
            </a:lvl1pPr>
          </a:lstStyle>
          <a:p>
            <a:pPr rtl="0"/>
            <a:fld id="{F8EB5596-E111-4A5A-95F6-35EEBA3F3955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rtlCol="0"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68391A-9235-42EF-BB7B-3BE4856211BB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97462" y="3567953"/>
            <a:ext cx="4997076" cy="610066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B2A87E09-EFEB-407F-8DA3-637406A2CB64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9DD93FC1-A14C-489D-A5EC-3819CA202A5D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3738" y="2705425"/>
            <a:ext cx="10745787" cy="327310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64" y="2145265"/>
            <a:ext cx="8348472" cy="2363568"/>
          </a:xfrm>
          <a:noFill/>
        </p:spPr>
        <p:txBody>
          <a:bodyPr rtlCol="0"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00B1E9DB-8506-4576-BE63-BC56E7BF7B6F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"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2738" y="4526051"/>
            <a:ext cx="3727450" cy="515938"/>
          </a:xfrm>
          <a:noFill/>
        </p:spPr>
        <p:txBody>
          <a:bodyPr rtlCol="0"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4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7E72E82D-99D2-44CF-BD19-CFF9243DD67A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0773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1" name="Рисунок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00773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Рисунок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2994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Рисунок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72994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rtlCol="0"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599E224A-A1C5-4488-B628-921AC1A06275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044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Рисунок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9251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Рисунок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955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Рисунок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7" name="Текст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8" name="Текст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7162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9" name="Рисунок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0" name="Текст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8044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2" name="Рисунок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4" name="Текст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19251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5" name="Рисунок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6" name="Текст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15955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8" name="Рисунок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9" name="Текст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0" name="Текст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7162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DD89A25-D608-4E21-98AE-8C4176C6D63A}" type="datetime1">
              <a:rPr lang="ru-RU" noProof="0" smtClean="0"/>
              <a:t>31.03.2025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.microsoft.com/ru-ru/dotnet/standard/data/sqlite/?tabs=netcore-cli" TargetMode="External"/><Relationship Id="rId7" Type="http://schemas.openxmlformats.org/officeDocument/2006/relationships/hyperlink" Target="https://github.com/Taburet-Killer/CSV" TargetMode="External"/><Relationship Id="rId2" Type="http://schemas.openxmlformats.org/officeDocument/2006/relationships/hyperlink" Target="https://learn.microsoft.com/ru-ru/dotnet/cshar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book/ru/v2/" TargetMode="External"/><Relationship Id="rId5" Type="http://schemas.openxmlformats.org/officeDocument/2006/relationships/hyperlink" Target="https://ru.wikipedia.org/wiki/%D0%A1%D0%B8%D1%81%D1%82%D0%B5%D0%BC%D0%B0_%D1%83%D0%BF%D1%80%D0%B0%D0%B2%D0%BB%D0%B5%D0%BD%D0%B8%D1%8F_%D0%B2%D0%B5%D1%80%D1%81%D0%B8%D1%8F%D0%BC%D0%B8" TargetMode="External"/><Relationship Id="rId4" Type="http://schemas.openxmlformats.org/officeDocument/2006/relationships/hyperlink" Target="https://learn.microsoft.com/ru-ru/dotnet/api/system.io?view=net-8.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3BCC9-5E98-4EB9-843B-96ABB898B274}"/>
              </a:ext>
            </a:extLst>
          </p:cNvPr>
          <p:cNvSpPr txBox="1"/>
          <p:nvPr/>
        </p:nvSpPr>
        <p:spPr>
          <a:xfrm>
            <a:off x="1629335" y="109631"/>
            <a:ext cx="8933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ИВАНОВСКОЙ ОБЛАСТИ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«Ивановский промышленно-экономический колледж»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1B401-5EEE-44D2-903E-5673786BB50B}"/>
              </a:ext>
            </a:extLst>
          </p:cNvPr>
          <p:cNvSpPr txBox="1"/>
          <p:nvPr/>
        </p:nvSpPr>
        <p:spPr>
          <a:xfrm>
            <a:off x="3245222" y="27365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3D77A-4BF6-452A-B458-0DB73DC1AD80}"/>
              </a:ext>
            </a:extLst>
          </p:cNvPr>
          <p:cNvSpPr txBox="1"/>
          <p:nvPr/>
        </p:nvSpPr>
        <p:spPr>
          <a:xfrm>
            <a:off x="2568386" y="3136612"/>
            <a:ext cx="7449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системы контроля версий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F0EDE-2F5F-4C5F-8840-F02981938FEB}"/>
              </a:ext>
            </a:extLst>
          </p:cNvPr>
          <p:cNvSpPr txBox="1"/>
          <p:nvPr/>
        </p:nvSpPr>
        <p:spPr>
          <a:xfrm>
            <a:off x="6127375" y="474782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307-а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(09.02.07) «информационные системы и программирование»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Д. Д.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0B635-2942-4E02-BE3A-FBD67A1CB02E}"/>
              </a:ext>
            </a:extLst>
          </p:cNvPr>
          <p:cNvSpPr txBox="1"/>
          <p:nvPr/>
        </p:nvSpPr>
        <p:spPr>
          <a:xfrm>
            <a:off x="3016623" y="6379037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Иваново 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AB3A02-7FC5-4530-AC5A-D2EDE60B5B78}"/>
              </a:ext>
            </a:extLst>
          </p:cNvPr>
          <p:cNvSpPr/>
          <p:nvPr/>
        </p:nvSpPr>
        <p:spPr>
          <a:xfrm>
            <a:off x="0" y="6748369"/>
            <a:ext cx="119063" cy="10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9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02" y="453436"/>
            <a:ext cx="9995468" cy="848896"/>
          </a:xfrm>
          <a:solidFill>
            <a:srgbClr val="860D00"/>
          </a:solidFill>
        </p:spPr>
        <p:txBody>
          <a:bodyPr/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Моделирование с использованием UML-диаграмм</a:t>
            </a:r>
            <a:r>
              <a:rPr lang="ru-RU" sz="24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4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C021F3-3200-460D-B4D4-F6A392B97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0213" y="1407460"/>
            <a:ext cx="6039485" cy="5333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одзаголовок 5">
            <a:extLst>
              <a:ext uri="{FF2B5EF4-FFF2-40B4-BE49-F238E27FC236}">
                <a16:creationId xmlns:a16="http://schemas.microsoft.com/office/drawing/2014/main" id="{CC187B73-B618-4FFE-8C40-3F4AD518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02" y="1407459"/>
            <a:ext cx="5887909" cy="5334000"/>
          </a:xfrm>
        </p:spPr>
        <p:txBody>
          <a:bodyPr>
            <a:normAutofit/>
          </a:bodyPr>
          <a:lstStyle/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В проекте используется UML-моделирование. Пользователь управляет репозиторием через CLI «CSV»:  </a:t>
            </a:r>
          </a:p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Команды интуитивно понятны и удобны в использовании.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3B8DF9-93FA-484C-9EE0-8402C23F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9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02333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480536"/>
            <a:ext cx="5988244" cy="5240937"/>
          </a:xfrm>
        </p:spPr>
        <p:txBody>
          <a:bodyPr>
            <a:normAutofit/>
          </a:bodyPr>
          <a:lstStyle/>
          <a:p>
            <a:r>
              <a:rPr lang="ru-RU" dirty="0"/>
              <a:t>• Перед разработкой важно продумать терминал.</a:t>
            </a:r>
          </a:p>
          <a:p>
            <a:r>
              <a:rPr lang="ru-RU" dirty="0"/>
              <a:t>• Грамотный дизайн терминала повышает удобство и эффективность работы.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DD4C3-C82A-4800-9844-7FF0D3C1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0537"/>
            <a:ext cx="5988245" cy="4687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C824AF-9518-4766-A32F-4B307FB3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96872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репозитория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783976"/>
            <a:ext cx="5988244" cy="5025182"/>
          </a:xfrm>
        </p:spPr>
        <p:txBody>
          <a:bodyPr>
            <a:normAutofit/>
          </a:bodyPr>
          <a:lstStyle/>
          <a:p>
            <a:r>
              <a:rPr lang="ru-RU" sz="2400" dirty="0"/>
              <a:t>• В системе контроля версий упрощен процесс создания репозитория: вместо сложных команд с длинными путями используется интуитивно понятный интерфейс.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AFBA7-10F7-49FE-8EE5-97B02599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1606079"/>
            <a:ext cx="5898597" cy="46064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0F01A8-2A93-4012-9FE3-ED1D711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89" y="-70355"/>
            <a:ext cx="8833159" cy="107482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ЭТАПЫ СОХРАНЕНИЯ ФАЙЛОВ</a:t>
            </a:r>
          </a:p>
        </p:txBody>
      </p:sp>
      <p:grpSp>
        <p:nvGrpSpPr>
          <p:cNvPr id="7" name="Группа 6" descr="Заполнитель временной шкалы ">
            <a:extLst>
              <a:ext uri="{FF2B5EF4-FFF2-40B4-BE49-F238E27FC236}">
                <a16:creationId xmlns:a16="http://schemas.microsoft.com/office/drawing/2014/main" id="{ACC3A21C-D951-0749-8030-62460C9DFA20}"/>
              </a:ext>
            </a:extLst>
          </p:cNvPr>
          <p:cNvGrpSpPr/>
          <p:nvPr/>
        </p:nvGrpSpPr>
        <p:grpSpPr>
          <a:xfrm>
            <a:off x="1044375" y="1338729"/>
            <a:ext cx="9775507" cy="4590702"/>
            <a:chOff x="1060704" y="1276485"/>
            <a:chExt cx="9775507" cy="4590702"/>
          </a:xfrm>
        </p:grpSpPr>
        <p:sp useBgFill="1"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146D639-1AF7-9544-89CB-5863F22FD6AD}"/>
                </a:ext>
              </a:extLst>
            </p:cNvPr>
            <p:cNvSpPr/>
            <p:nvPr/>
          </p:nvSpPr>
          <p:spPr>
            <a:xfrm>
              <a:off x="1060704" y="2048256"/>
              <a:ext cx="1828800" cy="381893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49B3011-0D4E-5642-8F55-71996D5CC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878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1CB4AB2-9E97-4D40-B2F1-A3F55B1E9090}"/>
                </a:ext>
              </a:extLst>
            </p:cNvPr>
            <p:cNvSpPr/>
            <p:nvPr/>
          </p:nvSpPr>
          <p:spPr>
            <a:xfrm>
              <a:off x="3067425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5E93DBA-8C0F-5C43-9EA8-62F46C37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1785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F701027-0723-2745-B4FC-2C8285C84695}"/>
                </a:ext>
              </a:extLst>
            </p:cNvPr>
            <p:cNvSpPr/>
            <p:nvPr/>
          </p:nvSpPr>
          <p:spPr>
            <a:xfrm>
              <a:off x="5034058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49F9697-781F-F847-9FE8-C7E9AEF91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99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60246C7-7995-0849-8AB1-B92F4280EC69}"/>
                </a:ext>
              </a:extLst>
            </p:cNvPr>
            <p:cNvSpPr/>
            <p:nvPr/>
          </p:nvSpPr>
          <p:spPr>
            <a:xfrm>
              <a:off x="7034454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4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C43EDC7-0C86-824A-B896-9214C6F5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814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26DEB4E-5043-BB4F-B5CF-C6E87E8F4DA3}"/>
                </a:ext>
              </a:extLst>
            </p:cNvPr>
            <p:cNvSpPr/>
            <p:nvPr/>
          </p:nvSpPr>
          <p:spPr>
            <a:xfrm>
              <a:off x="9007411" y="2048255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86665D5-90A6-E942-822D-7B06D2ED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1771" y="1280133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5</a:t>
              </a:r>
            </a:p>
          </p:txBody>
        </p:sp>
      </p:grp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9E15CFA-01A5-43EF-BD0C-D410D565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" y="4468800"/>
            <a:ext cx="1667436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60C78D-8CEF-4ACE-A6D7-2847FA5331CB}"/>
              </a:ext>
            </a:extLst>
          </p:cNvPr>
          <p:cNvSpPr txBox="1"/>
          <p:nvPr/>
        </p:nvSpPr>
        <p:spPr>
          <a:xfrm>
            <a:off x="1044375" y="2160302"/>
            <a:ext cx="1825572" cy="113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rPr>
              <a:t>АРХИВ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00" dirty="0">
                <a:solidFill>
                  <a:schemeClr val="tx2"/>
                </a:solidFill>
                <a:latin typeface="Calibri" panose="020F0502020204030204" pitchFamily="34" charset="0"/>
              </a:rPr>
              <a:t>Создание архива с файлами репозитория во временной папке.</a:t>
            </a:r>
            <a:endParaRPr lang="ru-RU" sz="1400" kern="1200" spc="1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519E7-E6C3-4614-8CDC-D2719576BED6}"/>
              </a:ext>
            </a:extLst>
          </p:cNvPr>
          <p:cNvSpPr txBox="1"/>
          <p:nvPr/>
        </p:nvSpPr>
        <p:spPr>
          <a:xfrm>
            <a:off x="3051096" y="2160110"/>
            <a:ext cx="182880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КОНВЕРТАЦИЯ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Преобразование архива с файлами репозитория в байт-код.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61AD42D-36B2-408B-BF35-91BE787D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6" y="4233206"/>
            <a:ext cx="1566728" cy="15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411239-3B86-4E18-A801-4C1DBD2B2DFC}"/>
              </a:ext>
            </a:extLst>
          </p:cNvPr>
          <p:cNvSpPr txBox="1"/>
          <p:nvPr/>
        </p:nvSpPr>
        <p:spPr>
          <a:xfrm>
            <a:off x="5092659" y="2160110"/>
            <a:ext cx="1712701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СОХРАНЕНИЕ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Выполнение записи байт-кода в базу данных репозитория.</a:t>
            </a:r>
            <a:endParaRPr lang="ru-RU" sz="20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C698C09-CD18-44AA-B1EA-59E18C52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45" y="4526075"/>
            <a:ext cx="1207728" cy="10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34D2A7-450C-459F-9AFC-11A374631A0F}"/>
              </a:ext>
            </a:extLst>
          </p:cNvPr>
          <p:cNvSpPr txBox="1"/>
          <p:nvPr/>
        </p:nvSpPr>
        <p:spPr>
          <a:xfrm>
            <a:off x="7018502" y="2160110"/>
            <a:ext cx="1900502" cy="152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ПРИСВАИВАНИЕ</a:t>
            </a:r>
            <a:endParaRPr lang="ru-RU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lvl="1" algn="ctr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1400" spc="140" dirty="0">
                <a:solidFill>
                  <a:schemeClr val="tx2"/>
                </a:solidFill>
                <a:latin typeface="Calibri" panose="020F0502020204030204" pitchFamily="34" charset="0"/>
              </a:rPr>
              <a:t>Добавление мета-данных к байт-коду сохраненного ранее файла в базе данных.</a:t>
            </a:r>
            <a:endParaRPr lang="ru-RU" sz="1400" kern="1200" spc="14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1A5A-A31A-483A-A6D3-9E90C6C1C103}"/>
              </a:ext>
            </a:extLst>
          </p:cNvPr>
          <p:cNvSpPr txBox="1"/>
          <p:nvPr/>
        </p:nvSpPr>
        <p:spPr>
          <a:xfrm>
            <a:off x="8882964" y="2160110"/>
            <a:ext cx="2045036" cy="94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ОЧИСТКА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Удаление временной папки вместе с архивом.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1912BB1-ACB3-4440-B334-F76698A0D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644" y="4233206"/>
            <a:ext cx="1518782" cy="1331134"/>
          </a:xfrm>
          <a:prstGeom prst="rect">
            <a:avLst/>
          </a:prstGeom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81CE592A-1633-4E4E-98AF-DFFFCCE1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8" y="4427106"/>
            <a:ext cx="1137234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F4A03A5-11DD-45D5-89EF-B40A6D5A0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24F113-4437-4D54-BC54-3F21AC38B3B5}"/>
              </a:ext>
            </a:extLst>
          </p:cNvPr>
          <p:cNvSpPr/>
          <p:nvPr/>
        </p:nvSpPr>
        <p:spPr>
          <a:xfrm>
            <a:off x="5640824" y="938660"/>
            <a:ext cx="5356413" cy="4840941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6C00303-A08F-4F62-BD8D-3CC12633B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344" y="394003"/>
            <a:ext cx="6942343" cy="552533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52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В ходе выполнения работы была разработана система контроля версий на C# с удобным управлением репозиториями. Реализованы основные функции: создание, сохранение, загрузка и просмотр файлов. Интуитивный интерфейс упрощает работу как для опытных, так и для начинающих пользователей.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44C008E-2A76-468E-8AC8-E62AE6B1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4051913"/>
            <a:ext cx="4614455" cy="280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icture background">
            <a:extLst>
              <a:ext uri="{FF2B5EF4-FFF2-40B4-BE49-F238E27FC236}">
                <a16:creationId xmlns:a16="http://schemas.microsoft.com/office/drawing/2014/main" id="{781A729A-1C25-478D-935D-2AF2AAE6D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9882" y="2442882"/>
            <a:ext cx="1138518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Picture background">
            <a:extLst>
              <a:ext uri="{FF2B5EF4-FFF2-40B4-BE49-F238E27FC236}">
                <a16:creationId xmlns:a16="http://schemas.microsoft.com/office/drawing/2014/main" id="{D8016234-B7F1-41D7-8EFD-EAFB8A483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43E5E975-1C09-4D6C-A0A4-1AD7A5D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6" y="1867423"/>
            <a:ext cx="2057994" cy="20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210255-D12D-48BC-8C75-154644818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6B8E-6E82-C414-AB4F-A1E5940F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80" y="18430"/>
            <a:ext cx="8447439" cy="870012"/>
          </a:xfrm>
        </p:spPr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C3B2D-1066-F4E4-F29E-876178C7ADDF}"/>
              </a:ext>
            </a:extLst>
          </p:cNvPr>
          <p:cNvSpPr txBox="1"/>
          <p:nvPr/>
        </p:nvSpPr>
        <p:spPr>
          <a:xfrm>
            <a:off x="153139" y="1287262"/>
            <a:ext cx="92239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https://learn.microsoft.com/ru-ru/dotnet/csharp/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https://learn.microsoft.com/ru-ru/dotnet/standard/data/sqlite/?tabs=netcore-cli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https://learn.microsoft.com/ru-ru/dotnet/api/system.io?view=net-8.0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https://ru.wikipedia.org/wiki/%D0%A1%D0%B8%D1%81%D1%82%D0%B5%D0%BC%D0%B0_%D1%83%D0%BF%D1%80%D0%B0%D0%B2%D0%BB%D0%B5%D0%BD%D0%B8%D1%8F_%D0%B2%D0%B5%D1%80%D1%81%D0%B8%D1%8F%D0%BC%D0%B8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https://git-scm.com/book/ru/v2/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2000" b="0" i="0" dirty="0">
                <a:effectLst/>
                <a:latin typeface="gg sans"/>
                <a:hlinkClick r:id="rId7"/>
              </a:rPr>
              <a:t>github.com\Taburet-Killer\CSV</a:t>
            </a:r>
            <a:endParaRPr lang="en-US" sz="2000" b="0" i="0" dirty="0">
              <a:effectLst/>
              <a:latin typeface="gg sans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Яндекс Картинки</a:t>
            </a:r>
            <a:endParaRPr lang="ru-RU" sz="20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DC62F-C541-40E3-9D0F-ED5C82B8C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3720353" y="-1"/>
            <a:ext cx="8471647" cy="685799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1" y="2829910"/>
            <a:ext cx="7659486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F6146-9498-4605-AEE9-FCAFB40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5424255" y="-1447800"/>
            <a:ext cx="6977295" cy="85915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586" y="2230822"/>
            <a:ext cx="7866827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Разработка системы контроля версий</a:t>
            </a:r>
            <a:endParaRPr lang="ru-RU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C6B7F-22A7-4C22-BFE0-E888BF1A0570}"/>
              </a:ext>
            </a:extLst>
          </p:cNvPr>
          <p:cNvSpPr txBox="1"/>
          <p:nvPr/>
        </p:nvSpPr>
        <p:spPr>
          <a:xfrm>
            <a:off x="622749" y="3764811"/>
            <a:ext cx="49532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инструмент будет помогать разработчикам управлять изменениями в коде, отслеживать историю правок, и при возвращаться к предыдущим версиям.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5FEC6-7752-428D-A55C-56DBD6E0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94" y="155358"/>
            <a:ext cx="6977847" cy="1198179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dirty="0"/>
              <a:t>Содержание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3537"/>
            <a:ext cx="5797118" cy="5594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Определение СКВ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Основная информация: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 Цель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курсового</a:t>
            </a:r>
            <a:r>
              <a:rPr lang="ru-RU" dirty="0"/>
              <a:t> проекта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 Актуальность работы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 Выбор средств разработки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 Дополнительные сведения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Заключение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 Источники информации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57A7C-69CC-4A46-A1AC-73E24C57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8" y="1508898"/>
            <a:ext cx="6394881" cy="5349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72AD21-C2C5-4E47-AF4C-B6D177B7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97DCAD-EA75-4570-B0F5-265FAF8059F4}"/>
              </a:ext>
            </a:extLst>
          </p:cNvPr>
          <p:cNvSpPr/>
          <p:nvPr/>
        </p:nvSpPr>
        <p:spPr>
          <a:xfrm>
            <a:off x="5636557" y="941294"/>
            <a:ext cx="5356413" cy="4840941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369" y="749270"/>
            <a:ext cx="4446062" cy="916644"/>
          </a:xfrm>
        </p:spPr>
        <p:txBody>
          <a:bodyPr rtlCol="0"/>
          <a:lstStyle/>
          <a:p>
            <a:pPr rtl="0"/>
            <a:r>
              <a:rPr lang="ru-RU" i="1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35" y="1857938"/>
            <a:ext cx="5217458" cy="3624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Система контроля версий (СКВ) — это инструмент, используемый для управления изменениями в исходном коде и других файловых ресурсах.</a:t>
            </a:r>
          </a:p>
          <a:p>
            <a:pPr rtl="0"/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B5730EE-23E8-4C5C-8A30-E62BA1A0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906"/>
            <a:ext cx="5636557" cy="47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B7A1C2-2381-4D34-93C9-C2ED66BB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9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8D40B2-9A0F-4FA9-AB1C-DC0095B3CD86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4400" dirty="0"/>
              <a:t>ОСНОВНАЯ ИНФОРМАЦИЯ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756" y="3908612"/>
            <a:ext cx="6162488" cy="40341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dirty="0"/>
              <a:t>Цель, актуальность курсового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18110-C8A4-6EF3-48AC-D8FDC45F41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32" b="432"/>
          <a:stretch>
            <a:fillRect/>
          </a:stretch>
        </p:blipFill>
        <p:spPr/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D2F86B-88E8-445B-AF99-EDCC23D0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B5A53F-37F3-68E1-1950-79A1F972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0" y="549336"/>
            <a:ext cx="73876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ОСНОВНАЯ ИНФОРМАЦИЯ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418687"/>
            <a:ext cx="6599743" cy="5439313"/>
          </a:xfrm>
        </p:spPr>
        <p:txBody>
          <a:bodyPr>
            <a:normAutofit/>
          </a:bodyPr>
          <a:lstStyle/>
          <a:p>
            <a:r>
              <a:rPr lang="ru-RU" sz="2200" dirty="0"/>
              <a:t>Цель курсового проекта: работа направлена на создание системы контроля версий, </a:t>
            </a:r>
            <a:r>
              <a:rPr lang="en-US" sz="2200" dirty="0"/>
              <a:t>c </a:t>
            </a:r>
            <a:r>
              <a:rPr lang="ru-RU" sz="2200" dirty="0"/>
              <a:t>возможностью отката. Планируется поддержка</a:t>
            </a:r>
            <a:r>
              <a:rPr lang="en-US" sz="2200" dirty="0"/>
              <a:t> </a:t>
            </a:r>
            <a:r>
              <a:rPr lang="ru-RU" sz="2200" dirty="0"/>
              <a:t>CLI, интуитивно понятный интерфейс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r>
              <a:rPr lang="ru-RU" sz="2200" dirty="0"/>
              <a:t>Актуальность работы: в условиях растущей сложности проектов и командной работы система контроля версий важна для управления изменениями, предотвращения хаоса и ошибок.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100" r="9100"/>
          <a:stretch>
            <a:fillRect/>
          </a:stretch>
        </p:blipFill>
        <p:spPr>
          <a:xfrm>
            <a:off x="6240463" y="0"/>
            <a:ext cx="5951537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C683B-4705-4615-959B-EBF2C807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2488FC-848F-4C7E-B009-BB9F7A058652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584A68-11D6-D77E-E8E8-8D2B2CF5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473950" cy="902916"/>
          </a:xfrm>
        </p:spPr>
        <p:txBody>
          <a:bodyPr>
            <a:normAutofit/>
          </a:bodyPr>
          <a:lstStyle/>
          <a:p>
            <a:r>
              <a:rPr lang="ru-RU" sz="4800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1DDB0-6586-586A-7815-58B84CE3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3754" y="3818965"/>
            <a:ext cx="5304491" cy="385947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2500"/>
          </a:bodyPr>
          <a:lstStyle/>
          <a:p>
            <a:r>
              <a:rPr lang="en-US" dirty="0"/>
              <a:t>Visual Studio Community -  C# -  .NET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7A037-A61A-D1E5-A446-2F05C987B4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32" b="432"/>
          <a:stretch>
            <a:fillRect/>
          </a:stretch>
        </p:blipFill>
        <p:spPr/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AF775E-46F7-425C-ACCB-264F839E07A2}"/>
              </a:ext>
            </a:extLst>
          </p:cNvPr>
          <p:cNvSpPr txBox="1">
            <a:spLocks/>
          </p:cNvSpPr>
          <p:nvPr/>
        </p:nvSpPr>
        <p:spPr>
          <a:xfrm>
            <a:off x="2432049" y="2598023"/>
            <a:ext cx="7327900" cy="90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400" dirty="0"/>
              <a:t>ВЫБОР СРЕДСТВ РАЗРАБОТКИ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1978B5-DDBC-42E9-B034-7EAC87F9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240463" y="0"/>
            <a:ext cx="5951537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04" y="758890"/>
            <a:ext cx="92164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ВЫБОР СРЕДСТВ РАЗРАБОТКИ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855694"/>
            <a:ext cx="6599743" cy="5002306"/>
          </a:xfrm>
        </p:spPr>
        <p:txBody>
          <a:bodyPr>
            <a:normAutofit/>
          </a:bodyPr>
          <a:lstStyle/>
          <a:p>
            <a:r>
              <a:rPr lang="ru-RU" sz="2200" dirty="0"/>
              <a:t>Средства разработки</a:t>
            </a:r>
            <a:r>
              <a:rPr lang="en-US" sz="2200" dirty="0"/>
              <a:t>:  </a:t>
            </a:r>
            <a:r>
              <a:rPr lang="ru-RU" sz="2200" dirty="0"/>
              <a:t>C# и .NET. Они обеспечивают удобную работу с файлами, поддержку CLI, а также позволяют эффективно разрабатывать систему контроля версий. Основным фактором является опыт работы с этой платформой.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4CC371-9CD6-480A-99B8-3053963B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7E820E1-78BD-40EE-8DCE-6E10BC094A59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1DDB0-6586-586A-7815-58B84CE3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5825" y="3881718"/>
            <a:ext cx="5340350" cy="40263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ru-RU" dirty="0"/>
              <a:t>Моделирование, создание макетов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7A037-A61A-D1E5-A446-2F05C987B4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32" b="432"/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D69E07-DA46-4B28-B49B-93F986DCCEAB}"/>
              </a:ext>
            </a:extLst>
          </p:cNvPr>
          <p:cNvSpPr txBox="1">
            <a:spLocks/>
          </p:cNvSpPr>
          <p:nvPr/>
        </p:nvSpPr>
        <p:spPr>
          <a:xfrm>
            <a:off x="2432049" y="2598023"/>
            <a:ext cx="7327900" cy="90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400" dirty="0"/>
              <a:t>ДОПОЛНИТЕЛЬНЫЕ СВЕДЕНИЯ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2EC09-6005-40B6-9B85-11A9EAE0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631_TF11580736_Win32" id="{AD636FD6-6F0D-476E-B0CD-8C06A884DAE3}" vid="{26924B92-8D2D-4DD2-9FE1-B9D66BC29B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(художественное красное оформление)</Template>
  <TotalTime>416</TotalTime>
  <Words>604</Words>
  <Application>Microsoft Office PowerPoint</Application>
  <PresentationFormat>Широкоэкранный</PresentationFormat>
  <Paragraphs>84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gg sans</vt:lpstr>
      <vt:lpstr>Times New Roman</vt:lpstr>
      <vt:lpstr>Tw Cen MT</vt:lpstr>
      <vt:lpstr>Тема Office</vt:lpstr>
      <vt:lpstr>Презентация PowerPoint</vt:lpstr>
      <vt:lpstr>Разработка системы контроля версий</vt:lpstr>
      <vt:lpstr>Содержание проекта</vt:lpstr>
      <vt:lpstr>Определение</vt:lpstr>
      <vt:lpstr>ОСНОВНАЯ ИНФОРМАЦИЯ</vt:lpstr>
      <vt:lpstr>ОСНОВНАЯ ИНФОРМАЦИЯ</vt:lpstr>
      <vt:lpstr> </vt:lpstr>
      <vt:lpstr>ВЫБОР СРЕДСТВ РАЗРАБОТКИ</vt:lpstr>
      <vt:lpstr>Презентация PowerPoint</vt:lpstr>
      <vt:lpstr>Моделирование с использованием UML-диаграмм </vt:lpstr>
      <vt:lpstr> Разработка макета приложения </vt:lpstr>
      <vt:lpstr> Разработка макета репозитория </vt:lpstr>
      <vt:lpstr>ЭТАПЫ СОХРАНЕНИЯ ФАЙЛОВ</vt:lpstr>
      <vt:lpstr>Заключение</vt:lpstr>
      <vt:lpstr>Источники информации: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 города Иваново</dc:title>
  <dc:creator>BybenNop</dc:creator>
  <cp:lastModifiedBy>Student</cp:lastModifiedBy>
  <cp:revision>12</cp:revision>
  <dcterms:created xsi:type="dcterms:W3CDTF">2023-10-31T10:04:52Z</dcterms:created>
  <dcterms:modified xsi:type="dcterms:W3CDTF">2025-03-31T11:38:56Z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