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8050"/>
            <a:ext cx="7772400" cy="1470025"/>
          </a:xfrm>
        </p:spPr>
        <p:txBody>
          <a:bodyPr/>
          <a:lstStyle/>
          <a:p>
            <a:r>
              <a:t>Kigali Wedding Venue Booking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Tabitha Kunda | ID: 27684 | Event Planning / Hospitality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Wedding venue availability is a major challenge in Kigali.</a:t>
            </a:r>
          </a:p>
          <a:p>
            <a:r>
              <a:t>Couples struggle to secure venues on preferred dates, and prices vary widely by district.</a:t>
            </a:r>
          </a:p>
          <a:p>
            <a:r>
              <a:t>This project provides insights into demand, pricing, and availability using data analytics.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Dataset: 23 wedding venues with details on name, location, capacity, price, booking status, and date.</a:t>
            </a:r>
          </a:p>
          <a:p>
            <a:pPr marL="0" indent="0">
              <a:buNone/>
            </a:pPr>
            <a:r>
              <a:t>• Python: Used for data cleaning, exploration, and summary statistics.</a:t>
            </a:r>
          </a:p>
          <a:p>
            <a:pPr marL="0" indent="0">
              <a:buNone/>
            </a:pPr>
            <a:r>
              <a:t>• Power BI: Used to create interactive dashboards and visual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 of Venue ID by Booking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chart shows how many venues are booked vs available.</a:t>
            </a:r>
          </a:p>
          <a:p>
            <a:pPr marL="0" indent="0">
              <a:buNone/>
            </a:pPr>
            <a:r>
              <a:t>• Over 50% of venues are already booked, indicating high demand.</a:t>
            </a:r>
          </a:p>
          <a:p/>
          <a:p/>
        </p:txBody>
      </p:sp>
      <p:pic>
        <p:nvPicPr>
          <p:cNvPr id="4" name="Picture 3" descr="Screensh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3858260"/>
            <a:ext cx="7952105" cy="2833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Venue Count by Venue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bar chart highlights the most booked venues.</a:t>
            </a:r>
          </a:p>
          <a:p>
            <a:r>
              <a:t>• Mez Park, Arcadia Garden, and Heaven Garden are the top choices among couples.</a:t>
            </a:r>
          </a:p>
          <a:p/>
          <a:p/>
        </p:txBody>
      </p:sp>
      <p:pic>
        <p:nvPicPr>
          <p:cNvPr id="4" name="Picture 3" descr="Screenshot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3961765"/>
            <a:ext cx="78613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Venue Price by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chart compares average venue prices by district.</a:t>
            </a:r>
          </a:p>
          <a:p>
            <a:r>
              <a:t>• Kicukiro is the most expensive on average, followed by Gasabo and Nyarugenge.</a:t>
            </a:r>
          </a:p>
          <a:p/>
          <a:p>
            <a:pPr marL="0" indent="0">
              <a:buNone/>
            </a:pPr>
          </a:p>
        </p:txBody>
      </p:sp>
      <p:pic>
        <p:nvPicPr>
          <p:cNvPr id="4" name="Picture 3" descr="Screenshot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3757295"/>
            <a:ext cx="7988300" cy="27597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line chart shows booking patterns by date.</a:t>
            </a:r>
          </a:p>
          <a:p>
            <a:r>
              <a:t>• Peak bookings occur in late September, revealing popular wedding periods.</a:t>
            </a:r>
          </a:p>
          <a:p/>
          <a:p>
            <a:pPr marL="0" indent="0">
              <a:buNone/>
            </a:pPr>
          </a:p>
        </p:txBody>
      </p:sp>
      <p:pic>
        <p:nvPicPr>
          <p:cNvPr id="4" name="Picture 3" descr="Screensho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314065"/>
            <a:ext cx="8260715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Over half of venues are already booked, showing strong demand.</a:t>
            </a:r>
          </a:p>
          <a:p>
            <a:pPr marL="0" indent="0">
              <a:buNone/>
            </a:pPr>
            <a:r>
              <a:t>• Mez Park, Arcadia Garden, and Heaven Garden are the most booked venues.</a:t>
            </a:r>
          </a:p>
          <a:p>
            <a:pPr marL="0" indent="0">
              <a:buNone/>
            </a:pPr>
            <a:r>
              <a:t>• Kicukiro has the highest average prices.</a:t>
            </a:r>
          </a:p>
          <a:p>
            <a:pPr marL="0" indent="0">
              <a:buNone/>
            </a:pPr>
            <a:r>
              <a:t>• Peak wedding bookings occur in late September.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helps couples plan weddings more effectively and assists venue managers in understanding demand trends.</a:t>
            </a:r>
          </a:p>
          <a:p>
            <a:r>
              <a:t>Tools Used: Python &amp; Power BI.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</Words>
  <Application>WPS Presentation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Kigali Wedding Venue Booking Analysis</vt:lpstr>
      <vt:lpstr>Problem Statement</vt:lpstr>
      <vt:lpstr>Dataset &amp; Methods</vt:lpstr>
      <vt:lpstr>Count of Venue ID by Booking Status</vt:lpstr>
      <vt:lpstr>Venue Count by Venue Name</vt:lpstr>
      <vt:lpstr>Average Venue Price by Location</vt:lpstr>
      <vt:lpstr>Bookings Over Time</vt:lpstr>
      <vt:lpstr>Key Insights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Tabitha Kunda</cp:lastModifiedBy>
  <cp:revision>2</cp:revision>
  <dcterms:created xsi:type="dcterms:W3CDTF">2013-01-27T09:14:00Z</dcterms:created>
  <dcterms:modified xsi:type="dcterms:W3CDTF">2025-08-03T15:20:40Z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B97F3B00071F474E8C479BF71A2206C0_13</vt:lpwstr>
  </property>
  <property fmtid="{D5CDD505-2E9C-101B-9397-08002B2CF9AE}" pid="3" name="KSOProductBuildVer">
    <vt:lpwstr>1033-12.2.0.21931</vt:lpwstr>
  </property>
</Properties>
</file>