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975F4-3B5B-4301-8CDE-F0FBE4FD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3BDEEE-06E2-4F6A-BAA1-FF7389FF1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2A24A-DB90-4308-B761-04494DB9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57037-E1FA-4193-A915-007C3422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4B0C2-CE1E-4821-B5C1-52CF21AD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9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EB9BE-1440-4EF3-A6A6-E7221EF8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7FD3B-4848-4CFB-A8E0-220E6F51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7C844-A08A-48AA-886D-9029CF2A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6F217-FFAB-409F-93CE-36C103C7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1C83B9-FCCC-4A04-B986-A511EB8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8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EF9F65-099E-4E6F-90C9-B86062A7A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616B4D-9DCC-4D97-8C3D-8C831BEC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9807CD-4A76-46BE-9772-6122D62C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7B02D-EA3C-4C34-B1F7-7907DE94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9189E-8914-4E04-A475-EF5D8B03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4AD8-C99F-45AA-BFE0-9F8AC00C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7C2B0C-9BCC-4B52-836F-007F18A7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046D95-1213-4208-91E5-9684528B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8CE30-1521-485F-840F-9CC72861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1E9011-164C-491F-AD36-8D2F3E19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16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1136E-E59F-4A0F-BB35-A2ADBB5B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C93D72-AB38-4D2C-9519-3768A919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BCB73-F5E6-4328-B631-F6DB4E5E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A21669-5E15-4576-B2A0-39DA1CF2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2A731-FD0D-4202-9E44-31F0C732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0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A2C46-E308-4552-B097-E9929682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691E9-63B5-43E3-A355-594D4E62E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865079-4F6F-4BF2-8F83-528969F71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D00CFE-5DA5-4AEA-B103-FE88B5CD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0E4917-2CA3-4C9E-A4A8-80858993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CC029F-6E67-453D-BC7A-D8DB9757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43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18140-AC75-4BD3-B670-5DD1D90F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F894FB-A26B-4C01-8D2E-1A80ED86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BCDA4B-5579-49D1-A501-BBAD7AF99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11BABE-81C1-4DD9-A069-E51AF35B5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A066D7-6649-4A21-B38B-F9D7E2140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5C04D8-2718-4572-B76F-EB8B94E9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581060-7305-461B-BAD2-226705B0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757E60-F42B-4F39-A5B4-9E2E3E1D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20BA5-93ED-498E-A008-CA80401C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C5376D-D205-4A48-99DF-D10DF0C9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39422C-B588-4096-B13B-4B311449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3D4021-F106-40CF-BA58-0EF409C0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81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DBBC86-5083-489A-9E16-C329FD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2FDFD-8C82-4832-8EF4-977538BA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B4A053-2B88-43EF-B38F-58CA9956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69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4B6BD-E97B-4775-AC87-39FD4140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6EA39-DE07-48BA-949E-89E16BD2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941A6D-3FFB-48CC-86B6-4FAD7EEFC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4380AD-F9A2-455A-B7B1-69BAC95D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8A2DA9-E7B1-46C4-B242-BF50F2AC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267DDA-3E08-49B2-85A5-2B02C147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9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0B502-3920-4A69-B057-5B29D763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E000FC-963F-4353-8E60-D44FBD402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2AD054-C660-42B9-AFF8-9ABDD4D1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B4AE37-6898-4C29-9826-6E204522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692F32-AE2A-4B25-80F8-D502F9AE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A46C43-8A92-4903-99DE-07F5899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F170EA-CDB2-41F9-9D73-015032E6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270853-22C3-465D-8A77-9C6D5141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9D1F0F-71F6-434C-83A0-9CF6D1AFC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7FD5-1E36-4330-B751-C3F2D8CF58A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BF823B-CBE4-4BCE-8CEF-E1712DFC7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846AD-F0EC-4ED3-8431-F652E35A1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D3A6-9500-4462-B778-7A64F11059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45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BB0C-F1B5-4A59-BCEC-627AAAF41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336A45-880D-4DCF-9D65-7861EA002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4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CB5ED73-390F-414D-A4C6-32374DD4FD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69" b="4819"/>
          <a:stretch/>
        </p:blipFill>
        <p:spPr>
          <a:xfrm>
            <a:off x="1288473" y="1636328"/>
            <a:ext cx="8499763" cy="43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94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LOGEROT</dc:creator>
  <cp:lastModifiedBy>Natacha LOGEROT</cp:lastModifiedBy>
  <cp:revision>1</cp:revision>
  <dcterms:created xsi:type="dcterms:W3CDTF">2020-07-06T14:05:07Z</dcterms:created>
  <dcterms:modified xsi:type="dcterms:W3CDTF">2020-07-06T14:06:58Z</dcterms:modified>
</cp:coreProperties>
</file>