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1c10e3a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1c10e3a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c10e3ad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1c10e3ad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1c10e3ad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1c10e3a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1c10e3ad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1c10e3ad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c10e3a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1c10e3a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c10e3ad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c10e3ad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c10e3ad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c10e3ad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Individual Income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Taaru Chawla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353125"/>
            <a:ext cx="8368200" cy="7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Data: An 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was extracted from the 1994 Census Database.  It was obtained from the UC Irvine machine learning repository.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 relatively small dataset which initially had 32560 rows.  Certain rows of the data were excluded due to missing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row represents information about an individual, such as age, education, family status, occupation, gender, race, country of origin, and the money that the individual makes.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Data: A Brief Look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the individuals in the dataset work in the private industry.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have HS, or some college, or a Bachelor's degree.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are married to a civilian spouse, followed by a large number of unmarried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population is largely white males.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Majority of the individuals are from the 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median age is a little below 40.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median education is 10 years.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Machine learning is the means by which the computer builds a model based on patterns of existing data to make predictions on unknown data.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In this project, machine learning is used to predict an individual’s income by utilizing the other personal attributes, or features, to make that prediction. 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This is considered a supervised learning problem, since we have a goal or a target, which is to predict personal income.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The model will predict whether the income falls in one of two categories or classes::</a:t>
            </a:r>
            <a:endParaRPr sz="7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7200"/>
              <a:t>Less than or equal to $50,000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200"/>
              <a:t>Greater than $50,000.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257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among continuous variables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low correlation between: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Years and Capital Gain &amp;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and Hours per Week.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other correlations found in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900" y="876675"/>
            <a:ext cx="4691400" cy="4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Predictive Model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income classification project, after testing several models, I used a Random Forest Classifier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Random Forest model creates multiple decision trees, or a forest, each from a randomly created subset of data.  Each decision tree will make a prediction of the income category and we take the majority vote to come up with a final outcome.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model gave a high accuracy or </a:t>
            </a:r>
            <a:r>
              <a:rPr lang="en"/>
              <a:t>predictive value of 0.85, also referred to as testing accuracy.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Random Forest Model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5"/>
            <a:ext cx="4018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did a better job in predicting whether a person made &lt;=$ 50K.  There was an 11% chance that the model misclassified individuals in this income category.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model did a poor job in predicting whether a person made &gt;$ 50K.  There was a 41% chance that the model misclassified individuals in this income category.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050" y="1351125"/>
            <a:ext cx="4247675" cy="35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models tested, the Random Forest Classifier model is the best one based on its testing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it does better at predicting when the income category is &lt;= $50 K.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number of individuals in the &lt;=$ 50K category is almost three times as much as the number of individuals in the &gt;$ 50K category.  Hence, overall, the model </a:t>
            </a:r>
            <a:r>
              <a:rPr lang="en"/>
              <a:t>performs</a:t>
            </a:r>
            <a:r>
              <a:rPr lang="en"/>
              <a:t> well.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