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ad9a46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ad9a46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ad9a4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ad9a4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ad9a46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ad9a46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ad9a46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ad9a46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ad9a46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ad9a46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ad9a46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ad9a46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ad9a46e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ad9a46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ad9a46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ad9a46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ad9a46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ad9a46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Thoughts for Future Work</a:t>
            </a:r>
            <a:endParaRPr sz="302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More data categories can be obtained by conferring with subject matter experts and gathering additional data to produce a model with better predictive ability.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Purpose	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purpose of this analysis is to assist retailers in understanding the properties of products and outlets that result increased sales.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 rich dataset is used which contains a variety of variables, including sales.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Description</a:t>
            </a:r>
            <a:r>
              <a:rPr lang="en" sz="3020"/>
              <a:t> of Data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90525"/>
            <a:ext cx="8520600" cy="4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key variables which are explored to understand their effect on sales: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product fat content,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visibility of the product (% of total display area of all </a:t>
            </a:r>
            <a:r>
              <a:rPr lang="en" sz="2000"/>
              <a:t>products),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product category,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maximum retail price,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year when the store was established,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store size,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type of area where store is located,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type of outlet.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Sales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6394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175" y="1494988"/>
            <a:ext cx="44958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Correlation with Sales</a:t>
            </a:r>
            <a:endParaRPr sz="30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 heatmap on the previous slide demonstrates a moderate correlation between sales and maximum retail price.  This is to be expected.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Item MRP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06" y="1152475"/>
            <a:ext cx="5424644" cy="37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Model to predict sales	</a:t>
            </a:r>
            <a:endParaRPr sz="30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predict sales, we have several choices of models.  The models use the variables, previously discussed, to determine the impact on sales.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models explored in this analysis include: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Linear Regression Model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Decision Tree Model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Bagged Tree Model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	Random Forest Model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Model to Predict Sales</a:t>
            </a:r>
            <a:endParaRPr sz="302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Each model has its own advantages, but the best model has the better </a:t>
            </a:r>
            <a:r>
              <a:rPr lang="en" sz="2000"/>
              <a:t>predictive</a:t>
            </a:r>
            <a:r>
              <a:rPr lang="en" sz="2000"/>
              <a:t> strength, as </a:t>
            </a:r>
            <a:r>
              <a:rPr lang="en" sz="2000"/>
              <a:t>measured</a:t>
            </a:r>
            <a:r>
              <a:rPr lang="en" sz="2000"/>
              <a:t> by a metric called R-Sq, and lower </a:t>
            </a:r>
            <a:r>
              <a:rPr lang="en" sz="2000"/>
              <a:t>error in prediction as measured by a metric called Root Mean Squared Error.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After running all the models, the model with the best predictive ability is the Linear Regression model.  The Linear Regression model uses a linear relationship between sales and the various variables that predict sales.  Our model has moderate ability to predict outlet sales. 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for Future Work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the model only has moderate ability to predict sales, it lays groundwork for future, improved </a:t>
            </a:r>
            <a:r>
              <a:rPr lang="en" sz="2000"/>
              <a:t>studies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During the course of the data </a:t>
            </a:r>
            <a:r>
              <a:rPr lang="en" sz="2000"/>
              <a:t>analysis</a:t>
            </a:r>
            <a:r>
              <a:rPr lang="en" sz="2000"/>
              <a:t>, some data was lost because of </a:t>
            </a:r>
            <a:r>
              <a:rPr lang="en" sz="2000"/>
              <a:t>missing</a:t>
            </a:r>
            <a:r>
              <a:rPr lang="en" sz="2000"/>
              <a:t> values.  Two categories of lost data include: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The size of the outlet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The weight of the item being sold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It may be </a:t>
            </a:r>
            <a:r>
              <a:rPr lang="en" sz="2000"/>
              <a:t>valuable to have this data in a future study and include it in the model.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