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Source Code Pr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SourceCodePro-italic.fntdata"/><Relationship Id="rId14" Type="http://schemas.openxmlformats.org/officeDocument/2006/relationships/slide" Target="slides/slide9.xml"/><Relationship Id="rId36" Type="http://schemas.openxmlformats.org/officeDocument/2006/relationships/font" Target="fonts/SourceCode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SourceCodePr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15298ce7e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15298ce7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2897cf45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2897cf4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2897cf453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2897cf45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2897cf453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2897cf45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2897cf453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2897cf45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2897cf453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2897cf45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2897cf453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2897cf45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2897cf453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92897cf45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2897cf453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92897cf45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6f80d1ff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6f80d1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15298ce7e_0_1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15298ce7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15298ce7e_0_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15298ce7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15298ce7e_0_1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15298ce7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15298ce7e_0_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15298ce7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15298ce7e_0_1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15298ce7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5" Type="http://schemas.openxmlformats.org/officeDocument/2006/relationships/image" Target="../media/image4.jpg"/><Relationship Id="rId6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9.jpg"/><Relationship Id="rId5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8.jpg"/><Relationship Id="rId5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3.jpg"/><Relationship Id="rId5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8.jpg"/><Relationship Id="rId5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2.jpg"/><Relationship Id="rId5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0.jpg"/><Relationship Id="rId5" Type="http://schemas.openxmlformats.org/officeDocument/2006/relationships/image" Target="../media/image16.jpg"/><Relationship Id="rId6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1.jpg"/><Relationship Id="rId5" Type="http://schemas.openxmlformats.org/officeDocument/2006/relationships/image" Target="../media/image19.jpg"/><Relationship Id="rId6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D&amp;D Companion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Gianluca Dalmasso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23850" y="2053000"/>
            <a:ext cx="47295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L’Applicazione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3798900" cy="1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D&amp;D Companion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972550"/>
            <a:ext cx="22035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Activity: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Manuali di Gioco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Schede Personaggio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Sessione di Gioco</a:t>
            </a:r>
            <a:endParaRPr/>
          </a:p>
        </p:txBody>
      </p:sp>
      <p:pic>
        <p:nvPicPr>
          <p:cNvPr descr="Portrait-oriented black smaptphone"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600" y="1522200"/>
            <a:ext cx="1675825" cy="33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 rotWithShape="1">
          <a:blip r:embed="rId4">
            <a:alphaModFix/>
          </a:blip>
          <a:srcRect b="5551" l="0" r="0" t="3597"/>
          <a:stretch/>
        </p:blipFill>
        <p:spPr>
          <a:xfrm>
            <a:off x="7269175" y="1799325"/>
            <a:ext cx="1514676" cy="27522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rtrait-oriented black smaptphone"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875" y="1522200"/>
            <a:ext cx="1675825" cy="33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 rotWithShape="1">
          <a:blip r:embed="rId5">
            <a:alphaModFix/>
          </a:blip>
          <a:srcRect b="5551" l="0" r="0" t="3597"/>
          <a:stretch/>
        </p:blipFill>
        <p:spPr>
          <a:xfrm>
            <a:off x="5425450" y="1799325"/>
            <a:ext cx="1514676" cy="27522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rtrait-oriented black smaptphone"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150" y="1522200"/>
            <a:ext cx="1675825" cy="33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 rotWithShape="1">
          <a:blip r:embed="rId6">
            <a:alphaModFix/>
          </a:blip>
          <a:srcRect b="5369" l="0" r="0" t="3779"/>
          <a:stretch/>
        </p:blipFill>
        <p:spPr>
          <a:xfrm>
            <a:off x="3581725" y="1799325"/>
            <a:ext cx="1514676" cy="2752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3798900" cy="1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D&amp;D Companion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r>
              <a:rPr lang="en"/>
              <a:t> Activity: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Gestione Linguaggio dei Manuali di Gioco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Gestione Modalità Diurna/Notturna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DayNightActivity</a:t>
            </a:r>
            <a:endParaRPr/>
          </a:p>
        </p:txBody>
      </p:sp>
      <p:pic>
        <p:nvPicPr>
          <p:cNvPr descr="Portrait-oriented black smaptphone"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600" y="1522200"/>
            <a:ext cx="1675825" cy="33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 rotWithShape="1">
          <a:blip r:embed="rId4">
            <a:alphaModFix/>
          </a:blip>
          <a:srcRect b="6267" l="0" r="0" t="3038"/>
          <a:stretch/>
        </p:blipFill>
        <p:spPr>
          <a:xfrm>
            <a:off x="7269175" y="1786675"/>
            <a:ext cx="1514676" cy="2747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rtrait-oriented black smaptphone"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875" y="1522200"/>
            <a:ext cx="1675825" cy="33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 rotWithShape="1">
          <a:blip r:embed="rId5">
            <a:alphaModFix/>
          </a:blip>
          <a:srcRect b="5641" l="0" r="0" t="3655"/>
          <a:stretch/>
        </p:blipFill>
        <p:spPr>
          <a:xfrm>
            <a:off x="5425450" y="1786675"/>
            <a:ext cx="1514676" cy="27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1297500" y="393750"/>
            <a:ext cx="3798900" cy="1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D&amp;D Companion</a:t>
            </a:r>
            <a:endParaRPr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Game Manual </a:t>
            </a:r>
            <a:r>
              <a:rPr lang="en"/>
              <a:t>Activity: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Informazioni sul Manuale di Gioco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Statistiche base del personaggio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Elenco ed informazioni di: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Razze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Classi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Talenti</a:t>
            </a:r>
            <a:endParaRPr/>
          </a:p>
        </p:txBody>
      </p:sp>
      <p:pic>
        <p:nvPicPr>
          <p:cNvPr descr="Portrait-oriented black smaptphone"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600" y="1522200"/>
            <a:ext cx="1675825" cy="33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 rotWithShape="1">
          <a:blip r:embed="rId4">
            <a:alphaModFix/>
          </a:blip>
          <a:srcRect b="4578" l="0" r="0" t="4569"/>
          <a:stretch/>
        </p:blipFill>
        <p:spPr>
          <a:xfrm>
            <a:off x="7269175" y="1799325"/>
            <a:ext cx="1514676" cy="27522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rtrait-oriented black smaptphone"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875" y="1522200"/>
            <a:ext cx="1675825" cy="33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 rotWithShape="1">
          <a:blip r:embed="rId5">
            <a:alphaModFix/>
          </a:blip>
          <a:srcRect b="4578" l="0" r="0" t="4569"/>
          <a:stretch/>
        </p:blipFill>
        <p:spPr>
          <a:xfrm>
            <a:off x="5425450" y="1799325"/>
            <a:ext cx="1514676" cy="2752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1297500" y="393750"/>
            <a:ext cx="3798900" cy="1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D&amp;D Companion</a:t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Player Sheet Activity:</a:t>
            </a:r>
            <a:br>
              <a:rPr lang="en"/>
            </a:br>
            <a:r>
              <a:rPr lang="en"/>
              <a:t>(PlayerSheetViewer)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Informazioni di base e modificatori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Classi di cui si ha almeno 1 livello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Livello delle abilità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Talenti acquisiti</a:t>
            </a:r>
            <a:endParaRPr/>
          </a:p>
        </p:txBody>
      </p:sp>
      <p:pic>
        <p:nvPicPr>
          <p:cNvPr descr="Portrait-oriented black smaptphone"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600" y="1522200"/>
            <a:ext cx="1675825" cy="33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 rotWithShape="1">
          <a:blip r:embed="rId4">
            <a:alphaModFix/>
          </a:blip>
          <a:srcRect b="5460" l="0" r="0" t="3688"/>
          <a:stretch/>
        </p:blipFill>
        <p:spPr>
          <a:xfrm>
            <a:off x="7269175" y="1799325"/>
            <a:ext cx="1514676" cy="27332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rtrait-oriented black smaptphone" id="234" name="Google Shape;2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875" y="1522200"/>
            <a:ext cx="1675825" cy="33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 rotWithShape="1">
          <a:blip r:embed="rId5">
            <a:alphaModFix/>
          </a:blip>
          <a:srcRect b="5605" l="0" r="0" t="3543"/>
          <a:stretch/>
        </p:blipFill>
        <p:spPr>
          <a:xfrm>
            <a:off x="5425450" y="1799325"/>
            <a:ext cx="1514676" cy="273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1297500" y="393750"/>
            <a:ext cx="3798900" cy="1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D&amp;D Companion</a:t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Player Sheet</a:t>
            </a:r>
            <a:r>
              <a:rPr lang="en"/>
              <a:t> Activity:</a:t>
            </a:r>
            <a:br>
              <a:rPr lang="en"/>
            </a:br>
            <a:r>
              <a:rPr lang="en"/>
              <a:t>(PlayerSheetViewer)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Selezione scheda giocatore usando il file manager preferito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Visualizzazione della scheda da importare</a:t>
            </a:r>
            <a:endParaRPr/>
          </a:p>
        </p:txBody>
      </p:sp>
      <p:pic>
        <p:nvPicPr>
          <p:cNvPr descr="Portrait-oriented black smaptphone"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600" y="1522200"/>
            <a:ext cx="1675825" cy="33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 rotWithShape="1">
          <a:blip r:embed="rId4">
            <a:alphaModFix/>
          </a:blip>
          <a:srcRect b="6513" l="0" r="0" t="3152"/>
          <a:stretch/>
        </p:blipFill>
        <p:spPr>
          <a:xfrm>
            <a:off x="7269175" y="1795600"/>
            <a:ext cx="1514676" cy="27311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rtrait-oriented black smaptphone" id="244" name="Google Shape;2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875" y="1522200"/>
            <a:ext cx="1675825" cy="33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 rotWithShape="1">
          <a:blip r:embed="rId5">
            <a:alphaModFix/>
          </a:blip>
          <a:srcRect b="6019" l="0" r="0" t="4003"/>
          <a:stretch/>
        </p:blipFill>
        <p:spPr>
          <a:xfrm>
            <a:off x="5425450" y="1795600"/>
            <a:ext cx="1514676" cy="273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1297500" y="393750"/>
            <a:ext cx="3798900" cy="1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D&amp;D Companion</a:t>
            </a:r>
            <a:endParaRPr/>
          </a:p>
        </p:txBody>
      </p:sp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Player Sheet </a:t>
            </a:r>
            <a:r>
              <a:rPr lang="en"/>
              <a:t>Activity: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Regole precise definite dal manuale di gioco selezionato: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Razze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Classi (dipendono anche dall’allineamento)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Punti statistica distribuibili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Talenti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Punti abilità distribuibili dinamici</a:t>
            </a:r>
            <a:br>
              <a:rPr lang="en"/>
            </a:br>
            <a:r>
              <a:rPr lang="en"/>
              <a:t>(si basano sulla classe e al mod intelligenza)</a:t>
            </a:r>
            <a:endParaRPr/>
          </a:p>
        </p:txBody>
      </p:sp>
      <p:pic>
        <p:nvPicPr>
          <p:cNvPr descr="Portrait-oriented black smaptphone" id="252" name="Google Shape;2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600" y="1522200"/>
            <a:ext cx="1675825" cy="33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8"/>
          <p:cNvPicPr preferRelativeResize="0"/>
          <p:nvPr/>
        </p:nvPicPr>
        <p:blipFill rotWithShape="1">
          <a:blip r:embed="rId4">
            <a:alphaModFix/>
          </a:blip>
          <a:srcRect b="5687" l="0" r="0" t="3461"/>
          <a:stretch/>
        </p:blipFill>
        <p:spPr>
          <a:xfrm>
            <a:off x="7269175" y="1801025"/>
            <a:ext cx="1514676" cy="2724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rtrait-oriented black smaptphone" id="254" name="Google Shape;2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875" y="1522200"/>
            <a:ext cx="1675825" cy="33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8"/>
          <p:cNvPicPr preferRelativeResize="0"/>
          <p:nvPr/>
        </p:nvPicPr>
        <p:blipFill rotWithShape="1">
          <a:blip r:embed="rId5">
            <a:alphaModFix/>
          </a:blip>
          <a:srcRect b="5369" l="0" r="0" t="3779"/>
          <a:stretch/>
        </p:blipFill>
        <p:spPr>
          <a:xfrm>
            <a:off x="5425450" y="1801025"/>
            <a:ext cx="1514676" cy="272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1297500" y="393750"/>
            <a:ext cx="3798900" cy="1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D&amp;D Companion</a:t>
            </a:r>
            <a:endParaRPr/>
          </a:p>
        </p:txBody>
      </p:sp>
      <p:sp>
        <p:nvSpPr>
          <p:cNvPr id="261" name="Google Shape;261;p2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Up Player Sheet </a:t>
            </a:r>
            <a:r>
              <a:rPr lang="en"/>
              <a:t>Activity: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Gestione personaggi Multi-Classe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Abilità di classe dinamici (se cambio classe)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Layout dinamico: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Ogni 3 livelli posso acquisire 1 nuovo Talento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Ogni 4 livelli ho 1 punto statistica distribuibile</a:t>
            </a:r>
            <a:endParaRPr/>
          </a:p>
        </p:txBody>
      </p:sp>
      <p:pic>
        <p:nvPicPr>
          <p:cNvPr descr="Portrait-oriented black smaptphone" id="262" name="Google Shape;2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600" y="1522200"/>
            <a:ext cx="1675825" cy="33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9"/>
          <p:cNvPicPr preferRelativeResize="0"/>
          <p:nvPr/>
        </p:nvPicPr>
        <p:blipFill rotWithShape="1">
          <a:blip r:embed="rId4">
            <a:alphaModFix/>
          </a:blip>
          <a:srcRect b="7330" l="0" r="0" t="3159"/>
          <a:stretch/>
        </p:blipFill>
        <p:spPr>
          <a:xfrm>
            <a:off x="7269175" y="1799325"/>
            <a:ext cx="1514676" cy="2716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rtrait-oriented black smaptphone" id="264" name="Google Shape;2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875" y="1522200"/>
            <a:ext cx="1675825" cy="33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9"/>
          <p:cNvPicPr preferRelativeResize="0"/>
          <p:nvPr/>
        </p:nvPicPr>
        <p:blipFill rotWithShape="1">
          <a:blip r:embed="rId5">
            <a:alphaModFix/>
          </a:blip>
          <a:srcRect b="6545" l="0" r="0" t="3784"/>
          <a:stretch/>
        </p:blipFill>
        <p:spPr>
          <a:xfrm>
            <a:off x="5425450" y="1799325"/>
            <a:ext cx="1514676" cy="271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1297500" y="393750"/>
            <a:ext cx="3798900" cy="1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D&amp;D Companion</a:t>
            </a:r>
            <a:endParaRPr/>
          </a:p>
        </p:txBody>
      </p:sp>
      <p:sp>
        <p:nvSpPr>
          <p:cNvPr id="271" name="Google Shape;271;p30"/>
          <p:cNvSpPr txBox="1"/>
          <p:nvPr>
            <p:ph idx="1" type="body"/>
          </p:nvPr>
        </p:nvSpPr>
        <p:spPr>
          <a:xfrm>
            <a:off x="1297500" y="1972550"/>
            <a:ext cx="22035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Session </a:t>
            </a:r>
            <a:r>
              <a:rPr lang="en"/>
              <a:t>Activity: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Visualizzazione stato sessione di gioco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Richiesta lanci di dado (indicandone la difficoltà)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Ricezione risultati delle richieste fatte</a:t>
            </a:r>
            <a:endParaRPr/>
          </a:p>
        </p:txBody>
      </p:sp>
      <p:pic>
        <p:nvPicPr>
          <p:cNvPr descr="Portrait-oriented black smaptphone" id="272" name="Google Shape;2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600" y="1522200"/>
            <a:ext cx="1675825" cy="33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 rotWithShape="1">
          <a:blip r:embed="rId4">
            <a:alphaModFix/>
          </a:blip>
          <a:srcRect b="5532" l="0" r="0" t="3615"/>
          <a:stretch/>
        </p:blipFill>
        <p:spPr>
          <a:xfrm>
            <a:off x="7269175" y="1799325"/>
            <a:ext cx="1514676" cy="27306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rtrait-oriented black smaptphone" id="274" name="Google Shape;2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875" y="1522200"/>
            <a:ext cx="1675825" cy="33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 rotWithShape="1">
          <a:blip r:embed="rId5">
            <a:alphaModFix/>
          </a:blip>
          <a:srcRect b="5532" l="0" r="0" t="3615"/>
          <a:stretch/>
        </p:blipFill>
        <p:spPr>
          <a:xfrm>
            <a:off x="5425450" y="1799325"/>
            <a:ext cx="1514676" cy="27306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rtrait-oriented black smaptphone" id="276" name="Google Shape;2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150" y="1522200"/>
            <a:ext cx="1675825" cy="33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 rotWithShape="1">
          <a:blip r:embed="rId6">
            <a:alphaModFix/>
          </a:blip>
          <a:srcRect b="6075" l="0" r="0" t="3777"/>
          <a:stretch/>
        </p:blipFill>
        <p:spPr>
          <a:xfrm>
            <a:off x="3581725" y="1799325"/>
            <a:ext cx="1514676" cy="2730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>
            <p:ph type="title"/>
          </p:nvPr>
        </p:nvSpPr>
        <p:spPr>
          <a:xfrm>
            <a:off x="1297500" y="393750"/>
            <a:ext cx="3798900" cy="1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D&amp;D Companion</a:t>
            </a:r>
            <a:endParaRPr/>
          </a:p>
        </p:txBody>
      </p:sp>
      <p:sp>
        <p:nvSpPr>
          <p:cNvPr id="283" name="Google Shape;283;p31"/>
          <p:cNvSpPr txBox="1"/>
          <p:nvPr>
            <p:ph idx="1" type="body"/>
          </p:nvPr>
        </p:nvSpPr>
        <p:spPr>
          <a:xfrm>
            <a:off x="1297500" y="1972550"/>
            <a:ext cx="22035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Session </a:t>
            </a:r>
            <a:r>
              <a:rPr lang="en"/>
              <a:t>Activity:</a:t>
            </a:r>
            <a:br>
              <a:rPr lang="en"/>
            </a:br>
            <a:r>
              <a:rPr lang="en"/>
              <a:t>(PlayerSheetViewer)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Visualizzazione rapida della propria scheda personaggio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Richiesta di tiri per colpire e di abilità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Risposta e ricezione risultati dei tiri</a:t>
            </a:r>
            <a:endParaRPr/>
          </a:p>
        </p:txBody>
      </p:sp>
      <p:pic>
        <p:nvPicPr>
          <p:cNvPr descr="Portrait-oriented black smaptphone" id="284" name="Google Shape;2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600" y="1522200"/>
            <a:ext cx="1675825" cy="33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1"/>
          <p:cNvPicPr preferRelativeResize="0"/>
          <p:nvPr/>
        </p:nvPicPr>
        <p:blipFill rotWithShape="1">
          <a:blip r:embed="rId4">
            <a:alphaModFix/>
          </a:blip>
          <a:srcRect b="4578" l="0" r="0" t="4569"/>
          <a:stretch/>
        </p:blipFill>
        <p:spPr>
          <a:xfrm>
            <a:off x="7269175" y="1799325"/>
            <a:ext cx="1514676" cy="27522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rtrait-oriented black smaptphone" id="286" name="Google Shape;2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875" y="1522200"/>
            <a:ext cx="1675825" cy="33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1"/>
          <p:cNvPicPr preferRelativeResize="0"/>
          <p:nvPr/>
        </p:nvPicPr>
        <p:blipFill rotWithShape="1">
          <a:blip r:embed="rId5">
            <a:alphaModFix/>
          </a:blip>
          <a:srcRect b="4578" l="0" r="0" t="4569"/>
          <a:stretch/>
        </p:blipFill>
        <p:spPr>
          <a:xfrm>
            <a:off x="5425450" y="1799325"/>
            <a:ext cx="1514676" cy="27522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rtrait-oriented black smaptphone" id="288" name="Google Shape;2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150" y="1522200"/>
            <a:ext cx="1675825" cy="33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1"/>
          <p:cNvPicPr preferRelativeResize="0"/>
          <p:nvPr/>
        </p:nvPicPr>
        <p:blipFill rotWithShape="1">
          <a:blip r:embed="rId6">
            <a:alphaModFix/>
          </a:blip>
          <a:srcRect b="4578" l="0" r="0" t="4569"/>
          <a:stretch/>
        </p:blipFill>
        <p:spPr>
          <a:xfrm>
            <a:off x="3581725" y="1799325"/>
            <a:ext cx="1514676" cy="2752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Riguardo Dungeons &amp; Dragons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Dungeons &amp; Dragons è un gioco da tavolo nato nel 1974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Tratta di avventure fantasy in cui entriamo nei panni di un personaggio immaginario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Come si gioca: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 Master -&gt; Racconta la storia, gestisce le sfide dei giocatori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 + Giocatori -&gt; Giocano la storia seguendo i percorsi del Master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queste avventure fantasy, tutte le azioni sono fatte con lanci di dadi da 4,6,8,12,20 facce il cui risultato indica il successo avuto nella nostra operazione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  <p:sp>
        <p:nvSpPr>
          <p:cNvPr id="295" name="Google Shape;295;p32"/>
          <p:cNvSpPr txBox="1"/>
          <p:nvPr>
            <p:ph idx="2" type="body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/>
            </a:br>
            <a:br>
              <a:rPr b="1" lang="en"/>
            </a:br>
            <a:r>
              <a:rPr b="1" lang="en"/>
              <a:t>Ci sono molte altre cose implementabili:</a:t>
            </a:r>
            <a:br>
              <a:rPr b="1" lang="en"/>
            </a:b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b="1" lang="en"/>
              <a:t>Inventario (stats dell’equipaggiamento)</a:t>
            </a:r>
            <a:br>
              <a:rPr b="1" lang="en"/>
            </a:b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b="1" lang="en"/>
              <a:t>Magie ed incantesimi (buff e malus)</a:t>
            </a:r>
            <a:br>
              <a:rPr b="1" lang="en"/>
            </a:b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b="1" lang="en"/>
              <a:t>Gestione di combattimenti (nella sessione)</a:t>
            </a:r>
            <a:br>
              <a:rPr b="1" lang="en"/>
            </a:b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b="1" lang="en"/>
              <a:t>Gestione mappa della sessione di gioco</a:t>
            </a:r>
            <a:br>
              <a:rPr b="1" lang="en"/>
            </a:b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b="1" lang="en"/>
              <a:t>Aggiunta creature nel manuale di gioco</a:t>
            </a:r>
            <a:br>
              <a:rPr b="1" lang="en"/>
            </a:br>
            <a:endParaRPr b="1"/>
          </a:p>
        </p:txBody>
      </p:sp>
      <p:sp>
        <p:nvSpPr>
          <p:cNvPr id="296" name="Google Shape;296;p32"/>
          <p:cNvSpPr txBox="1"/>
          <p:nvPr>
            <p:ph type="title"/>
          </p:nvPr>
        </p:nvSpPr>
        <p:spPr>
          <a:xfrm>
            <a:off x="1297500" y="393750"/>
            <a:ext cx="3798900" cy="1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D&amp;D Companion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Grazie per l’Attenzione!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15"/>
          <p:cNvCxnSpPr/>
          <p:nvPr/>
        </p:nvCxnSpPr>
        <p:spPr>
          <a:xfrm>
            <a:off x="-3450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15"/>
          <p:cNvSpPr/>
          <p:nvPr/>
        </p:nvSpPr>
        <p:spPr>
          <a:xfrm>
            <a:off x="3359013" y="2098350"/>
            <a:ext cx="1728000" cy="160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Obiettivi dell’Applicazione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3358975" y="2579775"/>
            <a:ext cx="17280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Gestione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Manuali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 Gioco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226685" y="1423340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226675" y="2569175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Layouts</a:t>
            </a:r>
            <a:endParaRPr sz="2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 Friendly</a:t>
            </a:r>
            <a:endParaRPr sz="2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</a:t>
            </a:r>
            <a:endParaRPr sz="2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Minimal</a:t>
            </a:r>
            <a:endParaRPr sz="2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5274163" y="2098350"/>
            <a:ext cx="1728000" cy="160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5274188" y="2561300"/>
            <a:ext cx="17280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Gestione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Schede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Personaggio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7189313" y="2070725"/>
            <a:ext cx="1728000" cy="160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 txBox="1"/>
          <p:nvPr/>
        </p:nvSpPr>
        <p:spPr>
          <a:xfrm>
            <a:off x="7189325" y="2571900"/>
            <a:ext cx="17280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Gestione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Sessione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 Gioco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823850" y="2053000"/>
            <a:ext cx="47295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Gestione dei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Manuali di Gioco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Gestione dei Manuali di Gioco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Memorizzazione su database online (AlterVista)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Pagine PHP per l’acquisizione dei dati (2 pagine)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Gestione multilingua dei manuali di gioco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Standardizzazione dei manuali di gioco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823850" y="2053000"/>
            <a:ext cx="47295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Gestione delle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Schede Personaggio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Gestione delle Schede Personaggio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Memorizzazione su database offline (Dispositivo)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Utilizzo di regole specifiche, definite dal Manuale di Gioco scelto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Standardizzazione delle schede personaggio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Possibilità di Importare/Esportare le schede personaggio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Possibilità di ‘migliorare’ le nostre schede personaggio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823850" y="2053000"/>
            <a:ext cx="47295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Gestione della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Sessione di Gioco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Gestione della Sessione di Gioco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Sessione online, con connessione fra diversi dispositivi (WiFi)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Sessioni di gioco con 1 master ed 1 o più giocatori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Automazione nel calcolo dei punteggi durante il lancio dei dadi (impossibilità di barare)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Riduzione carico di informazioni da ricordarsi a memoria per i giocatori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