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A14A6-544C-45D5-BC66-9ED4BB2B2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47C199-ECC6-4690-8210-2C4C06AA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9CC0F-7692-4CCB-87B6-7FDC9FA1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9CDBC-E44F-4C74-A107-8C2C37F7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727E3-8BFF-4961-8D8F-7C536F45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551EC-6549-41C4-99F6-ABB66C0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1DFC2-1CEA-4B4D-8778-95C3DFCE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1CE4D-1ACB-4373-ABB4-4A8D4871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3344A-13D5-4429-8196-69FCA3A8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6EB41-DEE5-4FE8-9396-2C52F13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B9A4E7-4317-4B67-804A-2A284CF3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BE2E7F-C254-46DD-9237-7346F68EF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97FA1-613C-4E47-B8E2-1B6CEC67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3192F-EAF2-4673-ABD8-A53549F2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73052-29D4-42AE-BF37-CE5CBA0A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6DF2A-F774-4734-AD22-8A714B4D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0C77A-7F4E-4654-81CA-DAA1E945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A163E-2A4C-443E-AD3E-768282C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7477B-EF11-467D-A696-CB4BCABC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9602D-EE40-4DAA-ACAF-E9123AA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4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335C-C0B5-4785-BBC8-E60D1867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61891D-D4F8-4C56-B08B-2553BC96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19D64-0116-4CEA-973E-1361E2A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D3223-7EE5-42A9-91F8-096696AA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0396E-8B25-4227-B475-D130A32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DBEE-B685-429F-8056-47399A22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75961-E597-4F50-91C6-3479EA26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E5AA9-F262-4C67-A459-D7B0C445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CE415B-C439-40C3-8BB4-78B109BC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46A085-7D5F-44E7-A2F5-5290AE36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D8D86-60D8-4239-8C79-E1B5460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91CE4-8ADE-4504-AE8F-C15773DE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7F889-9BC2-44D5-BF29-37C3715D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8836B5-4E31-4148-8862-C461EE08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13374-65B6-41D4-B480-90CB751C1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0AECA0-5E0A-4993-B874-968A62E9C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2C992-21A2-417F-B6FE-C6B3E350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CCF393-6882-439D-A77B-A246FF8C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337855-CBC8-4F37-8535-611D664D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7FC82-A0F7-4762-AB62-65B9C722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B471BE-BC84-4BFF-9336-C6CD4FC8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D976D-2E2D-49BB-9FE9-EC125B5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621F09-14CD-42B0-8933-6F0A6CA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3E486-EE6C-4FF6-90C5-CFFE4B86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37F64-6783-4B2F-94FD-F6285F3D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FE4705-01AF-4C81-A4A9-04CDE8F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7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A778D-82FB-4DF7-85E5-6CCC6B1B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EAEAC-88F8-4E06-917E-53F1C3E3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4B0F67-A4E5-4665-85B6-54C6A548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8EA1F-0140-4E6A-80D2-4EFA0EDF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3DD84-7616-4DA4-BB10-2B5C0A65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3EA28-8E5B-4890-BD5E-E67044AC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EC422-8981-4F41-A703-9B2DB4AF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FE7548-8FE9-4354-AFCE-E51004611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BA52B-B662-44F8-B1F3-3B517711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0B092-18C6-45A4-A3CE-ABF5AE6F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2294DA-CEA1-4218-B513-3E73AF1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9D2A90-31F7-4E17-A65B-E9AA1BB8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B574BC-B13C-4499-B018-E547D07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519D6C-15AC-43D2-BCDB-D09DF960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24E50-FAF7-4439-B0B0-18020246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7128-E2B5-4672-A894-3D9026079AC2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86F7F-58F3-4CBF-9C06-B5EA2D04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B1ACD-20F1-40FE-8087-BF304BA2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4D6D-CC32-4B7C-8CF0-31F96EADEB6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E5FA8F85-9C3B-4D05-89E7-E59A8904B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326" y="103161"/>
            <a:ext cx="1384852" cy="1384852"/>
          </a:xfrm>
          <a:prstGeom prst="rect">
            <a:avLst/>
          </a:prstGeom>
        </p:spPr>
      </p:pic>
      <p:pic>
        <p:nvPicPr>
          <p:cNvPr id="7" name="Grafik 6" descr="Computer">
            <a:extLst>
              <a:ext uri="{FF2B5EF4-FFF2-40B4-BE49-F238E27FC236}">
                <a16:creationId xmlns:a16="http://schemas.microsoft.com/office/drawing/2014/main" id="{FE9E04F8-D128-4EBA-8473-F9BB3A857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922" y="1488496"/>
            <a:ext cx="3964511" cy="3964511"/>
          </a:xfrm>
          <a:prstGeom prst="rect">
            <a:avLst/>
          </a:prstGeom>
        </p:spPr>
      </p:pic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4513CB66-EA21-46F7-86FC-6AD8AA887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70770" y="1782067"/>
            <a:ext cx="3207094" cy="320709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092B5D8-8387-4872-B358-A18F267C4149}"/>
              </a:ext>
            </a:extLst>
          </p:cNvPr>
          <p:cNvCxnSpPr/>
          <p:nvPr/>
        </p:nvCxnSpPr>
        <p:spPr>
          <a:xfrm>
            <a:off x="2614828" y="654265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6F3BDF9-CAAC-4CEF-92D4-29244CDA9771}"/>
              </a:ext>
            </a:extLst>
          </p:cNvPr>
          <p:cNvSpPr txBox="1"/>
          <p:nvPr/>
        </p:nvSpPr>
        <p:spPr>
          <a:xfrm>
            <a:off x="2641694" y="28493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https://srv/register?user=****&amp;pwd=****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3DE0067-365D-4F74-9DB7-C2F19D67B398}"/>
              </a:ext>
            </a:extLst>
          </p:cNvPr>
          <p:cNvCxnSpPr>
            <a:cxnSpLocks/>
          </p:cNvCxnSpPr>
          <p:nvPr/>
        </p:nvCxnSpPr>
        <p:spPr>
          <a:xfrm flipV="1">
            <a:off x="9080698" y="1438002"/>
            <a:ext cx="3054" cy="6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ABFB164-9582-4E1D-91CF-D28C8B6F09BE}"/>
              </a:ext>
            </a:extLst>
          </p:cNvPr>
          <p:cNvCxnSpPr>
            <a:cxnSpLocks/>
          </p:cNvCxnSpPr>
          <p:nvPr/>
        </p:nvCxnSpPr>
        <p:spPr>
          <a:xfrm flipH="1">
            <a:off x="2641694" y="1111466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AE9A5D5-A444-4303-8DE9-E28C7CB3060B}"/>
              </a:ext>
            </a:extLst>
          </p:cNvPr>
          <p:cNvSpPr txBox="1"/>
          <p:nvPr/>
        </p:nvSpPr>
        <p:spPr>
          <a:xfrm>
            <a:off x="2641694" y="791333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Token=************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80B6D8C-32EB-4921-8722-4BFA74E03D74}"/>
              </a:ext>
            </a:extLst>
          </p:cNvPr>
          <p:cNvCxnSpPr/>
          <p:nvPr/>
        </p:nvCxnSpPr>
        <p:spPr>
          <a:xfrm>
            <a:off x="2587962" y="2982868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A9AE8C5-5C5C-414D-A4C8-64052DB52E82}"/>
              </a:ext>
            </a:extLst>
          </p:cNvPr>
          <p:cNvSpPr txBox="1"/>
          <p:nvPr/>
        </p:nvSpPr>
        <p:spPr>
          <a:xfrm>
            <a:off x="2614828" y="2613537"/>
            <a:ext cx="517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https://srv/addImage?carid=****&amp;img=BASE64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44E2270-5888-4DF3-B286-0F9DABC3F6BD}"/>
              </a:ext>
            </a:extLst>
          </p:cNvPr>
          <p:cNvCxnSpPr>
            <a:cxnSpLocks/>
          </p:cNvCxnSpPr>
          <p:nvPr/>
        </p:nvCxnSpPr>
        <p:spPr>
          <a:xfrm flipH="1">
            <a:off x="2614828" y="3440069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665ABA7-8129-4EC0-8879-B590827355E4}"/>
              </a:ext>
            </a:extLst>
          </p:cNvPr>
          <p:cNvSpPr txBox="1"/>
          <p:nvPr/>
        </p:nvSpPr>
        <p:spPr>
          <a:xfrm>
            <a:off x="2614828" y="3119936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success=true/false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94D6C64-4132-43C7-A9A8-A4F9BCE5C5E5}"/>
              </a:ext>
            </a:extLst>
          </p:cNvPr>
          <p:cNvCxnSpPr/>
          <p:nvPr/>
        </p:nvCxnSpPr>
        <p:spPr>
          <a:xfrm>
            <a:off x="2641694" y="1789729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3D91FBD-A6AD-40F2-AAFC-5FCB8F4BF7D3}"/>
              </a:ext>
            </a:extLst>
          </p:cNvPr>
          <p:cNvSpPr txBox="1"/>
          <p:nvPr/>
        </p:nvSpPr>
        <p:spPr>
          <a:xfrm>
            <a:off x="2668560" y="1420398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https://srv/addCar?car=****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BA56AF-6A08-4C8F-A5EC-3C0F4E28C6E9}"/>
              </a:ext>
            </a:extLst>
          </p:cNvPr>
          <p:cNvCxnSpPr>
            <a:cxnSpLocks/>
          </p:cNvCxnSpPr>
          <p:nvPr/>
        </p:nvCxnSpPr>
        <p:spPr>
          <a:xfrm flipH="1">
            <a:off x="2668560" y="2246930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AAF8174-41D8-4492-A9EB-D0F79EB350B2}"/>
              </a:ext>
            </a:extLst>
          </p:cNvPr>
          <p:cNvSpPr txBox="1"/>
          <p:nvPr/>
        </p:nvSpPr>
        <p:spPr>
          <a:xfrm>
            <a:off x="2668560" y="1926797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success=true/false, </a:t>
            </a:r>
            <a:r>
              <a:rPr lang="en-GB" dirty="0" err="1"/>
              <a:t>carid</a:t>
            </a:r>
            <a:r>
              <a:rPr lang="en-GB" dirty="0"/>
              <a:t>=*****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DEC0A1-0005-49F1-9363-CC5CE5BBCA1C}"/>
              </a:ext>
            </a:extLst>
          </p:cNvPr>
          <p:cNvCxnSpPr/>
          <p:nvPr/>
        </p:nvCxnSpPr>
        <p:spPr>
          <a:xfrm>
            <a:off x="2561096" y="4106428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CCF0F4A-4565-417E-B9BB-E6D8E0C23CE7}"/>
              </a:ext>
            </a:extLst>
          </p:cNvPr>
          <p:cNvSpPr txBox="1"/>
          <p:nvPr/>
        </p:nvSpPr>
        <p:spPr>
          <a:xfrm>
            <a:off x="2587962" y="3737097"/>
            <a:ext cx="54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https://srv/getImage?imageid=****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5880ECF-09ED-4815-8483-25E38FD8BE79}"/>
              </a:ext>
            </a:extLst>
          </p:cNvPr>
          <p:cNvCxnSpPr>
            <a:cxnSpLocks/>
          </p:cNvCxnSpPr>
          <p:nvPr/>
        </p:nvCxnSpPr>
        <p:spPr>
          <a:xfrm flipH="1">
            <a:off x="2587962" y="4563629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235EA0F-B8CA-4F94-B12D-A2911D9390E0}"/>
              </a:ext>
            </a:extLst>
          </p:cNvPr>
          <p:cNvSpPr txBox="1"/>
          <p:nvPr/>
        </p:nvSpPr>
        <p:spPr>
          <a:xfrm>
            <a:off x="2587962" y="4243496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success=true/false </a:t>
            </a:r>
            <a:r>
              <a:rPr lang="en-GB" dirty="0" err="1"/>
              <a:t>img</a:t>
            </a:r>
            <a:r>
              <a:rPr lang="en-GB" dirty="0"/>
              <a:t>=BASE64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120DD-C534-48AC-AC40-51A538DB9ADE}"/>
              </a:ext>
            </a:extLst>
          </p:cNvPr>
          <p:cNvCxnSpPr/>
          <p:nvPr/>
        </p:nvCxnSpPr>
        <p:spPr>
          <a:xfrm>
            <a:off x="2587978" y="5149120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22266613-0C9D-4C52-882F-34C4B60114A4}"/>
              </a:ext>
            </a:extLst>
          </p:cNvPr>
          <p:cNvSpPr txBox="1"/>
          <p:nvPr/>
        </p:nvSpPr>
        <p:spPr>
          <a:xfrm>
            <a:off x="2614844" y="4779789"/>
            <a:ext cx="54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https://srv/getImages?carid=****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7A75AF5-573D-443B-8342-1F814D5E9F19}"/>
              </a:ext>
            </a:extLst>
          </p:cNvPr>
          <p:cNvCxnSpPr>
            <a:cxnSpLocks/>
          </p:cNvCxnSpPr>
          <p:nvPr/>
        </p:nvCxnSpPr>
        <p:spPr>
          <a:xfrm flipH="1">
            <a:off x="2614844" y="5606321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77AD086-A191-4934-8E5F-2E8DABE06BC6}"/>
              </a:ext>
            </a:extLst>
          </p:cNvPr>
          <p:cNvSpPr txBox="1"/>
          <p:nvPr/>
        </p:nvSpPr>
        <p:spPr>
          <a:xfrm>
            <a:off x="2614844" y="5286188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success=true/false images=JSON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8FC8A3E-67DE-4155-99A2-A616715DCF16}"/>
              </a:ext>
            </a:extLst>
          </p:cNvPr>
          <p:cNvCxnSpPr/>
          <p:nvPr/>
        </p:nvCxnSpPr>
        <p:spPr>
          <a:xfrm>
            <a:off x="2641694" y="6217962"/>
            <a:ext cx="4828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0F190E0-64FA-439E-ADE2-96D4788DEE7F}"/>
              </a:ext>
            </a:extLst>
          </p:cNvPr>
          <p:cNvSpPr txBox="1"/>
          <p:nvPr/>
        </p:nvSpPr>
        <p:spPr>
          <a:xfrm>
            <a:off x="2668560" y="5848631"/>
            <a:ext cx="54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https://srv/deleteCar?carid=****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256D62-2699-4F18-8141-42413C317173}"/>
              </a:ext>
            </a:extLst>
          </p:cNvPr>
          <p:cNvCxnSpPr>
            <a:cxnSpLocks/>
          </p:cNvCxnSpPr>
          <p:nvPr/>
        </p:nvCxnSpPr>
        <p:spPr>
          <a:xfrm flipH="1">
            <a:off x="2668560" y="6675163"/>
            <a:ext cx="480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61CDB0A-ECEE-4FC4-9A80-095D78E9909A}"/>
              </a:ext>
            </a:extLst>
          </p:cNvPr>
          <p:cNvSpPr txBox="1"/>
          <p:nvPr/>
        </p:nvSpPr>
        <p:spPr>
          <a:xfrm>
            <a:off x="2668560" y="635503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success=true</a:t>
            </a:r>
            <a:r>
              <a:rPr lang="en-GB"/>
              <a:t>/false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6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faiss</dc:creator>
  <cp:lastModifiedBy>lukas faiss</cp:lastModifiedBy>
  <cp:revision>10</cp:revision>
  <dcterms:created xsi:type="dcterms:W3CDTF">2020-03-03T09:12:54Z</dcterms:created>
  <dcterms:modified xsi:type="dcterms:W3CDTF">2020-03-03T09:29:12Z</dcterms:modified>
</cp:coreProperties>
</file>