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7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93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91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9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84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5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81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451A-2B1C-4220-8C19-1175F337CD68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682A-F203-4C34-B011-4F488061F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1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on </a:t>
            </a:r>
            <a:br>
              <a:rPr lang="en-GB" dirty="0" smtClean="0"/>
            </a:br>
            <a:r>
              <a:rPr lang="en-GB" dirty="0" err="1" smtClean="0"/>
              <a:t>NodeMCU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54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odem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9373">
            <a:off x="1043608" y="1484784"/>
            <a:ext cx="7418532" cy="3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0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en-GB" dirty="0" smtClean="0"/>
              <a:t>ESP8266 </a:t>
            </a:r>
            <a:r>
              <a:rPr lang="en-GB" dirty="0" err="1" smtClean="0"/>
              <a:t>WiFi</a:t>
            </a:r>
            <a:r>
              <a:rPr lang="en-GB" dirty="0" smtClean="0"/>
              <a:t> module built-in</a:t>
            </a:r>
          </a:p>
          <a:p>
            <a:endParaRPr lang="en-GB" dirty="0"/>
          </a:p>
          <a:p>
            <a:r>
              <a:rPr lang="en-GB" dirty="0" smtClean="0"/>
              <a:t>Compact Size</a:t>
            </a:r>
          </a:p>
          <a:p>
            <a:endParaRPr lang="en-GB" dirty="0"/>
          </a:p>
          <a:p>
            <a:r>
              <a:rPr lang="en-GB" dirty="0" smtClean="0"/>
              <a:t>Can use </a:t>
            </a:r>
            <a:r>
              <a:rPr lang="en-GB" dirty="0" err="1" smtClean="0"/>
              <a:t>Arduino</a:t>
            </a:r>
            <a:r>
              <a:rPr lang="en-GB" dirty="0" smtClean="0"/>
              <a:t> IDE to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38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r>
              <a:rPr lang="en-GB" dirty="0" smtClean="0"/>
              <a:t>Uses a lot of Power</a:t>
            </a:r>
          </a:p>
          <a:p>
            <a:endParaRPr lang="en-GB" dirty="0"/>
          </a:p>
          <a:p>
            <a:r>
              <a:rPr lang="en-GB" dirty="0" smtClean="0"/>
              <a:t>Only 1 </a:t>
            </a:r>
            <a:r>
              <a:rPr lang="en-GB" dirty="0" err="1" smtClean="0"/>
              <a:t>Analog</a:t>
            </a:r>
            <a:r>
              <a:rPr lang="en-GB" dirty="0" smtClean="0"/>
              <a:t> pin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76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en-GB" dirty="0" smtClean="0"/>
              <a:t>Task #1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Blink an LED on pin 10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1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28" y="1052736"/>
            <a:ext cx="8229600" cy="1143000"/>
          </a:xfrm>
        </p:spPr>
        <p:txBody>
          <a:bodyPr/>
          <a:lstStyle/>
          <a:p>
            <a:r>
              <a:rPr lang="en-GB" dirty="0" smtClean="0"/>
              <a:t>Adafruit.io</a:t>
            </a:r>
            <a:endParaRPr lang="en-GB" dirty="0"/>
          </a:p>
        </p:txBody>
      </p:sp>
      <p:pic>
        <p:nvPicPr>
          <p:cNvPr id="2050" name="Picture 2" descr="Image result for adafruit 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16" y="2636912"/>
            <a:ext cx="4557424" cy="341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35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on  NodeMCU</vt:lpstr>
      <vt:lpstr>PowerPoint Presentation</vt:lpstr>
      <vt:lpstr>Advantages</vt:lpstr>
      <vt:lpstr>Disadvantages</vt:lpstr>
      <vt:lpstr>Task #1</vt:lpstr>
      <vt:lpstr>Adafruit.io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on  NodeMCU</dc:title>
  <dc:creator>PULKIT</dc:creator>
  <cp:lastModifiedBy>PULKIT</cp:lastModifiedBy>
  <cp:revision>2</cp:revision>
  <dcterms:created xsi:type="dcterms:W3CDTF">2019-01-27T07:58:57Z</dcterms:created>
  <dcterms:modified xsi:type="dcterms:W3CDTF">2019-01-27T13:43:04Z</dcterms:modified>
</cp:coreProperties>
</file>