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D2BF-D957-4A5E-9BED-CF258EC5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1E6E3-F8D2-4110-BDF2-00E0F0D5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14FD4-D54D-447B-BBD7-9FCE66BA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63537-F64A-4C07-BFD4-9EB8AE3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DCEAC-87A0-41AC-BB66-77B80034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A56F-F431-4493-9CC9-C2EB18BB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D6FCE-DB18-4C1B-8E95-79053451C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23549-6690-43EC-A017-FEDAFC71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1070C-D1B0-4655-B611-5AEC1787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50D8-6469-4C47-9C74-BAB726C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3B6F95-9586-49F9-9135-076F6BA9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F2DB9-2204-4C78-8931-6E051FB1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DBCF3-2EFD-432A-9E54-D2BE0CD2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A5C72-216F-47A3-AF9B-E84DEDEC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76BF8-D91A-40B0-8AD0-100FFFC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7509-A859-4932-8641-7FB5948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BE53-1502-4015-8228-42065CF0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35174-A355-4DBA-9A95-7868B0C5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B14F-7907-488F-ABD3-109E03FD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CCDA-711A-4251-9FDC-3307A73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B37DB-477D-4744-B5B2-BC2900F0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704BA-5506-4280-B9F7-4ABF8C5B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B97B8-3EE3-4D85-B49C-C60A0C3B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9D7A-5096-48DB-8F05-143F08C0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0BC91-6894-4AA4-B5E3-A4CD00A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10BB-E50F-4698-8F9F-C8B7DA2C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6E896-BAE5-4864-AC54-6F4CE70CC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6BC14-596E-43C2-A4F1-8BDBFF6C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77547-903B-4ACC-934E-FFB2C97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6576-63AC-4A00-B843-FD6BC030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5CCFC-55A7-48D2-B359-45B07C1D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0846-4397-4996-BD79-9B6E5DB9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34BAF-C8B9-478C-8837-FF6EF3C5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05449-50F5-44E5-8FB3-DA7549DB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0E012-7144-4E45-B56A-22AAD7E07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085CA-5386-48A5-9BEE-5DD832A21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07B3BF-2F78-42F5-AA89-1C410FD8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CFE704-DED4-4648-93B0-3FC31B36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79CE15-6E32-4A3B-9DDB-67DB0EFE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3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BEB7E-942E-4631-B59D-D9A8D2E9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F889A-1FDC-41D9-8EEE-D3C29167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21D96-F6AA-4807-99A2-2D371C38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085EC-39D6-4C85-9425-84BB7D17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9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BAB35-02F6-4812-8649-96D7620E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25C72-A4E2-480E-9513-87D0030B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75840-F76E-4DAF-BB99-BA6CF464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3D60-E81F-4678-9443-C95C3BC7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AF81F-DA5C-4281-B3EB-3330924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95EE1-F88F-47CC-8BE2-0AAD14E0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E38B9-5EE2-4067-A459-6B1BD5FE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0060E-0176-44EF-8A4F-FD0C12F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99B33-2380-45FD-860E-1131C1A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3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4500-C14C-48E5-B4C2-523C8FC6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5B940-E4A2-48EE-AB57-DD2E292B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4CBA1-166C-4A55-8BAA-9A2FA10E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E8E14-7CDC-4961-98EE-782E079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7A6CE-F981-49F7-9216-F09EE72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10C2F-A91F-41B4-810D-28DE90A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C0E10-8D6A-4957-8A64-C2824C6C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4274E-96B6-47B0-9A0E-A89D26C1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64F1-8A93-482D-B6FC-8DC79BD1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8233-8D73-4EB7-BD27-B44F7DC549DF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6877-7D8E-4A7D-A870-32185CF5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C6E10-F8D8-4A85-ABDE-FBB14D8D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FE10C-61D1-4D46-93FF-D0E8D103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22146"/>
              </p:ext>
            </p:extLst>
          </p:nvPr>
        </p:nvGraphicFramePr>
        <p:xfrm>
          <a:off x="914859" y="2270914"/>
          <a:ext cx="838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6DE39E-5E6D-4037-8A6E-2A6A6C65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17630"/>
              </p:ext>
            </p:extLst>
          </p:nvPr>
        </p:nvGraphicFramePr>
        <p:xfrm>
          <a:off x="3135348" y="1417474"/>
          <a:ext cx="3947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F4B7C9-8B32-42D2-B5EC-874E8147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6949"/>
              </p:ext>
            </p:extLst>
          </p:nvPr>
        </p:nvGraphicFramePr>
        <p:xfrm>
          <a:off x="914859" y="4202238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5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E3A1D5-DEE8-412E-9852-29964A89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53974"/>
              </p:ext>
            </p:extLst>
          </p:nvPr>
        </p:nvGraphicFramePr>
        <p:xfrm>
          <a:off x="2735346" y="1143154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DCA19FE-4E83-491D-92FE-292EA1644F75}"/>
              </a:ext>
            </a:extLst>
          </p:cNvPr>
          <p:cNvSpPr txBox="1"/>
          <p:nvPr/>
        </p:nvSpPr>
        <p:spPr>
          <a:xfrm>
            <a:off x="6746221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75843-F124-41A6-B0BD-B95A4C73F95C}"/>
              </a:ext>
            </a:extLst>
          </p:cNvPr>
          <p:cNvSpPr txBox="1"/>
          <p:nvPr/>
        </p:nvSpPr>
        <p:spPr>
          <a:xfrm>
            <a:off x="5757006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F1C85B-58A0-4E20-BF08-3606DBB5CF9F}"/>
              </a:ext>
            </a:extLst>
          </p:cNvPr>
          <p:cNvSpPr txBox="1"/>
          <p:nvPr/>
        </p:nvSpPr>
        <p:spPr>
          <a:xfrm>
            <a:off x="5262399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C4426E-6C8B-4BFD-BE1B-504B0CBBD6A1}"/>
              </a:ext>
            </a:extLst>
          </p:cNvPr>
          <p:cNvCxnSpPr>
            <a:cxnSpLocks/>
          </p:cNvCxnSpPr>
          <p:nvPr/>
        </p:nvCxnSpPr>
        <p:spPr>
          <a:xfrm>
            <a:off x="3967944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A86B462-C00D-468F-96AC-6979A44FD74A}"/>
              </a:ext>
            </a:extLst>
          </p:cNvPr>
          <p:cNvSpPr txBox="1"/>
          <p:nvPr/>
        </p:nvSpPr>
        <p:spPr>
          <a:xfrm>
            <a:off x="3781349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60F96-375F-40A3-8D24-F39A11227DD4}"/>
              </a:ext>
            </a:extLst>
          </p:cNvPr>
          <p:cNvSpPr txBox="1"/>
          <p:nvPr/>
        </p:nvSpPr>
        <p:spPr>
          <a:xfrm>
            <a:off x="4741027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23ACF4-4260-460C-BEC6-F1F169C1C9A1}"/>
              </a:ext>
            </a:extLst>
          </p:cNvPr>
          <p:cNvSpPr txBox="1"/>
          <p:nvPr/>
        </p:nvSpPr>
        <p:spPr>
          <a:xfrm>
            <a:off x="918116" y="1514748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1</a:t>
            </a:r>
            <a:r>
              <a:rPr lang="zh-CN" altLang="en-US" dirty="0"/>
              <a:t>：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4EE972-6644-457F-9154-A2F8A7A7748A}"/>
              </a:ext>
            </a:extLst>
          </p:cNvPr>
          <p:cNvCxnSpPr>
            <a:cxnSpLocks/>
          </p:cNvCxnSpPr>
          <p:nvPr/>
        </p:nvCxnSpPr>
        <p:spPr>
          <a:xfrm>
            <a:off x="4924408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EB9DE07-43DF-4A99-97E9-A4AF28C433C0}"/>
              </a:ext>
            </a:extLst>
          </p:cNvPr>
          <p:cNvCxnSpPr>
            <a:cxnSpLocks/>
          </p:cNvCxnSpPr>
          <p:nvPr/>
        </p:nvCxnSpPr>
        <p:spPr>
          <a:xfrm>
            <a:off x="5445780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104E5A-695E-4FBB-870B-7C701DAAE906}"/>
              </a:ext>
            </a:extLst>
          </p:cNvPr>
          <p:cNvCxnSpPr>
            <a:cxnSpLocks/>
          </p:cNvCxnSpPr>
          <p:nvPr/>
        </p:nvCxnSpPr>
        <p:spPr>
          <a:xfrm>
            <a:off x="5940387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2CF7955-47B7-436D-B07C-229A1070A18A}"/>
              </a:ext>
            </a:extLst>
          </p:cNvPr>
          <p:cNvCxnSpPr>
            <a:cxnSpLocks/>
          </p:cNvCxnSpPr>
          <p:nvPr/>
        </p:nvCxnSpPr>
        <p:spPr>
          <a:xfrm>
            <a:off x="6929602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A439C3E-5632-41E9-8A98-7C8859CF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67078"/>
              </p:ext>
            </p:extLst>
          </p:nvPr>
        </p:nvGraphicFramePr>
        <p:xfrm>
          <a:off x="2735345" y="3101651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7091E1F2-8D94-46EC-B0A5-0C279D6419C3}"/>
              </a:ext>
            </a:extLst>
          </p:cNvPr>
          <p:cNvSpPr txBox="1"/>
          <p:nvPr/>
        </p:nvSpPr>
        <p:spPr>
          <a:xfrm>
            <a:off x="6746220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459920-4264-4EA1-938E-1096FC942847}"/>
              </a:ext>
            </a:extLst>
          </p:cNvPr>
          <p:cNvSpPr txBox="1"/>
          <p:nvPr/>
        </p:nvSpPr>
        <p:spPr>
          <a:xfrm>
            <a:off x="6248650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E1D067D-3BB1-412E-AF39-6E796CB55CA1}"/>
              </a:ext>
            </a:extLst>
          </p:cNvPr>
          <p:cNvSpPr txBox="1"/>
          <p:nvPr/>
        </p:nvSpPr>
        <p:spPr>
          <a:xfrm>
            <a:off x="5262398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4B6BCB-A4CB-4B8A-9938-87BD1A8BF342}"/>
              </a:ext>
            </a:extLst>
          </p:cNvPr>
          <p:cNvCxnSpPr>
            <a:cxnSpLocks/>
          </p:cNvCxnSpPr>
          <p:nvPr/>
        </p:nvCxnSpPr>
        <p:spPr>
          <a:xfrm>
            <a:off x="3967943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38EF720-00C6-48D9-96A6-9BE59489A29A}"/>
              </a:ext>
            </a:extLst>
          </p:cNvPr>
          <p:cNvSpPr txBox="1"/>
          <p:nvPr/>
        </p:nvSpPr>
        <p:spPr>
          <a:xfrm>
            <a:off x="3781348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4CB1586-B56B-447B-9D41-D53CD9585747}"/>
              </a:ext>
            </a:extLst>
          </p:cNvPr>
          <p:cNvSpPr txBox="1"/>
          <p:nvPr/>
        </p:nvSpPr>
        <p:spPr>
          <a:xfrm>
            <a:off x="4272526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8428CD-E6C9-4BCD-842D-0DF8D3E6FD0C}"/>
              </a:ext>
            </a:extLst>
          </p:cNvPr>
          <p:cNvSpPr txBox="1"/>
          <p:nvPr/>
        </p:nvSpPr>
        <p:spPr>
          <a:xfrm>
            <a:off x="918115" y="3473245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2</a:t>
            </a:r>
            <a:r>
              <a:rPr lang="zh-CN" altLang="en-US" dirty="0"/>
              <a:t>：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5A7BFC9-36CB-4169-994A-B0AD53419F11}"/>
              </a:ext>
            </a:extLst>
          </p:cNvPr>
          <p:cNvCxnSpPr>
            <a:cxnSpLocks/>
          </p:cNvCxnSpPr>
          <p:nvPr/>
        </p:nvCxnSpPr>
        <p:spPr>
          <a:xfrm>
            <a:off x="4455907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ACD9C09-1140-4A0F-8D8A-65015957E1DA}"/>
              </a:ext>
            </a:extLst>
          </p:cNvPr>
          <p:cNvCxnSpPr>
            <a:cxnSpLocks/>
          </p:cNvCxnSpPr>
          <p:nvPr/>
        </p:nvCxnSpPr>
        <p:spPr>
          <a:xfrm>
            <a:off x="5445779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BDD64C-9F16-4DF4-B935-B1DECCFD599D}"/>
              </a:ext>
            </a:extLst>
          </p:cNvPr>
          <p:cNvCxnSpPr>
            <a:cxnSpLocks/>
          </p:cNvCxnSpPr>
          <p:nvPr/>
        </p:nvCxnSpPr>
        <p:spPr>
          <a:xfrm>
            <a:off x="6432031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6A4EEE-6A98-4219-B537-4459D08451FE}"/>
              </a:ext>
            </a:extLst>
          </p:cNvPr>
          <p:cNvCxnSpPr>
            <a:cxnSpLocks/>
          </p:cNvCxnSpPr>
          <p:nvPr/>
        </p:nvCxnSpPr>
        <p:spPr>
          <a:xfrm>
            <a:off x="6929601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1648B81D-EDB2-4A3C-AA1E-BD8A5FF3F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38754"/>
              </p:ext>
            </p:extLst>
          </p:nvPr>
        </p:nvGraphicFramePr>
        <p:xfrm>
          <a:off x="2735344" y="5060148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D3C5F6E0-8DE6-4812-9083-19945BE79D48}"/>
              </a:ext>
            </a:extLst>
          </p:cNvPr>
          <p:cNvSpPr txBox="1"/>
          <p:nvPr/>
        </p:nvSpPr>
        <p:spPr>
          <a:xfrm>
            <a:off x="5753792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5917EB-3F61-4F2F-8594-5E6567DCA890}"/>
              </a:ext>
            </a:extLst>
          </p:cNvPr>
          <p:cNvSpPr txBox="1"/>
          <p:nvPr/>
        </p:nvSpPr>
        <p:spPr>
          <a:xfrm>
            <a:off x="5245517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80929D9-5DFF-4B9F-9C42-ED8A9785E41F}"/>
              </a:ext>
            </a:extLst>
          </p:cNvPr>
          <p:cNvSpPr txBox="1"/>
          <p:nvPr/>
        </p:nvSpPr>
        <p:spPr>
          <a:xfrm>
            <a:off x="4259518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4ED0939-095C-4641-BD8F-2F4A95CFCF8F}"/>
              </a:ext>
            </a:extLst>
          </p:cNvPr>
          <p:cNvCxnSpPr>
            <a:cxnSpLocks/>
          </p:cNvCxnSpPr>
          <p:nvPr/>
        </p:nvCxnSpPr>
        <p:spPr>
          <a:xfrm>
            <a:off x="2987040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8DC2968-0D37-496C-8E75-2B61B891B7F7}"/>
              </a:ext>
            </a:extLst>
          </p:cNvPr>
          <p:cNvSpPr txBox="1"/>
          <p:nvPr/>
        </p:nvSpPr>
        <p:spPr>
          <a:xfrm>
            <a:off x="2800445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193F7C6-4591-46A5-9B1E-1062980E08CF}"/>
              </a:ext>
            </a:extLst>
          </p:cNvPr>
          <p:cNvSpPr txBox="1"/>
          <p:nvPr/>
        </p:nvSpPr>
        <p:spPr>
          <a:xfrm>
            <a:off x="3270303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64986E-6669-4B2D-9EAC-0D2C23EEFCB8}"/>
              </a:ext>
            </a:extLst>
          </p:cNvPr>
          <p:cNvSpPr txBox="1"/>
          <p:nvPr/>
        </p:nvSpPr>
        <p:spPr>
          <a:xfrm>
            <a:off x="918114" y="5431742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3</a:t>
            </a:r>
            <a:r>
              <a:rPr lang="zh-CN" altLang="en-US" dirty="0"/>
              <a:t>：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5E33A9-663F-42A2-9C72-479D7E2E81EA}"/>
              </a:ext>
            </a:extLst>
          </p:cNvPr>
          <p:cNvCxnSpPr>
            <a:cxnSpLocks/>
          </p:cNvCxnSpPr>
          <p:nvPr/>
        </p:nvCxnSpPr>
        <p:spPr>
          <a:xfrm>
            <a:off x="3453684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AB8125F-21E0-4C90-B7C9-E6D705EEE6B8}"/>
              </a:ext>
            </a:extLst>
          </p:cNvPr>
          <p:cNvCxnSpPr>
            <a:cxnSpLocks/>
          </p:cNvCxnSpPr>
          <p:nvPr/>
        </p:nvCxnSpPr>
        <p:spPr>
          <a:xfrm>
            <a:off x="4442899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6DEFCC8-754E-4CFE-8040-2FF3116AAD21}"/>
              </a:ext>
            </a:extLst>
          </p:cNvPr>
          <p:cNvCxnSpPr>
            <a:cxnSpLocks/>
          </p:cNvCxnSpPr>
          <p:nvPr/>
        </p:nvCxnSpPr>
        <p:spPr>
          <a:xfrm>
            <a:off x="5428898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AEBC4BD-01A5-4C8C-AF94-968DA9A7350A}"/>
              </a:ext>
            </a:extLst>
          </p:cNvPr>
          <p:cNvCxnSpPr>
            <a:cxnSpLocks/>
          </p:cNvCxnSpPr>
          <p:nvPr/>
        </p:nvCxnSpPr>
        <p:spPr>
          <a:xfrm>
            <a:off x="5937173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9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246</Words>
  <Application>Microsoft Office PowerPoint</Application>
  <PresentationFormat>宽屏</PresentationFormat>
  <Paragraphs>234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Noto Sans CJK SC Regular</vt:lpstr>
      <vt:lpstr>Noto Sans CJK SC Thin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飒明</dc:creator>
  <cp:lastModifiedBy>林 飒明</cp:lastModifiedBy>
  <cp:revision>6</cp:revision>
  <dcterms:created xsi:type="dcterms:W3CDTF">2019-09-25T07:16:50Z</dcterms:created>
  <dcterms:modified xsi:type="dcterms:W3CDTF">2019-09-26T02:07:23Z</dcterms:modified>
</cp:coreProperties>
</file>