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9" r:id="rId4"/>
    <p:sldId id="257" r:id="rId5"/>
    <p:sldId id="258" r:id="rId6"/>
    <p:sldId id="260" r:id="rId7"/>
    <p:sldId id="261" r:id="rId8"/>
    <p:sldId id="262" r:id="rId9"/>
    <p:sldId id="263" r:id="rId10"/>
    <p:sldId id="264" r:id="rId11"/>
    <p:sldId id="265" r:id="rId12"/>
    <p:sldId id="266" r:id="rId13"/>
    <p:sldId id="267"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A22D3-FE59-4FFA-89F8-CC8CCF710A45}"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2A81A14B-7062-4FED-BD70-8C7ED516BD95}">
      <dgm:prSet/>
      <dgm:spPr/>
      <dgm:t>
        <a:bodyPr/>
        <a:lstStyle/>
        <a:p>
          <a:r>
            <a:rPr lang="en-US"/>
            <a:t>Introduction</a:t>
          </a:r>
        </a:p>
      </dgm:t>
    </dgm:pt>
    <dgm:pt modelId="{ECE2EB70-4B5A-46ED-B4F7-656F510A99C2}" type="parTrans" cxnId="{EBB9AEA8-BB57-42E0-B4CC-B24F02F881E8}">
      <dgm:prSet/>
      <dgm:spPr/>
      <dgm:t>
        <a:bodyPr/>
        <a:lstStyle/>
        <a:p>
          <a:endParaRPr lang="en-US"/>
        </a:p>
      </dgm:t>
    </dgm:pt>
    <dgm:pt modelId="{4996D489-26FB-44D6-86A3-DBBD59206BE2}" type="sibTrans" cxnId="{EBB9AEA8-BB57-42E0-B4CC-B24F02F881E8}">
      <dgm:prSet/>
      <dgm:spPr/>
      <dgm:t>
        <a:bodyPr/>
        <a:lstStyle/>
        <a:p>
          <a:endParaRPr lang="en-US"/>
        </a:p>
      </dgm:t>
    </dgm:pt>
    <dgm:pt modelId="{ECC538E9-9F29-4521-B5D1-17A9B2A3EC83}">
      <dgm:prSet/>
      <dgm:spPr/>
      <dgm:t>
        <a:bodyPr/>
        <a:lstStyle/>
        <a:p>
          <a:r>
            <a:rPr lang="en-US"/>
            <a:t>Motivation</a:t>
          </a:r>
        </a:p>
      </dgm:t>
    </dgm:pt>
    <dgm:pt modelId="{A334B40F-3FFC-44BA-8AC7-E9BAE862476A}" type="parTrans" cxnId="{4301A0A7-DC07-403E-8BF9-8D261E8175DD}">
      <dgm:prSet/>
      <dgm:spPr/>
      <dgm:t>
        <a:bodyPr/>
        <a:lstStyle/>
        <a:p>
          <a:endParaRPr lang="en-US"/>
        </a:p>
      </dgm:t>
    </dgm:pt>
    <dgm:pt modelId="{8FB21A1D-6812-4527-BDCB-BBB27F54F8CE}" type="sibTrans" cxnId="{4301A0A7-DC07-403E-8BF9-8D261E8175DD}">
      <dgm:prSet/>
      <dgm:spPr/>
      <dgm:t>
        <a:bodyPr/>
        <a:lstStyle/>
        <a:p>
          <a:endParaRPr lang="en-US"/>
        </a:p>
      </dgm:t>
    </dgm:pt>
    <dgm:pt modelId="{4707CE10-B57B-4862-A224-DAC28E7C2D56}">
      <dgm:prSet/>
      <dgm:spPr/>
      <dgm:t>
        <a:bodyPr/>
        <a:lstStyle/>
        <a:p>
          <a:r>
            <a:rPr lang="en-US"/>
            <a:t>Literature Review</a:t>
          </a:r>
        </a:p>
      </dgm:t>
    </dgm:pt>
    <dgm:pt modelId="{0119EF0F-6D06-4261-9AAA-F2263C1E9BF3}" type="parTrans" cxnId="{B9DFE0B2-0129-4A20-9298-0A48F62D4381}">
      <dgm:prSet/>
      <dgm:spPr/>
      <dgm:t>
        <a:bodyPr/>
        <a:lstStyle/>
        <a:p>
          <a:endParaRPr lang="en-US"/>
        </a:p>
      </dgm:t>
    </dgm:pt>
    <dgm:pt modelId="{D741E752-175C-4162-B1F0-704E52E4F116}" type="sibTrans" cxnId="{B9DFE0B2-0129-4A20-9298-0A48F62D4381}">
      <dgm:prSet/>
      <dgm:spPr/>
      <dgm:t>
        <a:bodyPr/>
        <a:lstStyle/>
        <a:p>
          <a:endParaRPr lang="en-US"/>
        </a:p>
      </dgm:t>
    </dgm:pt>
    <dgm:pt modelId="{7DC322CE-9942-4BEF-A3DC-7EFC0B65536B}">
      <dgm:prSet/>
      <dgm:spPr/>
      <dgm:t>
        <a:bodyPr/>
        <a:lstStyle/>
        <a:p>
          <a:r>
            <a:rPr lang="en-US"/>
            <a:t>Objectives</a:t>
          </a:r>
        </a:p>
      </dgm:t>
    </dgm:pt>
    <dgm:pt modelId="{7FB853D0-77F3-42B1-88D1-2DC68A1447C7}" type="parTrans" cxnId="{4F02EB87-CCE4-4CAD-A71E-5ADA810552AD}">
      <dgm:prSet/>
      <dgm:spPr/>
      <dgm:t>
        <a:bodyPr/>
        <a:lstStyle/>
        <a:p>
          <a:endParaRPr lang="en-US"/>
        </a:p>
      </dgm:t>
    </dgm:pt>
    <dgm:pt modelId="{8461B217-F558-4C95-B80C-83C051EEB5AC}" type="sibTrans" cxnId="{4F02EB87-CCE4-4CAD-A71E-5ADA810552AD}">
      <dgm:prSet/>
      <dgm:spPr/>
      <dgm:t>
        <a:bodyPr/>
        <a:lstStyle/>
        <a:p>
          <a:endParaRPr lang="en-US"/>
        </a:p>
      </dgm:t>
    </dgm:pt>
    <dgm:pt modelId="{C33D6500-E193-4961-82B0-8BB15C2248DB}">
      <dgm:prSet/>
      <dgm:spPr/>
      <dgm:t>
        <a:bodyPr/>
        <a:lstStyle/>
        <a:p>
          <a:r>
            <a:rPr lang="en-US"/>
            <a:t>Problem Statement</a:t>
          </a:r>
        </a:p>
      </dgm:t>
    </dgm:pt>
    <dgm:pt modelId="{2640481D-19F8-440E-85C9-180C5352918C}" type="parTrans" cxnId="{E24CFB8E-BA07-4FF3-86D3-1108F3F89218}">
      <dgm:prSet/>
      <dgm:spPr/>
      <dgm:t>
        <a:bodyPr/>
        <a:lstStyle/>
        <a:p>
          <a:endParaRPr lang="en-US"/>
        </a:p>
      </dgm:t>
    </dgm:pt>
    <dgm:pt modelId="{F654F377-12C1-49E0-B767-87654F1CDB9D}" type="sibTrans" cxnId="{E24CFB8E-BA07-4FF3-86D3-1108F3F89218}">
      <dgm:prSet/>
      <dgm:spPr/>
      <dgm:t>
        <a:bodyPr/>
        <a:lstStyle/>
        <a:p>
          <a:endParaRPr lang="en-US"/>
        </a:p>
      </dgm:t>
    </dgm:pt>
    <dgm:pt modelId="{299FA604-AC47-4F49-8072-3972A7AFC1CD}">
      <dgm:prSet/>
      <dgm:spPr/>
      <dgm:t>
        <a:bodyPr/>
        <a:lstStyle/>
        <a:p>
          <a:r>
            <a:rPr lang="en-US"/>
            <a:t>System Architecture</a:t>
          </a:r>
        </a:p>
      </dgm:t>
    </dgm:pt>
    <dgm:pt modelId="{DCF1DD83-3B4C-4EBA-978F-C2234C98B699}" type="parTrans" cxnId="{8DB820BE-AAF4-4239-B883-8E77007E0EFE}">
      <dgm:prSet/>
      <dgm:spPr/>
      <dgm:t>
        <a:bodyPr/>
        <a:lstStyle/>
        <a:p>
          <a:endParaRPr lang="en-US"/>
        </a:p>
      </dgm:t>
    </dgm:pt>
    <dgm:pt modelId="{02393663-5D57-45CF-9E99-69FA11D8056E}" type="sibTrans" cxnId="{8DB820BE-AAF4-4239-B883-8E77007E0EFE}">
      <dgm:prSet/>
      <dgm:spPr/>
      <dgm:t>
        <a:bodyPr/>
        <a:lstStyle/>
        <a:p>
          <a:endParaRPr lang="en-US"/>
        </a:p>
      </dgm:t>
    </dgm:pt>
    <dgm:pt modelId="{3A26A580-C0FF-4C7E-B635-15F2DE56B35D}">
      <dgm:prSet/>
      <dgm:spPr/>
      <dgm:t>
        <a:bodyPr/>
        <a:lstStyle/>
        <a:p>
          <a:r>
            <a:rPr lang="en-US"/>
            <a:t>Hardware and Software Requirement</a:t>
          </a:r>
        </a:p>
      </dgm:t>
    </dgm:pt>
    <dgm:pt modelId="{86076EAF-67E6-4BD4-BBC0-AE9655C1AB5F}" type="parTrans" cxnId="{AED2A80F-86B2-449A-9DAF-FFED074A2036}">
      <dgm:prSet/>
      <dgm:spPr/>
      <dgm:t>
        <a:bodyPr/>
        <a:lstStyle/>
        <a:p>
          <a:endParaRPr lang="en-US"/>
        </a:p>
      </dgm:t>
    </dgm:pt>
    <dgm:pt modelId="{2C96D93D-05A2-4FBE-AA8C-1472803738FF}" type="sibTrans" cxnId="{AED2A80F-86B2-449A-9DAF-FFED074A2036}">
      <dgm:prSet/>
      <dgm:spPr/>
      <dgm:t>
        <a:bodyPr/>
        <a:lstStyle/>
        <a:p>
          <a:endParaRPr lang="en-US"/>
        </a:p>
      </dgm:t>
    </dgm:pt>
    <dgm:pt modelId="{6ED9D8E2-6A9B-4AB1-9174-1CD28013077D}">
      <dgm:prSet/>
      <dgm:spPr/>
      <dgm:t>
        <a:bodyPr/>
        <a:lstStyle/>
        <a:p>
          <a:r>
            <a:rPr lang="en-US"/>
            <a:t>Algorithms, methods and techniques used</a:t>
          </a:r>
        </a:p>
      </dgm:t>
    </dgm:pt>
    <dgm:pt modelId="{2636E680-BEAD-455B-8845-0D1D434BEAEF}" type="parTrans" cxnId="{7BE16685-18E3-4B2F-AFD0-938371EE1009}">
      <dgm:prSet/>
      <dgm:spPr/>
      <dgm:t>
        <a:bodyPr/>
        <a:lstStyle/>
        <a:p>
          <a:endParaRPr lang="en-US"/>
        </a:p>
      </dgm:t>
    </dgm:pt>
    <dgm:pt modelId="{C213F8AF-DB3F-4087-B89C-503E14C14C10}" type="sibTrans" cxnId="{7BE16685-18E3-4B2F-AFD0-938371EE1009}">
      <dgm:prSet/>
      <dgm:spPr/>
      <dgm:t>
        <a:bodyPr/>
        <a:lstStyle/>
        <a:p>
          <a:endParaRPr lang="en-US"/>
        </a:p>
      </dgm:t>
    </dgm:pt>
    <dgm:pt modelId="{C8F24157-335F-4C34-8B7E-43F4B79F12B6}">
      <dgm:prSet/>
      <dgm:spPr/>
      <dgm:t>
        <a:bodyPr/>
        <a:lstStyle/>
        <a:p>
          <a:r>
            <a:rPr lang="en-US"/>
            <a:t>Timeline chart</a:t>
          </a:r>
        </a:p>
      </dgm:t>
    </dgm:pt>
    <dgm:pt modelId="{341E13CB-8C9B-4F3D-8A4C-EFACEAE2BC52}" type="parTrans" cxnId="{092651FC-3C13-4B64-A1E7-2F85518BC245}">
      <dgm:prSet/>
      <dgm:spPr/>
      <dgm:t>
        <a:bodyPr/>
        <a:lstStyle/>
        <a:p>
          <a:endParaRPr lang="en-US"/>
        </a:p>
      </dgm:t>
    </dgm:pt>
    <dgm:pt modelId="{77931D14-D99D-439F-BA68-19FB33C7855A}" type="sibTrans" cxnId="{092651FC-3C13-4B64-A1E7-2F85518BC245}">
      <dgm:prSet/>
      <dgm:spPr/>
      <dgm:t>
        <a:bodyPr/>
        <a:lstStyle/>
        <a:p>
          <a:endParaRPr lang="en-US"/>
        </a:p>
      </dgm:t>
    </dgm:pt>
    <dgm:pt modelId="{C1273208-1F9E-4068-9B95-C247F9D6345E}">
      <dgm:prSet/>
      <dgm:spPr/>
      <dgm:t>
        <a:bodyPr/>
        <a:lstStyle/>
        <a:p>
          <a:r>
            <a:rPr lang="en-US"/>
            <a:t>Scope Of Project</a:t>
          </a:r>
        </a:p>
      </dgm:t>
    </dgm:pt>
    <dgm:pt modelId="{D719ADE7-1E29-4B40-B25D-2DB0728E01D2}" type="parTrans" cxnId="{86790E66-BDEE-4CFB-969B-C396B3C1232D}">
      <dgm:prSet/>
      <dgm:spPr/>
      <dgm:t>
        <a:bodyPr/>
        <a:lstStyle/>
        <a:p>
          <a:endParaRPr lang="en-US"/>
        </a:p>
      </dgm:t>
    </dgm:pt>
    <dgm:pt modelId="{D8E61A05-74E1-4465-B778-326AA9EDEC58}" type="sibTrans" cxnId="{86790E66-BDEE-4CFB-969B-C396B3C1232D}">
      <dgm:prSet/>
      <dgm:spPr/>
      <dgm:t>
        <a:bodyPr/>
        <a:lstStyle/>
        <a:p>
          <a:endParaRPr lang="en-US"/>
        </a:p>
      </dgm:t>
    </dgm:pt>
    <dgm:pt modelId="{878A06C2-BC53-40A8-93D5-185F0220A882}">
      <dgm:prSet/>
      <dgm:spPr/>
      <dgm:t>
        <a:bodyPr/>
        <a:lstStyle/>
        <a:p>
          <a:r>
            <a:rPr lang="en-US"/>
            <a:t>Conclusion</a:t>
          </a:r>
        </a:p>
      </dgm:t>
    </dgm:pt>
    <dgm:pt modelId="{97257B4A-3E7D-4514-8950-966BC89B7C31}" type="parTrans" cxnId="{A863D2E0-DA2E-4918-9006-D11897748C72}">
      <dgm:prSet/>
      <dgm:spPr/>
      <dgm:t>
        <a:bodyPr/>
        <a:lstStyle/>
        <a:p>
          <a:endParaRPr lang="en-US"/>
        </a:p>
      </dgm:t>
    </dgm:pt>
    <dgm:pt modelId="{CFAFF3CA-FB73-4F69-8799-A42A21CB7526}" type="sibTrans" cxnId="{A863D2E0-DA2E-4918-9006-D11897748C72}">
      <dgm:prSet/>
      <dgm:spPr/>
      <dgm:t>
        <a:bodyPr/>
        <a:lstStyle/>
        <a:p>
          <a:endParaRPr lang="en-US"/>
        </a:p>
      </dgm:t>
    </dgm:pt>
    <dgm:pt modelId="{13D3CA98-3A1A-4231-8FA8-AFB8EA99FE7B}" type="pres">
      <dgm:prSet presAssocID="{6B2A22D3-FE59-4FFA-89F8-CC8CCF710A45}" presName="vert0" presStyleCnt="0">
        <dgm:presLayoutVars>
          <dgm:dir/>
          <dgm:animOne val="branch"/>
          <dgm:animLvl val="lvl"/>
        </dgm:presLayoutVars>
      </dgm:prSet>
      <dgm:spPr/>
    </dgm:pt>
    <dgm:pt modelId="{A7CB411C-2FB3-459C-BC45-BA0B97A1AC3A}" type="pres">
      <dgm:prSet presAssocID="{2A81A14B-7062-4FED-BD70-8C7ED516BD95}" presName="thickLine" presStyleLbl="alignNode1" presStyleIdx="0" presStyleCnt="11"/>
      <dgm:spPr/>
    </dgm:pt>
    <dgm:pt modelId="{26A66081-0D96-44AF-82D2-A0EE8C49D0E6}" type="pres">
      <dgm:prSet presAssocID="{2A81A14B-7062-4FED-BD70-8C7ED516BD95}" presName="horz1" presStyleCnt="0"/>
      <dgm:spPr/>
    </dgm:pt>
    <dgm:pt modelId="{84706E19-1587-4374-8632-8C90741F51B6}" type="pres">
      <dgm:prSet presAssocID="{2A81A14B-7062-4FED-BD70-8C7ED516BD95}" presName="tx1" presStyleLbl="revTx" presStyleIdx="0" presStyleCnt="11"/>
      <dgm:spPr/>
    </dgm:pt>
    <dgm:pt modelId="{17CD7394-32CB-475E-936D-D604D2FB4F1D}" type="pres">
      <dgm:prSet presAssocID="{2A81A14B-7062-4FED-BD70-8C7ED516BD95}" presName="vert1" presStyleCnt="0"/>
      <dgm:spPr/>
    </dgm:pt>
    <dgm:pt modelId="{401D2D4C-7F31-477B-A9C8-A3671D712C33}" type="pres">
      <dgm:prSet presAssocID="{ECC538E9-9F29-4521-B5D1-17A9B2A3EC83}" presName="thickLine" presStyleLbl="alignNode1" presStyleIdx="1" presStyleCnt="11"/>
      <dgm:spPr/>
    </dgm:pt>
    <dgm:pt modelId="{42EF963F-39E4-4998-B787-9E6D3E78A133}" type="pres">
      <dgm:prSet presAssocID="{ECC538E9-9F29-4521-B5D1-17A9B2A3EC83}" presName="horz1" presStyleCnt="0"/>
      <dgm:spPr/>
    </dgm:pt>
    <dgm:pt modelId="{FE25F505-2401-401A-AE2C-8102B695BC00}" type="pres">
      <dgm:prSet presAssocID="{ECC538E9-9F29-4521-B5D1-17A9B2A3EC83}" presName="tx1" presStyleLbl="revTx" presStyleIdx="1" presStyleCnt="11"/>
      <dgm:spPr/>
    </dgm:pt>
    <dgm:pt modelId="{5FAF38A4-93FB-4C38-A9E4-8A8B297C0845}" type="pres">
      <dgm:prSet presAssocID="{ECC538E9-9F29-4521-B5D1-17A9B2A3EC83}" presName="vert1" presStyleCnt="0"/>
      <dgm:spPr/>
    </dgm:pt>
    <dgm:pt modelId="{E5F55AD7-8E04-4768-AD96-7A57B79844E1}" type="pres">
      <dgm:prSet presAssocID="{4707CE10-B57B-4862-A224-DAC28E7C2D56}" presName="thickLine" presStyleLbl="alignNode1" presStyleIdx="2" presStyleCnt="11"/>
      <dgm:spPr/>
    </dgm:pt>
    <dgm:pt modelId="{A2BD0CFD-7A0B-4C89-8D3E-075EFB85C5BE}" type="pres">
      <dgm:prSet presAssocID="{4707CE10-B57B-4862-A224-DAC28E7C2D56}" presName="horz1" presStyleCnt="0"/>
      <dgm:spPr/>
    </dgm:pt>
    <dgm:pt modelId="{92572AA9-CE03-44B7-98A9-8A9FBD81DB91}" type="pres">
      <dgm:prSet presAssocID="{4707CE10-B57B-4862-A224-DAC28E7C2D56}" presName="tx1" presStyleLbl="revTx" presStyleIdx="2" presStyleCnt="11"/>
      <dgm:spPr/>
    </dgm:pt>
    <dgm:pt modelId="{69D243A3-3BD8-474A-B361-57FA2398D447}" type="pres">
      <dgm:prSet presAssocID="{4707CE10-B57B-4862-A224-DAC28E7C2D56}" presName="vert1" presStyleCnt="0"/>
      <dgm:spPr/>
    </dgm:pt>
    <dgm:pt modelId="{CA33BEB4-696F-4348-8FBF-7B696E96869E}" type="pres">
      <dgm:prSet presAssocID="{7DC322CE-9942-4BEF-A3DC-7EFC0B65536B}" presName="thickLine" presStyleLbl="alignNode1" presStyleIdx="3" presStyleCnt="11"/>
      <dgm:spPr/>
    </dgm:pt>
    <dgm:pt modelId="{DE42CA26-8D7E-44F5-8D6E-7969B21EAE8D}" type="pres">
      <dgm:prSet presAssocID="{7DC322CE-9942-4BEF-A3DC-7EFC0B65536B}" presName="horz1" presStyleCnt="0"/>
      <dgm:spPr/>
    </dgm:pt>
    <dgm:pt modelId="{0F93BA47-E8AF-450F-8AB4-B4FE250FEA3F}" type="pres">
      <dgm:prSet presAssocID="{7DC322CE-9942-4BEF-A3DC-7EFC0B65536B}" presName="tx1" presStyleLbl="revTx" presStyleIdx="3" presStyleCnt="11"/>
      <dgm:spPr/>
    </dgm:pt>
    <dgm:pt modelId="{804504EC-AAEA-40EF-8AE6-5211E1595F2A}" type="pres">
      <dgm:prSet presAssocID="{7DC322CE-9942-4BEF-A3DC-7EFC0B65536B}" presName="vert1" presStyleCnt="0"/>
      <dgm:spPr/>
    </dgm:pt>
    <dgm:pt modelId="{B1BC364F-412D-446F-96A1-24ED771979FF}" type="pres">
      <dgm:prSet presAssocID="{C33D6500-E193-4961-82B0-8BB15C2248DB}" presName="thickLine" presStyleLbl="alignNode1" presStyleIdx="4" presStyleCnt="11"/>
      <dgm:spPr/>
    </dgm:pt>
    <dgm:pt modelId="{AD2D61D9-4A3A-45F8-9B87-4C3DE4FED7C7}" type="pres">
      <dgm:prSet presAssocID="{C33D6500-E193-4961-82B0-8BB15C2248DB}" presName="horz1" presStyleCnt="0"/>
      <dgm:spPr/>
    </dgm:pt>
    <dgm:pt modelId="{31A4463F-C0F7-4070-B72D-C242E586BD78}" type="pres">
      <dgm:prSet presAssocID="{C33D6500-E193-4961-82B0-8BB15C2248DB}" presName="tx1" presStyleLbl="revTx" presStyleIdx="4" presStyleCnt="11"/>
      <dgm:spPr/>
    </dgm:pt>
    <dgm:pt modelId="{09558064-8CB1-4D78-949A-541F848BF33E}" type="pres">
      <dgm:prSet presAssocID="{C33D6500-E193-4961-82B0-8BB15C2248DB}" presName="vert1" presStyleCnt="0"/>
      <dgm:spPr/>
    </dgm:pt>
    <dgm:pt modelId="{994BAB52-B6EE-400B-8E1F-8CE328BB812E}" type="pres">
      <dgm:prSet presAssocID="{299FA604-AC47-4F49-8072-3972A7AFC1CD}" presName="thickLine" presStyleLbl="alignNode1" presStyleIdx="5" presStyleCnt="11"/>
      <dgm:spPr/>
    </dgm:pt>
    <dgm:pt modelId="{85019105-F019-44A1-AA6A-C767E0F198A7}" type="pres">
      <dgm:prSet presAssocID="{299FA604-AC47-4F49-8072-3972A7AFC1CD}" presName="horz1" presStyleCnt="0"/>
      <dgm:spPr/>
    </dgm:pt>
    <dgm:pt modelId="{F67EE4D0-88A7-4218-9399-DB7008A07E1A}" type="pres">
      <dgm:prSet presAssocID="{299FA604-AC47-4F49-8072-3972A7AFC1CD}" presName="tx1" presStyleLbl="revTx" presStyleIdx="5" presStyleCnt="11"/>
      <dgm:spPr/>
    </dgm:pt>
    <dgm:pt modelId="{10786298-9C11-4EE5-BF01-AACDB4D3247E}" type="pres">
      <dgm:prSet presAssocID="{299FA604-AC47-4F49-8072-3972A7AFC1CD}" presName="vert1" presStyleCnt="0"/>
      <dgm:spPr/>
    </dgm:pt>
    <dgm:pt modelId="{12EBED62-4CEC-4E5F-9009-F7BAF8F19494}" type="pres">
      <dgm:prSet presAssocID="{3A26A580-C0FF-4C7E-B635-15F2DE56B35D}" presName="thickLine" presStyleLbl="alignNode1" presStyleIdx="6" presStyleCnt="11"/>
      <dgm:spPr/>
    </dgm:pt>
    <dgm:pt modelId="{2BF56DE7-1292-4685-A3B8-9661F120BEDC}" type="pres">
      <dgm:prSet presAssocID="{3A26A580-C0FF-4C7E-B635-15F2DE56B35D}" presName="horz1" presStyleCnt="0"/>
      <dgm:spPr/>
    </dgm:pt>
    <dgm:pt modelId="{520F300C-9694-49D2-B150-E94866C7C046}" type="pres">
      <dgm:prSet presAssocID="{3A26A580-C0FF-4C7E-B635-15F2DE56B35D}" presName="tx1" presStyleLbl="revTx" presStyleIdx="6" presStyleCnt="11"/>
      <dgm:spPr/>
    </dgm:pt>
    <dgm:pt modelId="{E774A862-83DF-4A9D-96B2-9B56BF95EA9E}" type="pres">
      <dgm:prSet presAssocID="{3A26A580-C0FF-4C7E-B635-15F2DE56B35D}" presName="vert1" presStyleCnt="0"/>
      <dgm:spPr/>
    </dgm:pt>
    <dgm:pt modelId="{78ED2CB2-2240-430C-BE00-8A1B51A66824}" type="pres">
      <dgm:prSet presAssocID="{6ED9D8E2-6A9B-4AB1-9174-1CD28013077D}" presName="thickLine" presStyleLbl="alignNode1" presStyleIdx="7" presStyleCnt="11"/>
      <dgm:spPr/>
    </dgm:pt>
    <dgm:pt modelId="{4EAA92A2-9A83-4CE6-8E00-509F524FA41A}" type="pres">
      <dgm:prSet presAssocID="{6ED9D8E2-6A9B-4AB1-9174-1CD28013077D}" presName="horz1" presStyleCnt="0"/>
      <dgm:spPr/>
    </dgm:pt>
    <dgm:pt modelId="{A6475A21-A0B6-4246-AAF5-5AFCDD3AE439}" type="pres">
      <dgm:prSet presAssocID="{6ED9D8E2-6A9B-4AB1-9174-1CD28013077D}" presName="tx1" presStyleLbl="revTx" presStyleIdx="7" presStyleCnt="11"/>
      <dgm:spPr/>
    </dgm:pt>
    <dgm:pt modelId="{9AE87449-95AA-4A0B-B18A-955EFD775133}" type="pres">
      <dgm:prSet presAssocID="{6ED9D8E2-6A9B-4AB1-9174-1CD28013077D}" presName="vert1" presStyleCnt="0"/>
      <dgm:spPr/>
    </dgm:pt>
    <dgm:pt modelId="{C8248AB1-27B1-4A4E-9F18-6CB0F7583F7E}" type="pres">
      <dgm:prSet presAssocID="{C8F24157-335F-4C34-8B7E-43F4B79F12B6}" presName="thickLine" presStyleLbl="alignNode1" presStyleIdx="8" presStyleCnt="11"/>
      <dgm:spPr/>
    </dgm:pt>
    <dgm:pt modelId="{147B70E6-C85B-4494-AEEE-8CEB5A8AC1C4}" type="pres">
      <dgm:prSet presAssocID="{C8F24157-335F-4C34-8B7E-43F4B79F12B6}" presName="horz1" presStyleCnt="0"/>
      <dgm:spPr/>
    </dgm:pt>
    <dgm:pt modelId="{907219E2-91DE-4FFF-8240-B8DDA8E22B62}" type="pres">
      <dgm:prSet presAssocID="{C8F24157-335F-4C34-8B7E-43F4B79F12B6}" presName="tx1" presStyleLbl="revTx" presStyleIdx="8" presStyleCnt="11"/>
      <dgm:spPr/>
    </dgm:pt>
    <dgm:pt modelId="{33A7F1E0-82EB-4CCD-9F1B-EE844325BDDF}" type="pres">
      <dgm:prSet presAssocID="{C8F24157-335F-4C34-8B7E-43F4B79F12B6}" presName="vert1" presStyleCnt="0"/>
      <dgm:spPr/>
    </dgm:pt>
    <dgm:pt modelId="{AD9A0D1F-8F80-44A6-AA40-E1753AB9E7DA}" type="pres">
      <dgm:prSet presAssocID="{C1273208-1F9E-4068-9B95-C247F9D6345E}" presName="thickLine" presStyleLbl="alignNode1" presStyleIdx="9" presStyleCnt="11"/>
      <dgm:spPr/>
    </dgm:pt>
    <dgm:pt modelId="{CC370A3E-C13A-47BF-BF81-8317CC1B22E5}" type="pres">
      <dgm:prSet presAssocID="{C1273208-1F9E-4068-9B95-C247F9D6345E}" presName="horz1" presStyleCnt="0"/>
      <dgm:spPr/>
    </dgm:pt>
    <dgm:pt modelId="{4936F773-CC18-4F0E-AA7D-645EE735707B}" type="pres">
      <dgm:prSet presAssocID="{C1273208-1F9E-4068-9B95-C247F9D6345E}" presName="tx1" presStyleLbl="revTx" presStyleIdx="9" presStyleCnt="11"/>
      <dgm:spPr/>
    </dgm:pt>
    <dgm:pt modelId="{CAB5A380-00F7-42DA-833B-20D0DAD916C7}" type="pres">
      <dgm:prSet presAssocID="{C1273208-1F9E-4068-9B95-C247F9D6345E}" presName="vert1" presStyleCnt="0"/>
      <dgm:spPr/>
    </dgm:pt>
    <dgm:pt modelId="{50B6BDA2-F8DB-481F-B3DA-34E6542440E1}" type="pres">
      <dgm:prSet presAssocID="{878A06C2-BC53-40A8-93D5-185F0220A882}" presName="thickLine" presStyleLbl="alignNode1" presStyleIdx="10" presStyleCnt="11"/>
      <dgm:spPr/>
    </dgm:pt>
    <dgm:pt modelId="{D5102471-2ED1-448E-A307-4703309EEF98}" type="pres">
      <dgm:prSet presAssocID="{878A06C2-BC53-40A8-93D5-185F0220A882}" presName="horz1" presStyleCnt="0"/>
      <dgm:spPr/>
    </dgm:pt>
    <dgm:pt modelId="{AB1FFAE1-FC19-4BF2-8C31-2FF5B0FAA78C}" type="pres">
      <dgm:prSet presAssocID="{878A06C2-BC53-40A8-93D5-185F0220A882}" presName="tx1" presStyleLbl="revTx" presStyleIdx="10" presStyleCnt="11"/>
      <dgm:spPr/>
    </dgm:pt>
    <dgm:pt modelId="{7567DCED-7CDB-4A84-8F86-5DBB11030C8E}" type="pres">
      <dgm:prSet presAssocID="{878A06C2-BC53-40A8-93D5-185F0220A882}" presName="vert1" presStyleCnt="0"/>
      <dgm:spPr/>
    </dgm:pt>
  </dgm:ptLst>
  <dgm:cxnLst>
    <dgm:cxn modelId="{84AF2906-6D01-4CB6-94C2-B4E0C746EFA2}" type="presOf" srcId="{299FA604-AC47-4F49-8072-3972A7AFC1CD}" destId="{F67EE4D0-88A7-4218-9399-DB7008A07E1A}" srcOrd="0" destOrd="0" presId="urn:microsoft.com/office/officeart/2008/layout/LinedList"/>
    <dgm:cxn modelId="{A222A30C-B9E7-4420-95D7-C8F608770E24}" type="presOf" srcId="{3A26A580-C0FF-4C7E-B635-15F2DE56B35D}" destId="{520F300C-9694-49D2-B150-E94866C7C046}" srcOrd="0" destOrd="0" presId="urn:microsoft.com/office/officeart/2008/layout/LinedList"/>
    <dgm:cxn modelId="{AED2A80F-86B2-449A-9DAF-FFED074A2036}" srcId="{6B2A22D3-FE59-4FFA-89F8-CC8CCF710A45}" destId="{3A26A580-C0FF-4C7E-B635-15F2DE56B35D}" srcOrd="6" destOrd="0" parTransId="{86076EAF-67E6-4BD4-BBC0-AE9655C1AB5F}" sibTransId="{2C96D93D-05A2-4FBE-AA8C-1472803738FF}"/>
    <dgm:cxn modelId="{0890D00F-2A5E-4776-9FB2-6B31E89819B7}" type="presOf" srcId="{6B2A22D3-FE59-4FFA-89F8-CC8CCF710A45}" destId="{13D3CA98-3A1A-4231-8FA8-AFB8EA99FE7B}" srcOrd="0" destOrd="0" presId="urn:microsoft.com/office/officeart/2008/layout/LinedList"/>
    <dgm:cxn modelId="{0E549A25-0FAD-4A42-A8AB-C075881D064E}" type="presOf" srcId="{C1273208-1F9E-4068-9B95-C247F9D6345E}" destId="{4936F773-CC18-4F0E-AA7D-645EE735707B}" srcOrd="0" destOrd="0" presId="urn:microsoft.com/office/officeart/2008/layout/LinedList"/>
    <dgm:cxn modelId="{6DC0545B-708B-4159-AD5D-45EE29138202}" type="presOf" srcId="{878A06C2-BC53-40A8-93D5-185F0220A882}" destId="{AB1FFAE1-FC19-4BF2-8C31-2FF5B0FAA78C}" srcOrd="0" destOrd="0" presId="urn:microsoft.com/office/officeart/2008/layout/LinedList"/>
    <dgm:cxn modelId="{86790E66-BDEE-4CFB-969B-C396B3C1232D}" srcId="{6B2A22D3-FE59-4FFA-89F8-CC8CCF710A45}" destId="{C1273208-1F9E-4068-9B95-C247F9D6345E}" srcOrd="9" destOrd="0" parTransId="{D719ADE7-1E29-4B40-B25D-2DB0728E01D2}" sibTransId="{D8E61A05-74E1-4465-B778-326AA9EDEC58}"/>
    <dgm:cxn modelId="{28563B59-22E3-4743-9828-CCB1B8D8F136}" type="presOf" srcId="{2A81A14B-7062-4FED-BD70-8C7ED516BD95}" destId="{84706E19-1587-4374-8632-8C90741F51B6}" srcOrd="0" destOrd="0" presId="urn:microsoft.com/office/officeart/2008/layout/LinedList"/>
    <dgm:cxn modelId="{6990B579-1071-4FBE-A956-26C764A06158}" type="presOf" srcId="{7DC322CE-9942-4BEF-A3DC-7EFC0B65536B}" destId="{0F93BA47-E8AF-450F-8AB4-B4FE250FEA3F}" srcOrd="0" destOrd="0" presId="urn:microsoft.com/office/officeart/2008/layout/LinedList"/>
    <dgm:cxn modelId="{7BE16685-18E3-4B2F-AFD0-938371EE1009}" srcId="{6B2A22D3-FE59-4FFA-89F8-CC8CCF710A45}" destId="{6ED9D8E2-6A9B-4AB1-9174-1CD28013077D}" srcOrd="7" destOrd="0" parTransId="{2636E680-BEAD-455B-8845-0D1D434BEAEF}" sibTransId="{C213F8AF-DB3F-4087-B89C-503E14C14C10}"/>
    <dgm:cxn modelId="{3371D486-6396-48C4-9D89-100A0466DBE4}" type="presOf" srcId="{C8F24157-335F-4C34-8B7E-43F4B79F12B6}" destId="{907219E2-91DE-4FFF-8240-B8DDA8E22B62}" srcOrd="0" destOrd="0" presId="urn:microsoft.com/office/officeart/2008/layout/LinedList"/>
    <dgm:cxn modelId="{4F02EB87-CCE4-4CAD-A71E-5ADA810552AD}" srcId="{6B2A22D3-FE59-4FFA-89F8-CC8CCF710A45}" destId="{7DC322CE-9942-4BEF-A3DC-7EFC0B65536B}" srcOrd="3" destOrd="0" parTransId="{7FB853D0-77F3-42B1-88D1-2DC68A1447C7}" sibTransId="{8461B217-F558-4C95-B80C-83C051EEB5AC}"/>
    <dgm:cxn modelId="{C57BA48D-3B04-4865-ABAD-EB5BFC03A7FD}" type="presOf" srcId="{6ED9D8E2-6A9B-4AB1-9174-1CD28013077D}" destId="{A6475A21-A0B6-4246-AAF5-5AFCDD3AE439}" srcOrd="0" destOrd="0" presId="urn:microsoft.com/office/officeart/2008/layout/LinedList"/>
    <dgm:cxn modelId="{E24CFB8E-BA07-4FF3-86D3-1108F3F89218}" srcId="{6B2A22D3-FE59-4FFA-89F8-CC8CCF710A45}" destId="{C33D6500-E193-4961-82B0-8BB15C2248DB}" srcOrd="4" destOrd="0" parTransId="{2640481D-19F8-440E-85C9-180C5352918C}" sibTransId="{F654F377-12C1-49E0-B767-87654F1CDB9D}"/>
    <dgm:cxn modelId="{4301A0A7-DC07-403E-8BF9-8D261E8175DD}" srcId="{6B2A22D3-FE59-4FFA-89F8-CC8CCF710A45}" destId="{ECC538E9-9F29-4521-B5D1-17A9B2A3EC83}" srcOrd="1" destOrd="0" parTransId="{A334B40F-3FFC-44BA-8AC7-E9BAE862476A}" sibTransId="{8FB21A1D-6812-4527-BDCB-BBB27F54F8CE}"/>
    <dgm:cxn modelId="{EBB9AEA8-BB57-42E0-B4CC-B24F02F881E8}" srcId="{6B2A22D3-FE59-4FFA-89F8-CC8CCF710A45}" destId="{2A81A14B-7062-4FED-BD70-8C7ED516BD95}" srcOrd="0" destOrd="0" parTransId="{ECE2EB70-4B5A-46ED-B4F7-656F510A99C2}" sibTransId="{4996D489-26FB-44D6-86A3-DBBD59206BE2}"/>
    <dgm:cxn modelId="{6716C6AD-4D28-4AF1-BDBD-2903E574B7ED}" type="presOf" srcId="{C33D6500-E193-4961-82B0-8BB15C2248DB}" destId="{31A4463F-C0F7-4070-B72D-C242E586BD78}" srcOrd="0" destOrd="0" presId="urn:microsoft.com/office/officeart/2008/layout/LinedList"/>
    <dgm:cxn modelId="{B9DFE0B2-0129-4A20-9298-0A48F62D4381}" srcId="{6B2A22D3-FE59-4FFA-89F8-CC8CCF710A45}" destId="{4707CE10-B57B-4862-A224-DAC28E7C2D56}" srcOrd="2" destOrd="0" parTransId="{0119EF0F-6D06-4261-9AAA-F2263C1E9BF3}" sibTransId="{D741E752-175C-4162-B1F0-704E52E4F116}"/>
    <dgm:cxn modelId="{8DB820BE-AAF4-4239-B883-8E77007E0EFE}" srcId="{6B2A22D3-FE59-4FFA-89F8-CC8CCF710A45}" destId="{299FA604-AC47-4F49-8072-3972A7AFC1CD}" srcOrd="5" destOrd="0" parTransId="{DCF1DD83-3B4C-4EBA-978F-C2234C98B699}" sibTransId="{02393663-5D57-45CF-9E99-69FA11D8056E}"/>
    <dgm:cxn modelId="{803BD8CC-E7EB-4AEC-BDB4-CD4B7B0335E3}" type="presOf" srcId="{4707CE10-B57B-4862-A224-DAC28E7C2D56}" destId="{92572AA9-CE03-44B7-98A9-8A9FBD81DB91}" srcOrd="0" destOrd="0" presId="urn:microsoft.com/office/officeart/2008/layout/LinedList"/>
    <dgm:cxn modelId="{10F9E0D2-FF52-45B1-B521-DE3FE6505B83}" type="presOf" srcId="{ECC538E9-9F29-4521-B5D1-17A9B2A3EC83}" destId="{FE25F505-2401-401A-AE2C-8102B695BC00}" srcOrd="0" destOrd="0" presId="urn:microsoft.com/office/officeart/2008/layout/LinedList"/>
    <dgm:cxn modelId="{A863D2E0-DA2E-4918-9006-D11897748C72}" srcId="{6B2A22D3-FE59-4FFA-89F8-CC8CCF710A45}" destId="{878A06C2-BC53-40A8-93D5-185F0220A882}" srcOrd="10" destOrd="0" parTransId="{97257B4A-3E7D-4514-8950-966BC89B7C31}" sibTransId="{CFAFF3CA-FB73-4F69-8799-A42A21CB7526}"/>
    <dgm:cxn modelId="{092651FC-3C13-4B64-A1E7-2F85518BC245}" srcId="{6B2A22D3-FE59-4FFA-89F8-CC8CCF710A45}" destId="{C8F24157-335F-4C34-8B7E-43F4B79F12B6}" srcOrd="8" destOrd="0" parTransId="{341E13CB-8C9B-4F3D-8A4C-EFACEAE2BC52}" sibTransId="{77931D14-D99D-439F-BA68-19FB33C7855A}"/>
    <dgm:cxn modelId="{9402EC1A-6E58-4590-A0CF-03AC1F2A5A03}" type="presParOf" srcId="{13D3CA98-3A1A-4231-8FA8-AFB8EA99FE7B}" destId="{A7CB411C-2FB3-459C-BC45-BA0B97A1AC3A}" srcOrd="0" destOrd="0" presId="urn:microsoft.com/office/officeart/2008/layout/LinedList"/>
    <dgm:cxn modelId="{B506A9EE-A3BB-4DEE-8D05-0B0D78D16278}" type="presParOf" srcId="{13D3CA98-3A1A-4231-8FA8-AFB8EA99FE7B}" destId="{26A66081-0D96-44AF-82D2-A0EE8C49D0E6}" srcOrd="1" destOrd="0" presId="urn:microsoft.com/office/officeart/2008/layout/LinedList"/>
    <dgm:cxn modelId="{C7948EAD-D4D2-4FA1-ACD7-20254C6F3B8D}" type="presParOf" srcId="{26A66081-0D96-44AF-82D2-A0EE8C49D0E6}" destId="{84706E19-1587-4374-8632-8C90741F51B6}" srcOrd="0" destOrd="0" presId="urn:microsoft.com/office/officeart/2008/layout/LinedList"/>
    <dgm:cxn modelId="{39E00DD8-E971-4723-AEDE-08466DE1DF04}" type="presParOf" srcId="{26A66081-0D96-44AF-82D2-A0EE8C49D0E6}" destId="{17CD7394-32CB-475E-936D-D604D2FB4F1D}" srcOrd="1" destOrd="0" presId="urn:microsoft.com/office/officeart/2008/layout/LinedList"/>
    <dgm:cxn modelId="{237D7261-44D5-406A-AAE3-7FC0EDD51CCC}" type="presParOf" srcId="{13D3CA98-3A1A-4231-8FA8-AFB8EA99FE7B}" destId="{401D2D4C-7F31-477B-A9C8-A3671D712C33}" srcOrd="2" destOrd="0" presId="urn:microsoft.com/office/officeart/2008/layout/LinedList"/>
    <dgm:cxn modelId="{88434CF5-7ACE-4917-BF1F-AFCF8B21D0D9}" type="presParOf" srcId="{13D3CA98-3A1A-4231-8FA8-AFB8EA99FE7B}" destId="{42EF963F-39E4-4998-B787-9E6D3E78A133}" srcOrd="3" destOrd="0" presId="urn:microsoft.com/office/officeart/2008/layout/LinedList"/>
    <dgm:cxn modelId="{12BBEEF9-727E-4BD2-861D-5A535E48884A}" type="presParOf" srcId="{42EF963F-39E4-4998-B787-9E6D3E78A133}" destId="{FE25F505-2401-401A-AE2C-8102B695BC00}" srcOrd="0" destOrd="0" presId="urn:microsoft.com/office/officeart/2008/layout/LinedList"/>
    <dgm:cxn modelId="{38219835-32C9-41AC-8125-A555DE0FA523}" type="presParOf" srcId="{42EF963F-39E4-4998-B787-9E6D3E78A133}" destId="{5FAF38A4-93FB-4C38-A9E4-8A8B297C0845}" srcOrd="1" destOrd="0" presId="urn:microsoft.com/office/officeart/2008/layout/LinedList"/>
    <dgm:cxn modelId="{7411E13F-8FA5-4F53-B4AE-661D82898197}" type="presParOf" srcId="{13D3CA98-3A1A-4231-8FA8-AFB8EA99FE7B}" destId="{E5F55AD7-8E04-4768-AD96-7A57B79844E1}" srcOrd="4" destOrd="0" presId="urn:microsoft.com/office/officeart/2008/layout/LinedList"/>
    <dgm:cxn modelId="{397F1DB3-4749-464B-A344-ECAC63130FFE}" type="presParOf" srcId="{13D3CA98-3A1A-4231-8FA8-AFB8EA99FE7B}" destId="{A2BD0CFD-7A0B-4C89-8D3E-075EFB85C5BE}" srcOrd="5" destOrd="0" presId="urn:microsoft.com/office/officeart/2008/layout/LinedList"/>
    <dgm:cxn modelId="{5E973EA8-A9B8-4CDD-BA8B-4754683B30B0}" type="presParOf" srcId="{A2BD0CFD-7A0B-4C89-8D3E-075EFB85C5BE}" destId="{92572AA9-CE03-44B7-98A9-8A9FBD81DB91}" srcOrd="0" destOrd="0" presId="urn:microsoft.com/office/officeart/2008/layout/LinedList"/>
    <dgm:cxn modelId="{E952F51B-4071-40F8-8994-033CB3E2F8D4}" type="presParOf" srcId="{A2BD0CFD-7A0B-4C89-8D3E-075EFB85C5BE}" destId="{69D243A3-3BD8-474A-B361-57FA2398D447}" srcOrd="1" destOrd="0" presId="urn:microsoft.com/office/officeart/2008/layout/LinedList"/>
    <dgm:cxn modelId="{B7E1A103-D903-47E5-8AD5-209CE3E99ECB}" type="presParOf" srcId="{13D3CA98-3A1A-4231-8FA8-AFB8EA99FE7B}" destId="{CA33BEB4-696F-4348-8FBF-7B696E96869E}" srcOrd="6" destOrd="0" presId="urn:microsoft.com/office/officeart/2008/layout/LinedList"/>
    <dgm:cxn modelId="{06BDA581-3ACF-4C3A-A705-F83AF434514A}" type="presParOf" srcId="{13D3CA98-3A1A-4231-8FA8-AFB8EA99FE7B}" destId="{DE42CA26-8D7E-44F5-8D6E-7969B21EAE8D}" srcOrd="7" destOrd="0" presId="urn:microsoft.com/office/officeart/2008/layout/LinedList"/>
    <dgm:cxn modelId="{C20F33B9-CC55-41A3-BE7C-9311460EBAB4}" type="presParOf" srcId="{DE42CA26-8D7E-44F5-8D6E-7969B21EAE8D}" destId="{0F93BA47-E8AF-450F-8AB4-B4FE250FEA3F}" srcOrd="0" destOrd="0" presId="urn:microsoft.com/office/officeart/2008/layout/LinedList"/>
    <dgm:cxn modelId="{F79BF028-990C-4D0A-B6FE-6FBB369DECF0}" type="presParOf" srcId="{DE42CA26-8D7E-44F5-8D6E-7969B21EAE8D}" destId="{804504EC-AAEA-40EF-8AE6-5211E1595F2A}" srcOrd="1" destOrd="0" presId="urn:microsoft.com/office/officeart/2008/layout/LinedList"/>
    <dgm:cxn modelId="{4E8D5E1B-BDA7-4F4F-917A-069AE60C78E9}" type="presParOf" srcId="{13D3CA98-3A1A-4231-8FA8-AFB8EA99FE7B}" destId="{B1BC364F-412D-446F-96A1-24ED771979FF}" srcOrd="8" destOrd="0" presId="urn:microsoft.com/office/officeart/2008/layout/LinedList"/>
    <dgm:cxn modelId="{E4A87B0E-2E8A-41D1-A289-73A24198C8F3}" type="presParOf" srcId="{13D3CA98-3A1A-4231-8FA8-AFB8EA99FE7B}" destId="{AD2D61D9-4A3A-45F8-9B87-4C3DE4FED7C7}" srcOrd="9" destOrd="0" presId="urn:microsoft.com/office/officeart/2008/layout/LinedList"/>
    <dgm:cxn modelId="{BC892792-21CB-4F77-BB40-94505DF27C62}" type="presParOf" srcId="{AD2D61D9-4A3A-45F8-9B87-4C3DE4FED7C7}" destId="{31A4463F-C0F7-4070-B72D-C242E586BD78}" srcOrd="0" destOrd="0" presId="urn:microsoft.com/office/officeart/2008/layout/LinedList"/>
    <dgm:cxn modelId="{789312A8-8836-4440-B0B5-2F72460D1804}" type="presParOf" srcId="{AD2D61D9-4A3A-45F8-9B87-4C3DE4FED7C7}" destId="{09558064-8CB1-4D78-949A-541F848BF33E}" srcOrd="1" destOrd="0" presId="urn:microsoft.com/office/officeart/2008/layout/LinedList"/>
    <dgm:cxn modelId="{5B97B307-BAAF-414D-8922-6AEB0F4BA652}" type="presParOf" srcId="{13D3CA98-3A1A-4231-8FA8-AFB8EA99FE7B}" destId="{994BAB52-B6EE-400B-8E1F-8CE328BB812E}" srcOrd="10" destOrd="0" presId="urn:microsoft.com/office/officeart/2008/layout/LinedList"/>
    <dgm:cxn modelId="{421431A2-236A-4909-BF38-D591C4D928A3}" type="presParOf" srcId="{13D3CA98-3A1A-4231-8FA8-AFB8EA99FE7B}" destId="{85019105-F019-44A1-AA6A-C767E0F198A7}" srcOrd="11" destOrd="0" presId="urn:microsoft.com/office/officeart/2008/layout/LinedList"/>
    <dgm:cxn modelId="{F9FCA6A7-EE1F-4BA4-B8AC-2C061E93A76E}" type="presParOf" srcId="{85019105-F019-44A1-AA6A-C767E0F198A7}" destId="{F67EE4D0-88A7-4218-9399-DB7008A07E1A}" srcOrd="0" destOrd="0" presId="urn:microsoft.com/office/officeart/2008/layout/LinedList"/>
    <dgm:cxn modelId="{85A6FF28-38F8-41D4-897C-BACE10E1E04A}" type="presParOf" srcId="{85019105-F019-44A1-AA6A-C767E0F198A7}" destId="{10786298-9C11-4EE5-BF01-AACDB4D3247E}" srcOrd="1" destOrd="0" presId="urn:microsoft.com/office/officeart/2008/layout/LinedList"/>
    <dgm:cxn modelId="{0B6EB23D-018E-4630-AB95-61FA29DB78EB}" type="presParOf" srcId="{13D3CA98-3A1A-4231-8FA8-AFB8EA99FE7B}" destId="{12EBED62-4CEC-4E5F-9009-F7BAF8F19494}" srcOrd="12" destOrd="0" presId="urn:microsoft.com/office/officeart/2008/layout/LinedList"/>
    <dgm:cxn modelId="{A63E3A56-9FB3-4CC3-BF4E-53B9479F1B06}" type="presParOf" srcId="{13D3CA98-3A1A-4231-8FA8-AFB8EA99FE7B}" destId="{2BF56DE7-1292-4685-A3B8-9661F120BEDC}" srcOrd="13" destOrd="0" presId="urn:microsoft.com/office/officeart/2008/layout/LinedList"/>
    <dgm:cxn modelId="{14D9368D-2EFF-4BB2-BF0C-4C892DE62D1B}" type="presParOf" srcId="{2BF56DE7-1292-4685-A3B8-9661F120BEDC}" destId="{520F300C-9694-49D2-B150-E94866C7C046}" srcOrd="0" destOrd="0" presId="urn:microsoft.com/office/officeart/2008/layout/LinedList"/>
    <dgm:cxn modelId="{2F66A241-3C48-44DE-AF1D-602866E01272}" type="presParOf" srcId="{2BF56DE7-1292-4685-A3B8-9661F120BEDC}" destId="{E774A862-83DF-4A9D-96B2-9B56BF95EA9E}" srcOrd="1" destOrd="0" presId="urn:microsoft.com/office/officeart/2008/layout/LinedList"/>
    <dgm:cxn modelId="{656CDEA9-FCA6-4CAB-ADDB-164CC3BE9C51}" type="presParOf" srcId="{13D3CA98-3A1A-4231-8FA8-AFB8EA99FE7B}" destId="{78ED2CB2-2240-430C-BE00-8A1B51A66824}" srcOrd="14" destOrd="0" presId="urn:microsoft.com/office/officeart/2008/layout/LinedList"/>
    <dgm:cxn modelId="{002DD653-6CDD-4EF3-A043-5662AA762451}" type="presParOf" srcId="{13D3CA98-3A1A-4231-8FA8-AFB8EA99FE7B}" destId="{4EAA92A2-9A83-4CE6-8E00-509F524FA41A}" srcOrd="15" destOrd="0" presId="urn:microsoft.com/office/officeart/2008/layout/LinedList"/>
    <dgm:cxn modelId="{1AD6231C-C6F6-4B94-BD5A-62D103A0BDE2}" type="presParOf" srcId="{4EAA92A2-9A83-4CE6-8E00-509F524FA41A}" destId="{A6475A21-A0B6-4246-AAF5-5AFCDD3AE439}" srcOrd="0" destOrd="0" presId="urn:microsoft.com/office/officeart/2008/layout/LinedList"/>
    <dgm:cxn modelId="{F4D03BF5-8591-4738-841F-A4EA6A2CFD12}" type="presParOf" srcId="{4EAA92A2-9A83-4CE6-8E00-509F524FA41A}" destId="{9AE87449-95AA-4A0B-B18A-955EFD775133}" srcOrd="1" destOrd="0" presId="urn:microsoft.com/office/officeart/2008/layout/LinedList"/>
    <dgm:cxn modelId="{DDD22BA9-B469-438D-9805-8B397B3D0C79}" type="presParOf" srcId="{13D3CA98-3A1A-4231-8FA8-AFB8EA99FE7B}" destId="{C8248AB1-27B1-4A4E-9F18-6CB0F7583F7E}" srcOrd="16" destOrd="0" presId="urn:microsoft.com/office/officeart/2008/layout/LinedList"/>
    <dgm:cxn modelId="{511F162A-B683-4CCA-A884-A315587E0806}" type="presParOf" srcId="{13D3CA98-3A1A-4231-8FA8-AFB8EA99FE7B}" destId="{147B70E6-C85B-4494-AEEE-8CEB5A8AC1C4}" srcOrd="17" destOrd="0" presId="urn:microsoft.com/office/officeart/2008/layout/LinedList"/>
    <dgm:cxn modelId="{1E043D5E-FA41-4539-B7C2-2D0C2C839D52}" type="presParOf" srcId="{147B70E6-C85B-4494-AEEE-8CEB5A8AC1C4}" destId="{907219E2-91DE-4FFF-8240-B8DDA8E22B62}" srcOrd="0" destOrd="0" presId="urn:microsoft.com/office/officeart/2008/layout/LinedList"/>
    <dgm:cxn modelId="{5C1D2854-4AA4-4641-B787-2DF7A4820BD6}" type="presParOf" srcId="{147B70E6-C85B-4494-AEEE-8CEB5A8AC1C4}" destId="{33A7F1E0-82EB-4CCD-9F1B-EE844325BDDF}" srcOrd="1" destOrd="0" presId="urn:microsoft.com/office/officeart/2008/layout/LinedList"/>
    <dgm:cxn modelId="{6BBA8BDD-F0C4-4638-B619-B0DCA1D5A6A4}" type="presParOf" srcId="{13D3CA98-3A1A-4231-8FA8-AFB8EA99FE7B}" destId="{AD9A0D1F-8F80-44A6-AA40-E1753AB9E7DA}" srcOrd="18" destOrd="0" presId="urn:microsoft.com/office/officeart/2008/layout/LinedList"/>
    <dgm:cxn modelId="{86982B9F-CD55-4439-974F-83DA2F21B745}" type="presParOf" srcId="{13D3CA98-3A1A-4231-8FA8-AFB8EA99FE7B}" destId="{CC370A3E-C13A-47BF-BF81-8317CC1B22E5}" srcOrd="19" destOrd="0" presId="urn:microsoft.com/office/officeart/2008/layout/LinedList"/>
    <dgm:cxn modelId="{E59E7AC4-B801-4E84-B4DC-02B1FC44F665}" type="presParOf" srcId="{CC370A3E-C13A-47BF-BF81-8317CC1B22E5}" destId="{4936F773-CC18-4F0E-AA7D-645EE735707B}" srcOrd="0" destOrd="0" presId="urn:microsoft.com/office/officeart/2008/layout/LinedList"/>
    <dgm:cxn modelId="{D0CF1ECC-4C3D-4D5F-BAB5-5FE80EC62B7C}" type="presParOf" srcId="{CC370A3E-C13A-47BF-BF81-8317CC1B22E5}" destId="{CAB5A380-00F7-42DA-833B-20D0DAD916C7}" srcOrd="1" destOrd="0" presId="urn:microsoft.com/office/officeart/2008/layout/LinedList"/>
    <dgm:cxn modelId="{7AF4AA59-A34C-4F2A-8A1A-422630649519}" type="presParOf" srcId="{13D3CA98-3A1A-4231-8FA8-AFB8EA99FE7B}" destId="{50B6BDA2-F8DB-481F-B3DA-34E6542440E1}" srcOrd="20" destOrd="0" presId="urn:microsoft.com/office/officeart/2008/layout/LinedList"/>
    <dgm:cxn modelId="{20F4D562-2C90-46E4-8975-92D44C28D39C}" type="presParOf" srcId="{13D3CA98-3A1A-4231-8FA8-AFB8EA99FE7B}" destId="{D5102471-2ED1-448E-A307-4703309EEF98}" srcOrd="21" destOrd="0" presId="urn:microsoft.com/office/officeart/2008/layout/LinedList"/>
    <dgm:cxn modelId="{E6F9915E-FF3A-4869-A49E-5C569106AF96}" type="presParOf" srcId="{D5102471-2ED1-448E-A307-4703309EEF98}" destId="{AB1FFAE1-FC19-4BF2-8C31-2FF5B0FAA78C}" srcOrd="0" destOrd="0" presId="urn:microsoft.com/office/officeart/2008/layout/LinedList"/>
    <dgm:cxn modelId="{155957C0-D73D-4C0F-8118-C24FC1D0A1CC}" type="presParOf" srcId="{D5102471-2ED1-448E-A307-4703309EEF98}" destId="{7567DCED-7CDB-4A84-8F86-5DBB11030C8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FCD1BC-5887-4338-A640-89163E35684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45C2BD7-AC52-4201-9BEB-3D489D8DBCD4}">
      <dgm:prSet/>
      <dgm:spPr/>
      <dgm:t>
        <a:bodyPr/>
        <a:lstStyle/>
        <a:p>
          <a:r>
            <a:rPr lang="en-US"/>
            <a:t>Solidity</a:t>
          </a:r>
        </a:p>
      </dgm:t>
    </dgm:pt>
    <dgm:pt modelId="{080DAA95-B8D8-40BE-9EDA-80A7F8DB0517}" type="parTrans" cxnId="{4019B5C4-5952-4BC8-A745-A5B3AF0CED69}">
      <dgm:prSet/>
      <dgm:spPr/>
      <dgm:t>
        <a:bodyPr/>
        <a:lstStyle/>
        <a:p>
          <a:endParaRPr lang="en-US"/>
        </a:p>
      </dgm:t>
    </dgm:pt>
    <dgm:pt modelId="{B27E42B7-4545-4B7E-AF94-B344B0DC7F16}" type="sibTrans" cxnId="{4019B5C4-5952-4BC8-A745-A5B3AF0CED69}">
      <dgm:prSet/>
      <dgm:spPr/>
      <dgm:t>
        <a:bodyPr/>
        <a:lstStyle/>
        <a:p>
          <a:endParaRPr lang="en-US"/>
        </a:p>
      </dgm:t>
    </dgm:pt>
    <dgm:pt modelId="{EA1CC456-B66F-43D3-AAF2-ACAC7A0DE203}">
      <dgm:prSet/>
      <dgm:spPr/>
      <dgm:t>
        <a:bodyPr/>
        <a:lstStyle/>
        <a:p>
          <a:r>
            <a:rPr lang="en-US"/>
            <a:t>HTML</a:t>
          </a:r>
        </a:p>
      </dgm:t>
    </dgm:pt>
    <dgm:pt modelId="{D85B579E-14F0-4E40-90FE-07415EF6BA67}" type="parTrans" cxnId="{B1788BC7-7721-4C02-8D6F-38D4ACB1B70A}">
      <dgm:prSet/>
      <dgm:spPr/>
      <dgm:t>
        <a:bodyPr/>
        <a:lstStyle/>
        <a:p>
          <a:endParaRPr lang="en-US"/>
        </a:p>
      </dgm:t>
    </dgm:pt>
    <dgm:pt modelId="{4143A5B4-6367-44AC-8459-54921DE49689}" type="sibTrans" cxnId="{B1788BC7-7721-4C02-8D6F-38D4ACB1B70A}">
      <dgm:prSet/>
      <dgm:spPr/>
      <dgm:t>
        <a:bodyPr/>
        <a:lstStyle/>
        <a:p>
          <a:endParaRPr lang="en-US"/>
        </a:p>
      </dgm:t>
    </dgm:pt>
    <dgm:pt modelId="{42F9755D-27D1-4DA3-A3DF-63D12CF8504E}">
      <dgm:prSet/>
      <dgm:spPr/>
      <dgm:t>
        <a:bodyPr/>
        <a:lstStyle/>
        <a:p>
          <a:r>
            <a:rPr lang="en-US"/>
            <a:t>CSS</a:t>
          </a:r>
        </a:p>
      </dgm:t>
    </dgm:pt>
    <dgm:pt modelId="{2DC36103-7825-41D8-9879-08EBE842A178}" type="parTrans" cxnId="{3992FAF3-0E60-4D82-A972-21F94B684169}">
      <dgm:prSet/>
      <dgm:spPr/>
      <dgm:t>
        <a:bodyPr/>
        <a:lstStyle/>
        <a:p>
          <a:endParaRPr lang="en-US"/>
        </a:p>
      </dgm:t>
    </dgm:pt>
    <dgm:pt modelId="{3BD25E25-0AC9-41F5-8935-80E41CA14248}" type="sibTrans" cxnId="{3992FAF3-0E60-4D82-A972-21F94B684169}">
      <dgm:prSet/>
      <dgm:spPr/>
      <dgm:t>
        <a:bodyPr/>
        <a:lstStyle/>
        <a:p>
          <a:endParaRPr lang="en-US"/>
        </a:p>
      </dgm:t>
    </dgm:pt>
    <dgm:pt modelId="{CF7AB1FD-37D0-4F33-8C7F-0EA04FDB15F0}">
      <dgm:prSet/>
      <dgm:spPr/>
      <dgm:t>
        <a:bodyPr/>
        <a:lstStyle/>
        <a:p>
          <a:r>
            <a:rPr lang="en-US"/>
            <a:t>Javascript</a:t>
          </a:r>
        </a:p>
      </dgm:t>
    </dgm:pt>
    <dgm:pt modelId="{FF9B0945-57D9-4898-B5E6-DEBA5F0BB94F}" type="parTrans" cxnId="{FD166D7E-DC0A-4679-9B1A-439DA7BD0855}">
      <dgm:prSet/>
      <dgm:spPr/>
      <dgm:t>
        <a:bodyPr/>
        <a:lstStyle/>
        <a:p>
          <a:endParaRPr lang="en-US"/>
        </a:p>
      </dgm:t>
    </dgm:pt>
    <dgm:pt modelId="{3945EFD0-FA64-43C5-BED7-C3F93ED5695B}" type="sibTrans" cxnId="{FD166D7E-DC0A-4679-9B1A-439DA7BD0855}">
      <dgm:prSet/>
      <dgm:spPr/>
      <dgm:t>
        <a:bodyPr/>
        <a:lstStyle/>
        <a:p>
          <a:endParaRPr lang="en-US"/>
        </a:p>
      </dgm:t>
    </dgm:pt>
    <dgm:pt modelId="{B6F723A0-DCAE-4470-9C46-B2FAB6ACF0FA}">
      <dgm:prSet/>
      <dgm:spPr/>
      <dgm:t>
        <a:bodyPr/>
        <a:lstStyle/>
        <a:p>
          <a:r>
            <a:rPr lang="en-US"/>
            <a:t>Python</a:t>
          </a:r>
        </a:p>
      </dgm:t>
    </dgm:pt>
    <dgm:pt modelId="{D003A14D-6C3E-44FE-B742-F23E0BBA008B}" type="parTrans" cxnId="{389B9782-2301-4CC8-B356-50F269558046}">
      <dgm:prSet/>
      <dgm:spPr/>
      <dgm:t>
        <a:bodyPr/>
        <a:lstStyle/>
        <a:p>
          <a:endParaRPr lang="en-US"/>
        </a:p>
      </dgm:t>
    </dgm:pt>
    <dgm:pt modelId="{5D822605-3B76-4A98-B2C6-C46E19B8E2F4}" type="sibTrans" cxnId="{389B9782-2301-4CC8-B356-50F269558046}">
      <dgm:prSet/>
      <dgm:spPr/>
      <dgm:t>
        <a:bodyPr/>
        <a:lstStyle/>
        <a:p>
          <a:endParaRPr lang="en-US"/>
        </a:p>
      </dgm:t>
    </dgm:pt>
    <dgm:pt modelId="{35CEE4E7-2A96-49E8-976C-255B2F0EA8DA}">
      <dgm:prSet/>
      <dgm:spPr/>
      <dgm:t>
        <a:bodyPr/>
        <a:lstStyle/>
        <a:p>
          <a:r>
            <a:rPr lang="en-US"/>
            <a:t>MySQL</a:t>
          </a:r>
        </a:p>
      </dgm:t>
    </dgm:pt>
    <dgm:pt modelId="{5BC686DE-D748-45B7-B118-24691E86226D}" type="parTrans" cxnId="{ADEEC572-9EE4-42A3-B47A-69D85B90E1A6}">
      <dgm:prSet/>
      <dgm:spPr/>
      <dgm:t>
        <a:bodyPr/>
        <a:lstStyle/>
        <a:p>
          <a:endParaRPr lang="en-US"/>
        </a:p>
      </dgm:t>
    </dgm:pt>
    <dgm:pt modelId="{146E23FB-6CF0-4C9A-982A-1692E17EAD61}" type="sibTrans" cxnId="{ADEEC572-9EE4-42A3-B47A-69D85B90E1A6}">
      <dgm:prSet/>
      <dgm:spPr/>
      <dgm:t>
        <a:bodyPr/>
        <a:lstStyle/>
        <a:p>
          <a:endParaRPr lang="en-US"/>
        </a:p>
      </dgm:t>
    </dgm:pt>
    <dgm:pt modelId="{12D2ACA4-B30C-4CB8-B1DB-5BB7208DFDEA}">
      <dgm:prSet/>
      <dgm:spPr/>
      <dgm:t>
        <a:bodyPr/>
        <a:lstStyle/>
        <a:p>
          <a:r>
            <a:rPr lang="en-US"/>
            <a:t>Ethereum.JS</a:t>
          </a:r>
        </a:p>
      </dgm:t>
    </dgm:pt>
    <dgm:pt modelId="{3124E54B-882D-43FD-A824-247AEA1F0060}" type="parTrans" cxnId="{42A3B1D8-4CB7-4F39-8490-9B3CE7849030}">
      <dgm:prSet/>
      <dgm:spPr/>
      <dgm:t>
        <a:bodyPr/>
        <a:lstStyle/>
        <a:p>
          <a:endParaRPr lang="en-US"/>
        </a:p>
      </dgm:t>
    </dgm:pt>
    <dgm:pt modelId="{D46AF0C5-EA95-4271-A228-BC6957040F03}" type="sibTrans" cxnId="{42A3B1D8-4CB7-4F39-8490-9B3CE7849030}">
      <dgm:prSet/>
      <dgm:spPr/>
      <dgm:t>
        <a:bodyPr/>
        <a:lstStyle/>
        <a:p>
          <a:endParaRPr lang="en-US"/>
        </a:p>
      </dgm:t>
    </dgm:pt>
    <dgm:pt modelId="{2C9DAC77-86FE-48D4-B294-1D8E45C488B6}">
      <dgm:prSet/>
      <dgm:spPr/>
      <dgm:t>
        <a:bodyPr/>
        <a:lstStyle/>
        <a:p>
          <a:r>
            <a:rPr lang="en-US"/>
            <a:t>Truffle</a:t>
          </a:r>
        </a:p>
      </dgm:t>
    </dgm:pt>
    <dgm:pt modelId="{9C2003BF-6E82-4397-865D-AEDCE6EFDFEC}" type="parTrans" cxnId="{2EFA04F9-7BC8-4C1A-9D3A-9964AEA2370C}">
      <dgm:prSet/>
      <dgm:spPr/>
      <dgm:t>
        <a:bodyPr/>
        <a:lstStyle/>
        <a:p>
          <a:endParaRPr lang="en-US"/>
        </a:p>
      </dgm:t>
    </dgm:pt>
    <dgm:pt modelId="{2BBF5757-A197-474E-9E7E-22960287B8F9}" type="sibTrans" cxnId="{2EFA04F9-7BC8-4C1A-9D3A-9964AEA2370C}">
      <dgm:prSet/>
      <dgm:spPr/>
      <dgm:t>
        <a:bodyPr/>
        <a:lstStyle/>
        <a:p>
          <a:endParaRPr lang="en-US"/>
        </a:p>
      </dgm:t>
    </dgm:pt>
    <dgm:pt modelId="{33C1228C-A63C-4D6B-92D0-7BB33930F28D}">
      <dgm:prSet/>
      <dgm:spPr/>
      <dgm:t>
        <a:bodyPr/>
        <a:lstStyle/>
        <a:p>
          <a:r>
            <a:rPr lang="en-US"/>
            <a:t>Computer Vision</a:t>
          </a:r>
        </a:p>
      </dgm:t>
    </dgm:pt>
    <dgm:pt modelId="{B829BA5B-9B7B-4BE9-85BE-35C65D9C80D2}" type="parTrans" cxnId="{0C940EA4-A99C-47A8-BC29-C0F76AC12C5E}">
      <dgm:prSet/>
      <dgm:spPr/>
      <dgm:t>
        <a:bodyPr/>
        <a:lstStyle/>
        <a:p>
          <a:endParaRPr lang="en-US"/>
        </a:p>
      </dgm:t>
    </dgm:pt>
    <dgm:pt modelId="{C7B25588-FDD6-4728-A9E0-F93B16801922}" type="sibTrans" cxnId="{0C940EA4-A99C-47A8-BC29-C0F76AC12C5E}">
      <dgm:prSet/>
      <dgm:spPr/>
      <dgm:t>
        <a:bodyPr/>
        <a:lstStyle/>
        <a:p>
          <a:endParaRPr lang="en-US"/>
        </a:p>
      </dgm:t>
    </dgm:pt>
    <dgm:pt modelId="{7828A2E2-3F9E-4264-896D-FD9A44BE44F7}">
      <dgm:prSet/>
      <dgm:spPr/>
      <dgm:t>
        <a:bodyPr/>
        <a:lstStyle/>
        <a:p>
          <a:r>
            <a:rPr lang="en-US"/>
            <a:t>Hashing</a:t>
          </a:r>
        </a:p>
      </dgm:t>
    </dgm:pt>
    <dgm:pt modelId="{279281C3-C849-45F2-A87D-96C200332B83}" type="parTrans" cxnId="{9F385CDD-8859-44EB-9365-F7EF63483B2F}">
      <dgm:prSet/>
      <dgm:spPr/>
      <dgm:t>
        <a:bodyPr/>
        <a:lstStyle/>
        <a:p>
          <a:endParaRPr lang="en-US"/>
        </a:p>
      </dgm:t>
    </dgm:pt>
    <dgm:pt modelId="{0BFB9F29-A9D1-469D-8B4B-58926370AF55}" type="sibTrans" cxnId="{9F385CDD-8859-44EB-9365-F7EF63483B2F}">
      <dgm:prSet/>
      <dgm:spPr/>
      <dgm:t>
        <a:bodyPr/>
        <a:lstStyle/>
        <a:p>
          <a:endParaRPr lang="en-US"/>
        </a:p>
      </dgm:t>
    </dgm:pt>
    <dgm:pt modelId="{65A1F6D0-B2F9-4AE5-8815-2617E963F0DB}">
      <dgm:prSet/>
      <dgm:spPr/>
      <dgm:t>
        <a:bodyPr/>
        <a:lstStyle/>
        <a:p>
          <a:r>
            <a:rPr lang="en-US"/>
            <a:t>Cryptography</a:t>
          </a:r>
        </a:p>
      </dgm:t>
    </dgm:pt>
    <dgm:pt modelId="{ADD0A912-BABD-42EF-87FE-C96AB581F06A}" type="parTrans" cxnId="{407A34F1-82B4-4816-92BA-B35235B08AAF}">
      <dgm:prSet/>
      <dgm:spPr/>
      <dgm:t>
        <a:bodyPr/>
        <a:lstStyle/>
        <a:p>
          <a:endParaRPr lang="en-US"/>
        </a:p>
      </dgm:t>
    </dgm:pt>
    <dgm:pt modelId="{231F1506-B732-4255-8C81-B702ADFBF756}" type="sibTrans" cxnId="{407A34F1-82B4-4816-92BA-B35235B08AAF}">
      <dgm:prSet/>
      <dgm:spPr/>
      <dgm:t>
        <a:bodyPr/>
        <a:lstStyle/>
        <a:p>
          <a:endParaRPr lang="en-US"/>
        </a:p>
      </dgm:t>
    </dgm:pt>
    <dgm:pt modelId="{DE90725B-DB9D-450D-827E-D2CE430E103F}" type="pres">
      <dgm:prSet presAssocID="{BFFCD1BC-5887-4338-A640-89163E356849}" presName="diagram" presStyleCnt="0">
        <dgm:presLayoutVars>
          <dgm:dir/>
          <dgm:resizeHandles val="exact"/>
        </dgm:presLayoutVars>
      </dgm:prSet>
      <dgm:spPr/>
    </dgm:pt>
    <dgm:pt modelId="{D4F67E9C-7B57-4B37-8EB3-BB2C3A03FA65}" type="pres">
      <dgm:prSet presAssocID="{045C2BD7-AC52-4201-9BEB-3D489D8DBCD4}" presName="node" presStyleLbl="node1" presStyleIdx="0" presStyleCnt="11">
        <dgm:presLayoutVars>
          <dgm:bulletEnabled val="1"/>
        </dgm:presLayoutVars>
      </dgm:prSet>
      <dgm:spPr/>
    </dgm:pt>
    <dgm:pt modelId="{F1E1835D-45D3-479E-8604-7016B7F970BD}" type="pres">
      <dgm:prSet presAssocID="{B27E42B7-4545-4B7E-AF94-B344B0DC7F16}" presName="sibTrans" presStyleCnt="0"/>
      <dgm:spPr/>
    </dgm:pt>
    <dgm:pt modelId="{01422AF4-EA01-435C-80F3-EDD65ECA82F5}" type="pres">
      <dgm:prSet presAssocID="{EA1CC456-B66F-43D3-AAF2-ACAC7A0DE203}" presName="node" presStyleLbl="node1" presStyleIdx="1" presStyleCnt="11">
        <dgm:presLayoutVars>
          <dgm:bulletEnabled val="1"/>
        </dgm:presLayoutVars>
      </dgm:prSet>
      <dgm:spPr/>
    </dgm:pt>
    <dgm:pt modelId="{02A7B9B8-5224-4414-A39B-C67AD6E0ACC3}" type="pres">
      <dgm:prSet presAssocID="{4143A5B4-6367-44AC-8459-54921DE49689}" presName="sibTrans" presStyleCnt="0"/>
      <dgm:spPr/>
    </dgm:pt>
    <dgm:pt modelId="{975E4241-F8B1-4755-B8D6-2F37B1DAC094}" type="pres">
      <dgm:prSet presAssocID="{42F9755D-27D1-4DA3-A3DF-63D12CF8504E}" presName="node" presStyleLbl="node1" presStyleIdx="2" presStyleCnt="11">
        <dgm:presLayoutVars>
          <dgm:bulletEnabled val="1"/>
        </dgm:presLayoutVars>
      </dgm:prSet>
      <dgm:spPr/>
    </dgm:pt>
    <dgm:pt modelId="{F7229932-086C-4EA8-8C87-E763F8A1DD17}" type="pres">
      <dgm:prSet presAssocID="{3BD25E25-0AC9-41F5-8935-80E41CA14248}" presName="sibTrans" presStyleCnt="0"/>
      <dgm:spPr/>
    </dgm:pt>
    <dgm:pt modelId="{CA1218CD-4754-4AA6-AFE2-91785B3F960C}" type="pres">
      <dgm:prSet presAssocID="{CF7AB1FD-37D0-4F33-8C7F-0EA04FDB15F0}" presName="node" presStyleLbl="node1" presStyleIdx="3" presStyleCnt="11">
        <dgm:presLayoutVars>
          <dgm:bulletEnabled val="1"/>
        </dgm:presLayoutVars>
      </dgm:prSet>
      <dgm:spPr/>
    </dgm:pt>
    <dgm:pt modelId="{9B921B6D-C628-458C-B2C9-D845A77DE0A5}" type="pres">
      <dgm:prSet presAssocID="{3945EFD0-FA64-43C5-BED7-C3F93ED5695B}" presName="sibTrans" presStyleCnt="0"/>
      <dgm:spPr/>
    </dgm:pt>
    <dgm:pt modelId="{534150C9-083C-4523-9DCA-AE28857CA126}" type="pres">
      <dgm:prSet presAssocID="{B6F723A0-DCAE-4470-9C46-B2FAB6ACF0FA}" presName="node" presStyleLbl="node1" presStyleIdx="4" presStyleCnt="11">
        <dgm:presLayoutVars>
          <dgm:bulletEnabled val="1"/>
        </dgm:presLayoutVars>
      </dgm:prSet>
      <dgm:spPr/>
    </dgm:pt>
    <dgm:pt modelId="{1B5FCAA6-DDAA-441B-96AA-11ECDBE0C392}" type="pres">
      <dgm:prSet presAssocID="{5D822605-3B76-4A98-B2C6-C46E19B8E2F4}" presName="sibTrans" presStyleCnt="0"/>
      <dgm:spPr/>
    </dgm:pt>
    <dgm:pt modelId="{F61DA2D1-6E60-4A7B-8E9B-68818F96368E}" type="pres">
      <dgm:prSet presAssocID="{35CEE4E7-2A96-49E8-976C-255B2F0EA8DA}" presName="node" presStyleLbl="node1" presStyleIdx="5" presStyleCnt="11">
        <dgm:presLayoutVars>
          <dgm:bulletEnabled val="1"/>
        </dgm:presLayoutVars>
      </dgm:prSet>
      <dgm:spPr/>
    </dgm:pt>
    <dgm:pt modelId="{A5FA73DF-11FA-491F-A356-7CEF7764C843}" type="pres">
      <dgm:prSet presAssocID="{146E23FB-6CF0-4C9A-982A-1692E17EAD61}" presName="sibTrans" presStyleCnt="0"/>
      <dgm:spPr/>
    </dgm:pt>
    <dgm:pt modelId="{61C5C02E-143E-4E56-AFD8-305C4BEDCE89}" type="pres">
      <dgm:prSet presAssocID="{12D2ACA4-B30C-4CB8-B1DB-5BB7208DFDEA}" presName="node" presStyleLbl="node1" presStyleIdx="6" presStyleCnt="11">
        <dgm:presLayoutVars>
          <dgm:bulletEnabled val="1"/>
        </dgm:presLayoutVars>
      </dgm:prSet>
      <dgm:spPr/>
    </dgm:pt>
    <dgm:pt modelId="{023C4E56-5411-4C5F-8397-C97622392003}" type="pres">
      <dgm:prSet presAssocID="{D46AF0C5-EA95-4271-A228-BC6957040F03}" presName="sibTrans" presStyleCnt="0"/>
      <dgm:spPr/>
    </dgm:pt>
    <dgm:pt modelId="{EFC7DB2B-818E-4884-B021-A7E61DBFCDC5}" type="pres">
      <dgm:prSet presAssocID="{2C9DAC77-86FE-48D4-B294-1D8E45C488B6}" presName="node" presStyleLbl="node1" presStyleIdx="7" presStyleCnt="11">
        <dgm:presLayoutVars>
          <dgm:bulletEnabled val="1"/>
        </dgm:presLayoutVars>
      </dgm:prSet>
      <dgm:spPr/>
    </dgm:pt>
    <dgm:pt modelId="{6F94B380-CB4E-4F3B-BE8C-8878A66120C1}" type="pres">
      <dgm:prSet presAssocID="{2BBF5757-A197-474E-9E7E-22960287B8F9}" presName="sibTrans" presStyleCnt="0"/>
      <dgm:spPr/>
    </dgm:pt>
    <dgm:pt modelId="{A20721D7-3771-41DB-AAC8-1BB45BC1CD40}" type="pres">
      <dgm:prSet presAssocID="{33C1228C-A63C-4D6B-92D0-7BB33930F28D}" presName="node" presStyleLbl="node1" presStyleIdx="8" presStyleCnt="11">
        <dgm:presLayoutVars>
          <dgm:bulletEnabled val="1"/>
        </dgm:presLayoutVars>
      </dgm:prSet>
      <dgm:spPr/>
    </dgm:pt>
    <dgm:pt modelId="{E214F280-D3FC-4541-AB97-61BE304A745B}" type="pres">
      <dgm:prSet presAssocID="{C7B25588-FDD6-4728-A9E0-F93B16801922}" presName="sibTrans" presStyleCnt="0"/>
      <dgm:spPr/>
    </dgm:pt>
    <dgm:pt modelId="{CAB63661-3229-4D3D-9E6E-30BB4D6E1626}" type="pres">
      <dgm:prSet presAssocID="{7828A2E2-3F9E-4264-896D-FD9A44BE44F7}" presName="node" presStyleLbl="node1" presStyleIdx="9" presStyleCnt="11">
        <dgm:presLayoutVars>
          <dgm:bulletEnabled val="1"/>
        </dgm:presLayoutVars>
      </dgm:prSet>
      <dgm:spPr/>
    </dgm:pt>
    <dgm:pt modelId="{F5DCAD9D-B760-4AE3-9E69-57FA6C969B52}" type="pres">
      <dgm:prSet presAssocID="{0BFB9F29-A9D1-469D-8B4B-58926370AF55}" presName="sibTrans" presStyleCnt="0"/>
      <dgm:spPr/>
    </dgm:pt>
    <dgm:pt modelId="{C31509F9-6A8E-46D4-A185-388BDA772623}" type="pres">
      <dgm:prSet presAssocID="{65A1F6D0-B2F9-4AE5-8815-2617E963F0DB}" presName="node" presStyleLbl="node1" presStyleIdx="10" presStyleCnt="11">
        <dgm:presLayoutVars>
          <dgm:bulletEnabled val="1"/>
        </dgm:presLayoutVars>
      </dgm:prSet>
      <dgm:spPr/>
    </dgm:pt>
  </dgm:ptLst>
  <dgm:cxnLst>
    <dgm:cxn modelId="{F0A34E0D-E0A1-4D90-B5F6-C528C2F18BD0}" type="presOf" srcId="{12D2ACA4-B30C-4CB8-B1DB-5BB7208DFDEA}" destId="{61C5C02E-143E-4E56-AFD8-305C4BEDCE89}" srcOrd="0" destOrd="0" presId="urn:microsoft.com/office/officeart/2005/8/layout/default"/>
    <dgm:cxn modelId="{F93B5639-3B29-424B-ACB8-CB7B3980C71A}" type="presOf" srcId="{B6F723A0-DCAE-4470-9C46-B2FAB6ACF0FA}" destId="{534150C9-083C-4523-9DCA-AE28857CA126}" srcOrd="0" destOrd="0" presId="urn:microsoft.com/office/officeart/2005/8/layout/default"/>
    <dgm:cxn modelId="{D7D91263-5C59-44A1-97E6-CD3959427DBF}" type="presOf" srcId="{35CEE4E7-2A96-49E8-976C-255B2F0EA8DA}" destId="{F61DA2D1-6E60-4A7B-8E9B-68818F96368E}" srcOrd="0" destOrd="0" presId="urn:microsoft.com/office/officeart/2005/8/layout/default"/>
    <dgm:cxn modelId="{FFF80865-AABA-476F-AD85-46B5262D33C5}" type="presOf" srcId="{33C1228C-A63C-4D6B-92D0-7BB33930F28D}" destId="{A20721D7-3771-41DB-AAC8-1BB45BC1CD40}" srcOrd="0" destOrd="0" presId="urn:microsoft.com/office/officeart/2005/8/layout/default"/>
    <dgm:cxn modelId="{EA7E5846-EF2F-4261-8B8F-31C8855FC5F0}" type="presOf" srcId="{42F9755D-27D1-4DA3-A3DF-63D12CF8504E}" destId="{975E4241-F8B1-4755-B8D6-2F37B1DAC094}" srcOrd="0" destOrd="0" presId="urn:microsoft.com/office/officeart/2005/8/layout/default"/>
    <dgm:cxn modelId="{48876168-BBBC-4BD7-9B4B-46CD1C6A06D9}" type="presOf" srcId="{2C9DAC77-86FE-48D4-B294-1D8E45C488B6}" destId="{EFC7DB2B-818E-4884-B021-A7E61DBFCDC5}" srcOrd="0" destOrd="0" presId="urn:microsoft.com/office/officeart/2005/8/layout/default"/>
    <dgm:cxn modelId="{1446566F-D4A8-43B9-BE09-5969586B6DD6}" type="presOf" srcId="{7828A2E2-3F9E-4264-896D-FD9A44BE44F7}" destId="{CAB63661-3229-4D3D-9E6E-30BB4D6E1626}" srcOrd="0" destOrd="0" presId="urn:microsoft.com/office/officeart/2005/8/layout/default"/>
    <dgm:cxn modelId="{ADEEC572-9EE4-42A3-B47A-69D85B90E1A6}" srcId="{BFFCD1BC-5887-4338-A640-89163E356849}" destId="{35CEE4E7-2A96-49E8-976C-255B2F0EA8DA}" srcOrd="5" destOrd="0" parTransId="{5BC686DE-D748-45B7-B118-24691E86226D}" sibTransId="{146E23FB-6CF0-4C9A-982A-1692E17EAD61}"/>
    <dgm:cxn modelId="{982DF152-B1A4-4ABF-BFA3-51212E8D449C}" type="presOf" srcId="{CF7AB1FD-37D0-4F33-8C7F-0EA04FDB15F0}" destId="{CA1218CD-4754-4AA6-AFE2-91785B3F960C}" srcOrd="0" destOrd="0" presId="urn:microsoft.com/office/officeart/2005/8/layout/default"/>
    <dgm:cxn modelId="{17B96653-9428-4400-852E-9144338094DF}" type="presOf" srcId="{045C2BD7-AC52-4201-9BEB-3D489D8DBCD4}" destId="{D4F67E9C-7B57-4B37-8EB3-BB2C3A03FA65}" srcOrd="0" destOrd="0" presId="urn:microsoft.com/office/officeart/2005/8/layout/default"/>
    <dgm:cxn modelId="{FD166D7E-DC0A-4679-9B1A-439DA7BD0855}" srcId="{BFFCD1BC-5887-4338-A640-89163E356849}" destId="{CF7AB1FD-37D0-4F33-8C7F-0EA04FDB15F0}" srcOrd="3" destOrd="0" parTransId="{FF9B0945-57D9-4898-B5E6-DEBA5F0BB94F}" sibTransId="{3945EFD0-FA64-43C5-BED7-C3F93ED5695B}"/>
    <dgm:cxn modelId="{389B9782-2301-4CC8-B356-50F269558046}" srcId="{BFFCD1BC-5887-4338-A640-89163E356849}" destId="{B6F723A0-DCAE-4470-9C46-B2FAB6ACF0FA}" srcOrd="4" destOrd="0" parTransId="{D003A14D-6C3E-44FE-B742-F23E0BBA008B}" sibTransId="{5D822605-3B76-4A98-B2C6-C46E19B8E2F4}"/>
    <dgm:cxn modelId="{0C940EA4-A99C-47A8-BC29-C0F76AC12C5E}" srcId="{BFFCD1BC-5887-4338-A640-89163E356849}" destId="{33C1228C-A63C-4D6B-92D0-7BB33930F28D}" srcOrd="8" destOrd="0" parTransId="{B829BA5B-9B7B-4BE9-85BE-35C65D9C80D2}" sibTransId="{C7B25588-FDD6-4728-A9E0-F93B16801922}"/>
    <dgm:cxn modelId="{4019B5C4-5952-4BC8-A745-A5B3AF0CED69}" srcId="{BFFCD1BC-5887-4338-A640-89163E356849}" destId="{045C2BD7-AC52-4201-9BEB-3D489D8DBCD4}" srcOrd="0" destOrd="0" parTransId="{080DAA95-B8D8-40BE-9EDA-80A7F8DB0517}" sibTransId="{B27E42B7-4545-4B7E-AF94-B344B0DC7F16}"/>
    <dgm:cxn modelId="{F7E943C5-E03F-4B82-B151-89B4688CDB94}" type="presOf" srcId="{65A1F6D0-B2F9-4AE5-8815-2617E963F0DB}" destId="{C31509F9-6A8E-46D4-A185-388BDA772623}" srcOrd="0" destOrd="0" presId="urn:microsoft.com/office/officeart/2005/8/layout/default"/>
    <dgm:cxn modelId="{B1788BC7-7721-4C02-8D6F-38D4ACB1B70A}" srcId="{BFFCD1BC-5887-4338-A640-89163E356849}" destId="{EA1CC456-B66F-43D3-AAF2-ACAC7A0DE203}" srcOrd="1" destOrd="0" parTransId="{D85B579E-14F0-4E40-90FE-07415EF6BA67}" sibTransId="{4143A5B4-6367-44AC-8459-54921DE49689}"/>
    <dgm:cxn modelId="{126E76D0-E9C1-4EB6-84D9-32A4FDE93BBA}" type="presOf" srcId="{EA1CC456-B66F-43D3-AAF2-ACAC7A0DE203}" destId="{01422AF4-EA01-435C-80F3-EDD65ECA82F5}" srcOrd="0" destOrd="0" presId="urn:microsoft.com/office/officeart/2005/8/layout/default"/>
    <dgm:cxn modelId="{42A3B1D8-4CB7-4F39-8490-9B3CE7849030}" srcId="{BFFCD1BC-5887-4338-A640-89163E356849}" destId="{12D2ACA4-B30C-4CB8-B1DB-5BB7208DFDEA}" srcOrd="6" destOrd="0" parTransId="{3124E54B-882D-43FD-A824-247AEA1F0060}" sibTransId="{D46AF0C5-EA95-4271-A228-BC6957040F03}"/>
    <dgm:cxn modelId="{9F385CDD-8859-44EB-9365-F7EF63483B2F}" srcId="{BFFCD1BC-5887-4338-A640-89163E356849}" destId="{7828A2E2-3F9E-4264-896D-FD9A44BE44F7}" srcOrd="9" destOrd="0" parTransId="{279281C3-C849-45F2-A87D-96C200332B83}" sibTransId="{0BFB9F29-A9D1-469D-8B4B-58926370AF55}"/>
    <dgm:cxn modelId="{88F3EBF0-E47D-4159-89C4-1976E18FF09A}" type="presOf" srcId="{BFFCD1BC-5887-4338-A640-89163E356849}" destId="{DE90725B-DB9D-450D-827E-D2CE430E103F}" srcOrd="0" destOrd="0" presId="urn:microsoft.com/office/officeart/2005/8/layout/default"/>
    <dgm:cxn modelId="{407A34F1-82B4-4816-92BA-B35235B08AAF}" srcId="{BFFCD1BC-5887-4338-A640-89163E356849}" destId="{65A1F6D0-B2F9-4AE5-8815-2617E963F0DB}" srcOrd="10" destOrd="0" parTransId="{ADD0A912-BABD-42EF-87FE-C96AB581F06A}" sibTransId="{231F1506-B732-4255-8C81-B702ADFBF756}"/>
    <dgm:cxn modelId="{3992FAF3-0E60-4D82-A972-21F94B684169}" srcId="{BFFCD1BC-5887-4338-A640-89163E356849}" destId="{42F9755D-27D1-4DA3-A3DF-63D12CF8504E}" srcOrd="2" destOrd="0" parTransId="{2DC36103-7825-41D8-9879-08EBE842A178}" sibTransId="{3BD25E25-0AC9-41F5-8935-80E41CA14248}"/>
    <dgm:cxn modelId="{2EFA04F9-7BC8-4C1A-9D3A-9964AEA2370C}" srcId="{BFFCD1BC-5887-4338-A640-89163E356849}" destId="{2C9DAC77-86FE-48D4-B294-1D8E45C488B6}" srcOrd="7" destOrd="0" parTransId="{9C2003BF-6E82-4397-865D-AEDCE6EFDFEC}" sibTransId="{2BBF5757-A197-474E-9E7E-22960287B8F9}"/>
    <dgm:cxn modelId="{9ED98598-7739-4013-B7D4-203727B5DEEA}" type="presParOf" srcId="{DE90725B-DB9D-450D-827E-D2CE430E103F}" destId="{D4F67E9C-7B57-4B37-8EB3-BB2C3A03FA65}" srcOrd="0" destOrd="0" presId="urn:microsoft.com/office/officeart/2005/8/layout/default"/>
    <dgm:cxn modelId="{B5831899-2828-47C9-BF42-2DB557C2CE15}" type="presParOf" srcId="{DE90725B-DB9D-450D-827E-D2CE430E103F}" destId="{F1E1835D-45D3-479E-8604-7016B7F970BD}" srcOrd="1" destOrd="0" presId="urn:microsoft.com/office/officeart/2005/8/layout/default"/>
    <dgm:cxn modelId="{ACF30512-DAE2-4DD7-9E98-8FA1F0F2A9B2}" type="presParOf" srcId="{DE90725B-DB9D-450D-827E-D2CE430E103F}" destId="{01422AF4-EA01-435C-80F3-EDD65ECA82F5}" srcOrd="2" destOrd="0" presId="urn:microsoft.com/office/officeart/2005/8/layout/default"/>
    <dgm:cxn modelId="{712DA461-2FB2-41B9-B4E2-F921F81B57A8}" type="presParOf" srcId="{DE90725B-DB9D-450D-827E-D2CE430E103F}" destId="{02A7B9B8-5224-4414-A39B-C67AD6E0ACC3}" srcOrd="3" destOrd="0" presId="urn:microsoft.com/office/officeart/2005/8/layout/default"/>
    <dgm:cxn modelId="{E86D1030-B414-4572-BAA3-8CAEF58A7956}" type="presParOf" srcId="{DE90725B-DB9D-450D-827E-D2CE430E103F}" destId="{975E4241-F8B1-4755-B8D6-2F37B1DAC094}" srcOrd="4" destOrd="0" presId="urn:microsoft.com/office/officeart/2005/8/layout/default"/>
    <dgm:cxn modelId="{628EE176-A64C-4CD5-82A0-34F622C083CA}" type="presParOf" srcId="{DE90725B-DB9D-450D-827E-D2CE430E103F}" destId="{F7229932-086C-4EA8-8C87-E763F8A1DD17}" srcOrd="5" destOrd="0" presId="urn:microsoft.com/office/officeart/2005/8/layout/default"/>
    <dgm:cxn modelId="{15ED2BD9-A82D-4092-B391-9964444B1D41}" type="presParOf" srcId="{DE90725B-DB9D-450D-827E-D2CE430E103F}" destId="{CA1218CD-4754-4AA6-AFE2-91785B3F960C}" srcOrd="6" destOrd="0" presId="urn:microsoft.com/office/officeart/2005/8/layout/default"/>
    <dgm:cxn modelId="{817F97F6-2C41-41EA-B16E-51CD0DDF0E0F}" type="presParOf" srcId="{DE90725B-DB9D-450D-827E-D2CE430E103F}" destId="{9B921B6D-C628-458C-B2C9-D845A77DE0A5}" srcOrd="7" destOrd="0" presId="urn:microsoft.com/office/officeart/2005/8/layout/default"/>
    <dgm:cxn modelId="{A2104CD0-A2B5-49EB-9B10-91C3FD5740B5}" type="presParOf" srcId="{DE90725B-DB9D-450D-827E-D2CE430E103F}" destId="{534150C9-083C-4523-9DCA-AE28857CA126}" srcOrd="8" destOrd="0" presId="urn:microsoft.com/office/officeart/2005/8/layout/default"/>
    <dgm:cxn modelId="{2E407221-EED5-461D-8FC9-50D6836A03A9}" type="presParOf" srcId="{DE90725B-DB9D-450D-827E-D2CE430E103F}" destId="{1B5FCAA6-DDAA-441B-96AA-11ECDBE0C392}" srcOrd="9" destOrd="0" presId="urn:microsoft.com/office/officeart/2005/8/layout/default"/>
    <dgm:cxn modelId="{55A1FF80-5642-4A88-BCCC-1EB75F153A8E}" type="presParOf" srcId="{DE90725B-DB9D-450D-827E-D2CE430E103F}" destId="{F61DA2D1-6E60-4A7B-8E9B-68818F96368E}" srcOrd="10" destOrd="0" presId="urn:microsoft.com/office/officeart/2005/8/layout/default"/>
    <dgm:cxn modelId="{7E61686B-7DEC-4051-8ADA-F3BC32E17088}" type="presParOf" srcId="{DE90725B-DB9D-450D-827E-D2CE430E103F}" destId="{A5FA73DF-11FA-491F-A356-7CEF7764C843}" srcOrd="11" destOrd="0" presId="urn:microsoft.com/office/officeart/2005/8/layout/default"/>
    <dgm:cxn modelId="{D6539A69-CFFB-46BA-A5CB-C806C3CF2FA3}" type="presParOf" srcId="{DE90725B-DB9D-450D-827E-D2CE430E103F}" destId="{61C5C02E-143E-4E56-AFD8-305C4BEDCE89}" srcOrd="12" destOrd="0" presId="urn:microsoft.com/office/officeart/2005/8/layout/default"/>
    <dgm:cxn modelId="{6D02609C-3E45-45FC-ABB0-7E0D868672D9}" type="presParOf" srcId="{DE90725B-DB9D-450D-827E-D2CE430E103F}" destId="{023C4E56-5411-4C5F-8397-C97622392003}" srcOrd="13" destOrd="0" presId="urn:microsoft.com/office/officeart/2005/8/layout/default"/>
    <dgm:cxn modelId="{3A8341C9-3BD4-418E-9DA1-F4E2D84EFD83}" type="presParOf" srcId="{DE90725B-DB9D-450D-827E-D2CE430E103F}" destId="{EFC7DB2B-818E-4884-B021-A7E61DBFCDC5}" srcOrd="14" destOrd="0" presId="urn:microsoft.com/office/officeart/2005/8/layout/default"/>
    <dgm:cxn modelId="{6D81D4FA-2F22-484D-8E7C-A1C03D75B22C}" type="presParOf" srcId="{DE90725B-DB9D-450D-827E-D2CE430E103F}" destId="{6F94B380-CB4E-4F3B-BE8C-8878A66120C1}" srcOrd="15" destOrd="0" presId="urn:microsoft.com/office/officeart/2005/8/layout/default"/>
    <dgm:cxn modelId="{5DA6E12E-5CC8-435C-A1A5-3D145D796A71}" type="presParOf" srcId="{DE90725B-DB9D-450D-827E-D2CE430E103F}" destId="{A20721D7-3771-41DB-AAC8-1BB45BC1CD40}" srcOrd="16" destOrd="0" presId="urn:microsoft.com/office/officeart/2005/8/layout/default"/>
    <dgm:cxn modelId="{7A235036-A385-4576-B91E-69A3E7CE72D5}" type="presParOf" srcId="{DE90725B-DB9D-450D-827E-D2CE430E103F}" destId="{E214F280-D3FC-4541-AB97-61BE304A745B}" srcOrd="17" destOrd="0" presId="urn:microsoft.com/office/officeart/2005/8/layout/default"/>
    <dgm:cxn modelId="{27DD6B50-78E0-40CC-AC4A-9F9B9441E061}" type="presParOf" srcId="{DE90725B-DB9D-450D-827E-D2CE430E103F}" destId="{CAB63661-3229-4D3D-9E6E-30BB4D6E1626}" srcOrd="18" destOrd="0" presId="urn:microsoft.com/office/officeart/2005/8/layout/default"/>
    <dgm:cxn modelId="{2AD6ECDF-2533-4FB8-871B-DFCCB058EABF}" type="presParOf" srcId="{DE90725B-DB9D-450D-827E-D2CE430E103F}" destId="{F5DCAD9D-B760-4AE3-9E69-57FA6C969B52}" srcOrd="19" destOrd="0" presId="urn:microsoft.com/office/officeart/2005/8/layout/default"/>
    <dgm:cxn modelId="{6103AE9F-B338-4A85-B085-A77C11E430CA}" type="presParOf" srcId="{DE90725B-DB9D-450D-827E-D2CE430E103F}" destId="{C31509F9-6A8E-46D4-A185-388BDA772623}"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B411C-2FB3-459C-BC45-BA0B97A1AC3A}">
      <dsp:nvSpPr>
        <dsp:cNvPr id="0" name=""/>
        <dsp:cNvSpPr/>
      </dsp:nvSpPr>
      <dsp:spPr>
        <a:xfrm>
          <a:off x="0" y="2124"/>
          <a:ext cx="538750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4706E19-1587-4374-8632-8C90741F51B6}">
      <dsp:nvSpPr>
        <dsp:cNvPr id="0" name=""/>
        <dsp:cNvSpPr/>
      </dsp:nvSpPr>
      <dsp:spPr>
        <a:xfrm>
          <a:off x="0" y="212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Introduction</a:t>
          </a:r>
        </a:p>
      </dsp:txBody>
      <dsp:txXfrm>
        <a:off x="0" y="2124"/>
        <a:ext cx="5387501" cy="395189"/>
      </dsp:txXfrm>
    </dsp:sp>
    <dsp:sp modelId="{401D2D4C-7F31-477B-A9C8-A3671D712C33}">
      <dsp:nvSpPr>
        <dsp:cNvPr id="0" name=""/>
        <dsp:cNvSpPr/>
      </dsp:nvSpPr>
      <dsp:spPr>
        <a:xfrm>
          <a:off x="0" y="397314"/>
          <a:ext cx="5387501" cy="0"/>
        </a:xfrm>
        <a:prstGeom prst="line">
          <a:avLst/>
        </a:prstGeom>
        <a:gradFill rotWithShape="0">
          <a:gsLst>
            <a:gs pos="0">
              <a:schemeClr val="accent2">
                <a:hueOff val="-145536"/>
                <a:satOff val="-8393"/>
                <a:lumOff val="863"/>
                <a:alphaOff val="0"/>
                <a:satMod val="103000"/>
                <a:lumMod val="102000"/>
                <a:tint val="94000"/>
              </a:schemeClr>
            </a:gs>
            <a:gs pos="50000">
              <a:schemeClr val="accent2">
                <a:hueOff val="-145536"/>
                <a:satOff val="-8393"/>
                <a:lumOff val="863"/>
                <a:alphaOff val="0"/>
                <a:satMod val="110000"/>
                <a:lumMod val="100000"/>
                <a:shade val="100000"/>
              </a:schemeClr>
            </a:gs>
            <a:gs pos="100000">
              <a:schemeClr val="accent2">
                <a:hueOff val="-145536"/>
                <a:satOff val="-8393"/>
                <a:lumOff val="863"/>
                <a:alphaOff val="0"/>
                <a:lumMod val="99000"/>
                <a:satMod val="120000"/>
                <a:shade val="78000"/>
              </a:schemeClr>
            </a:gs>
          </a:gsLst>
          <a:lin ang="5400000" scaled="0"/>
        </a:gradFill>
        <a:ln w="6350" cap="flat" cmpd="sng" algn="ctr">
          <a:solidFill>
            <a:schemeClr val="accent2">
              <a:hueOff val="-145536"/>
              <a:satOff val="-8393"/>
              <a:lumOff val="86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E25F505-2401-401A-AE2C-8102B695BC00}">
      <dsp:nvSpPr>
        <dsp:cNvPr id="0" name=""/>
        <dsp:cNvSpPr/>
      </dsp:nvSpPr>
      <dsp:spPr>
        <a:xfrm>
          <a:off x="0" y="39731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Motivation</a:t>
          </a:r>
        </a:p>
      </dsp:txBody>
      <dsp:txXfrm>
        <a:off x="0" y="397314"/>
        <a:ext cx="5387501" cy="395189"/>
      </dsp:txXfrm>
    </dsp:sp>
    <dsp:sp modelId="{E5F55AD7-8E04-4768-AD96-7A57B79844E1}">
      <dsp:nvSpPr>
        <dsp:cNvPr id="0" name=""/>
        <dsp:cNvSpPr/>
      </dsp:nvSpPr>
      <dsp:spPr>
        <a:xfrm>
          <a:off x="0" y="792504"/>
          <a:ext cx="5387501" cy="0"/>
        </a:xfrm>
        <a:prstGeom prst="line">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w="6350" cap="flat" cmpd="sng" algn="ctr">
          <a:solidFill>
            <a:schemeClr val="accent2">
              <a:hueOff val="-291073"/>
              <a:satOff val="-16786"/>
              <a:lumOff val="172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2572AA9-CE03-44B7-98A9-8A9FBD81DB91}">
      <dsp:nvSpPr>
        <dsp:cNvPr id="0" name=""/>
        <dsp:cNvSpPr/>
      </dsp:nvSpPr>
      <dsp:spPr>
        <a:xfrm>
          <a:off x="0" y="79250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Literature Review</a:t>
          </a:r>
        </a:p>
      </dsp:txBody>
      <dsp:txXfrm>
        <a:off x="0" y="792504"/>
        <a:ext cx="5387501" cy="395189"/>
      </dsp:txXfrm>
    </dsp:sp>
    <dsp:sp modelId="{CA33BEB4-696F-4348-8FBF-7B696E96869E}">
      <dsp:nvSpPr>
        <dsp:cNvPr id="0" name=""/>
        <dsp:cNvSpPr/>
      </dsp:nvSpPr>
      <dsp:spPr>
        <a:xfrm>
          <a:off x="0" y="1187694"/>
          <a:ext cx="5387501" cy="0"/>
        </a:xfrm>
        <a:prstGeom prst="line">
          <a:avLst/>
        </a:prstGeom>
        <a:gradFill rotWithShape="0">
          <a:gsLst>
            <a:gs pos="0">
              <a:schemeClr val="accent2">
                <a:hueOff val="-436609"/>
                <a:satOff val="-25178"/>
                <a:lumOff val="2588"/>
                <a:alphaOff val="0"/>
                <a:satMod val="103000"/>
                <a:lumMod val="102000"/>
                <a:tint val="94000"/>
              </a:schemeClr>
            </a:gs>
            <a:gs pos="50000">
              <a:schemeClr val="accent2">
                <a:hueOff val="-436609"/>
                <a:satOff val="-25178"/>
                <a:lumOff val="2588"/>
                <a:alphaOff val="0"/>
                <a:satMod val="110000"/>
                <a:lumMod val="100000"/>
                <a:shade val="100000"/>
              </a:schemeClr>
            </a:gs>
            <a:gs pos="100000">
              <a:schemeClr val="accent2">
                <a:hueOff val="-436609"/>
                <a:satOff val="-25178"/>
                <a:lumOff val="2588"/>
                <a:alphaOff val="0"/>
                <a:lumMod val="99000"/>
                <a:satMod val="120000"/>
                <a:shade val="78000"/>
              </a:schemeClr>
            </a:gs>
          </a:gsLst>
          <a:lin ang="5400000" scaled="0"/>
        </a:gradFill>
        <a:ln w="6350" cap="flat" cmpd="sng" algn="ctr">
          <a:solidFill>
            <a:schemeClr val="accent2">
              <a:hueOff val="-436609"/>
              <a:satOff val="-25178"/>
              <a:lumOff val="258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F93BA47-E8AF-450F-8AB4-B4FE250FEA3F}">
      <dsp:nvSpPr>
        <dsp:cNvPr id="0" name=""/>
        <dsp:cNvSpPr/>
      </dsp:nvSpPr>
      <dsp:spPr>
        <a:xfrm>
          <a:off x="0" y="118769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Objectives</a:t>
          </a:r>
        </a:p>
      </dsp:txBody>
      <dsp:txXfrm>
        <a:off x="0" y="1187694"/>
        <a:ext cx="5387501" cy="395189"/>
      </dsp:txXfrm>
    </dsp:sp>
    <dsp:sp modelId="{B1BC364F-412D-446F-96A1-24ED771979FF}">
      <dsp:nvSpPr>
        <dsp:cNvPr id="0" name=""/>
        <dsp:cNvSpPr/>
      </dsp:nvSpPr>
      <dsp:spPr>
        <a:xfrm>
          <a:off x="0" y="1582884"/>
          <a:ext cx="5387501" cy="0"/>
        </a:xfrm>
        <a:prstGeom prst="line">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w="6350" cap="flat" cmpd="sng" algn="ctr">
          <a:solidFill>
            <a:schemeClr val="accent2">
              <a:hueOff val="-582145"/>
              <a:satOff val="-33571"/>
              <a:lumOff val="345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1A4463F-C0F7-4070-B72D-C242E586BD78}">
      <dsp:nvSpPr>
        <dsp:cNvPr id="0" name=""/>
        <dsp:cNvSpPr/>
      </dsp:nvSpPr>
      <dsp:spPr>
        <a:xfrm>
          <a:off x="0" y="158288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1582884"/>
        <a:ext cx="5387501" cy="395189"/>
      </dsp:txXfrm>
    </dsp:sp>
    <dsp:sp modelId="{994BAB52-B6EE-400B-8E1F-8CE328BB812E}">
      <dsp:nvSpPr>
        <dsp:cNvPr id="0" name=""/>
        <dsp:cNvSpPr/>
      </dsp:nvSpPr>
      <dsp:spPr>
        <a:xfrm>
          <a:off x="0" y="1978074"/>
          <a:ext cx="5387501"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7EE4D0-88A7-4218-9399-DB7008A07E1A}">
      <dsp:nvSpPr>
        <dsp:cNvPr id="0" name=""/>
        <dsp:cNvSpPr/>
      </dsp:nvSpPr>
      <dsp:spPr>
        <a:xfrm>
          <a:off x="0" y="1978074"/>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System Architecture</a:t>
          </a:r>
        </a:p>
      </dsp:txBody>
      <dsp:txXfrm>
        <a:off x="0" y="1978074"/>
        <a:ext cx="5387501" cy="395189"/>
      </dsp:txXfrm>
    </dsp:sp>
    <dsp:sp modelId="{12EBED62-4CEC-4E5F-9009-F7BAF8F19494}">
      <dsp:nvSpPr>
        <dsp:cNvPr id="0" name=""/>
        <dsp:cNvSpPr/>
      </dsp:nvSpPr>
      <dsp:spPr>
        <a:xfrm>
          <a:off x="0" y="2373263"/>
          <a:ext cx="5387501" cy="0"/>
        </a:xfrm>
        <a:prstGeom prst="line">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w="6350" cap="flat" cmpd="sng" algn="ctr">
          <a:solidFill>
            <a:schemeClr val="accent2">
              <a:hueOff val="-873218"/>
              <a:satOff val="-50357"/>
              <a:lumOff val="517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20F300C-9694-49D2-B150-E94866C7C046}">
      <dsp:nvSpPr>
        <dsp:cNvPr id="0" name=""/>
        <dsp:cNvSpPr/>
      </dsp:nvSpPr>
      <dsp:spPr>
        <a:xfrm>
          <a:off x="0" y="2373263"/>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Hardware and Software Requirement</a:t>
          </a:r>
        </a:p>
      </dsp:txBody>
      <dsp:txXfrm>
        <a:off x="0" y="2373263"/>
        <a:ext cx="5387501" cy="395189"/>
      </dsp:txXfrm>
    </dsp:sp>
    <dsp:sp modelId="{78ED2CB2-2240-430C-BE00-8A1B51A66824}">
      <dsp:nvSpPr>
        <dsp:cNvPr id="0" name=""/>
        <dsp:cNvSpPr/>
      </dsp:nvSpPr>
      <dsp:spPr>
        <a:xfrm>
          <a:off x="0" y="2768453"/>
          <a:ext cx="5387501" cy="0"/>
        </a:xfrm>
        <a:prstGeom prst="line">
          <a:avLst/>
        </a:prstGeom>
        <a:gradFill rotWithShape="0">
          <a:gsLst>
            <a:gs pos="0">
              <a:schemeClr val="accent2">
                <a:hueOff val="-1018754"/>
                <a:satOff val="-58750"/>
                <a:lumOff val="6040"/>
                <a:alphaOff val="0"/>
                <a:satMod val="103000"/>
                <a:lumMod val="102000"/>
                <a:tint val="94000"/>
              </a:schemeClr>
            </a:gs>
            <a:gs pos="50000">
              <a:schemeClr val="accent2">
                <a:hueOff val="-1018754"/>
                <a:satOff val="-58750"/>
                <a:lumOff val="6040"/>
                <a:alphaOff val="0"/>
                <a:satMod val="110000"/>
                <a:lumMod val="100000"/>
                <a:shade val="100000"/>
              </a:schemeClr>
            </a:gs>
            <a:gs pos="100000">
              <a:schemeClr val="accent2">
                <a:hueOff val="-1018754"/>
                <a:satOff val="-58750"/>
                <a:lumOff val="6040"/>
                <a:alphaOff val="0"/>
                <a:lumMod val="99000"/>
                <a:satMod val="120000"/>
                <a:shade val="78000"/>
              </a:schemeClr>
            </a:gs>
          </a:gsLst>
          <a:lin ang="5400000" scaled="0"/>
        </a:gradFill>
        <a:ln w="6350" cap="flat" cmpd="sng" algn="ctr">
          <a:solidFill>
            <a:schemeClr val="accent2">
              <a:hueOff val="-1018754"/>
              <a:satOff val="-58750"/>
              <a:lumOff val="604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6475A21-A0B6-4246-AAF5-5AFCDD3AE439}">
      <dsp:nvSpPr>
        <dsp:cNvPr id="0" name=""/>
        <dsp:cNvSpPr/>
      </dsp:nvSpPr>
      <dsp:spPr>
        <a:xfrm>
          <a:off x="0" y="2768453"/>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Algorithms, methods and techniques used</a:t>
          </a:r>
        </a:p>
      </dsp:txBody>
      <dsp:txXfrm>
        <a:off x="0" y="2768453"/>
        <a:ext cx="5387501" cy="395189"/>
      </dsp:txXfrm>
    </dsp:sp>
    <dsp:sp modelId="{C8248AB1-27B1-4A4E-9F18-6CB0F7583F7E}">
      <dsp:nvSpPr>
        <dsp:cNvPr id="0" name=""/>
        <dsp:cNvSpPr/>
      </dsp:nvSpPr>
      <dsp:spPr>
        <a:xfrm>
          <a:off x="0" y="3163643"/>
          <a:ext cx="5387501" cy="0"/>
        </a:xfrm>
        <a:prstGeom prst="line">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w="6350" cap="flat" cmpd="sng" algn="ctr">
          <a:solidFill>
            <a:schemeClr val="accent2">
              <a:hueOff val="-1164290"/>
              <a:satOff val="-67142"/>
              <a:lumOff val="690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07219E2-91DE-4FFF-8240-B8DDA8E22B62}">
      <dsp:nvSpPr>
        <dsp:cNvPr id="0" name=""/>
        <dsp:cNvSpPr/>
      </dsp:nvSpPr>
      <dsp:spPr>
        <a:xfrm>
          <a:off x="0" y="3163643"/>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Timeline chart</a:t>
          </a:r>
        </a:p>
      </dsp:txBody>
      <dsp:txXfrm>
        <a:off x="0" y="3163643"/>
        <a:ext cx="5387501" cy="395189"/>
      </dsp:txXfrm>
    </dsp:sp>
    <dsp:sp modelId="{AD9A0D1F-8F80-44A6-AA40-E1753AB9E7DA}">
      <dsp:nvSpPr>
        <dsp:cNvPr id="0" name=""/>
        <dsp:cNvSpPr/>
      </dsp:nvSpPr>
      <dsp:spPr>
        <a:xfrm>
          <a:off x="0" y="3558833"/>
          <a:ext cx="5387501" cy="0"/>
        </a:xfrm>
        <a:prstGeom prst="line">
          <a:avLst/>
        </a:prstGeom>
        <a:gradFill rotWithShape="0">
          <a:gsLst>
            <a:gs pos="0">
              <a:schemeClr val="accent2">
                <a:hueOff val="-1309827"/>
                <a:satOff val="-75535"/>
                <a:lumOff val="7765"/>
                <a:alphaOff val="0"/>
                <a:satMod val="103000"/>
                <a:lumMod val="102000"/>
                <a:tint val="94000"/>
              </a:schemeClr>
            </a:gs>
            <a:gs pos="50000">
              <a:schemeClr val="accent2">
                <a:hueOff val="-1309827"/>
                <a:satOff val="-75535"/>
                <a:lumOff val="7765"/>
                <a:alphaOff val="0"/>
                <a:satMod val="110000"/>
                <a:lumMod val="100000"/>
                <a:shade val="100000"/>
              </a:schemeClr>
            </a:gs>
            <a:gs pos="100000">
              <a:schemeClr val="accent2">
                <a:hueOff val="-1309827"/>
                <a:satOff val="-75535"/>
                <a:lumOff val="7765"/>
                <a:alphaOff val="0"/>
                <a:lumMod val="99000"/>
                <a:satMod val="120000"/>
                <a:shade val="78000"/>
              </a:schemeClr>
            </a:gs>
          </a:gsLst>
          <a:lin ang="5400000" scaled="0"/>
        </a:gradFill>
        <a:ln w="6350" cap="flat" cmpd="sng" algn="ctr">
          <a:solidFill>
            <a:schemeClr val="accent2">
              <a:hueOff val="-1309827"/>
              <a:satOff val="-75535"/>
              <a:lumOff val="7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936F773-CC18-4F0E-AA7D-645EE735707B}">
      <dsp:nvSpPr>
        <dsp:cNvPr id="0" name=""/>
        <dsp:cNvSpPr/>
      </dsp:nvSpPr>
      <dsp:spPr>
        <a:xfrm>
          <a:off x="0" y="3558833"/>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Scope Of Project</a:t>
          </a:r>
        </a:p>
      </dsp:txBody>
      <dsp:txXfrm>
        <a:off x="0" y="3558833"/>
        <a:ext cx="5387501" cy="395189"/>
      </dsp:txXfrm>
    </dsp:sp>
    <dsp:sp modelId="{50B6BDA2-F8DB-481F-B3DA-34E6542440E1}">
      <dsp:nvSpPr>
        <dsp:cNvPr id="0" name=""/>
        <dsp:cNvSpPr/>
      </dsp:nvSpPr>
      <dsp:spPr>
        <a:xfrm>
          <a:off x="0" y="3954023"/>
          <a:ext cx="5387501"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B1FFAE1-FC19-4BF2-8C31-2FF5B0FAA78C}">
      <dsp:nvSpPr>
        <dsp:cNvPr id="0" name=""/>
        <dsp:cNvSpPr/>
      </dsp:nvSpPr>
      <dsp:spPr>
        <a:xfrm>
          <a:off x="0" y="3954023"/>
          <a:ext cx="5387501"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3954023"/>
        <a:ext cx="5387501" cy="39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67E9C-7B57-4B37-8EB3-BB2C3A03FA65}">
      <dsp:nvSpPr>
        <dsp:cNvPr id="0" name=""/>
        <dsp:cNvSpPr/>
      </dsp:nvSpPr>
      <dsp:spPr>
        <a:xfrm>
          <a:off x="582645"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Solidity</a:t>
          </a:r>
        </a:p>
      </dsp:txBody>
      <dsp:txXfrm>
        <a:off x="582645" y="1178"/>
        <a:ext cx="2174490" cy="1304694"/>
      </dsp:txXfrm>
    </dsp:sp>
    <dsp:sp modelId="{01422AF4-EA01-435C-80F3-EDD65ECA82F5}">
      <dsp:nvSpPr>
        <dsp:cNvPr id="0" name=""/>
        <dsp:cNvSpPr/>
      </dsp:nvSpPr>
      <dsp:spPr>
        <a:xfrm>
          <a:off x="2974584" y="1178"/>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HTML</a:t>
          </a:r>
        </a:p>
      </dsp:txBody>
      <dsp:txXfrm>
        <a:off x="2974584" y="1178"/>
        <a:ext cx="2174490" cy="1304694"/>
      </dsp:txXfrm>
    </dsp:sp>
    <dsp:sp modelId="{975E4241-F8B1-4755-B8D6-2F37B1DAC094}">
      <dsp:nvSpPr>
        <dsp:cNvPr id="0" name=""/>
        <dsp:cNvSpPr/>
      </dsp:nvSpPr>
      <dsp:spPr>
        <a:xfrm>
          <a:off x="5366524" y="1178"/>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CSS</a:t>
          </a:r>
        </a:p>
      </dsp:txBody>
      <dsp:txXfrm>
        <a:off x="5366524" y="1178"/>
        <a:ext cx="2174490" cy="1304694"/>
      </dsp:txXfrm>
    </dsp:sp>
    <dsp:sp modelId="{CA1218CD-4754-4AA6-AFE2-91785B3F960C}">
      <dsp:nvSpPr>
        <dsp:cNvPr id="0" name=""/>
        <dsp:cNvSpPr/>
      </dsp:nvSpPr>
      <dsp:spPr>
        <a:xfrm>
          <a:off x="7758464"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Javascript</a:t>
          </a:r>
        </a:p>
      </dsp:txBody>
      <dsp:txXfrm>
        <a:off x="7758464" y="1178"/>
        <a:ext cx="2174490" cy="1304694"/>
      </dsp:txXfrm>
    </dsp:sp>
    <dsp:sp modelId="{534150C9-083C-4523-9DCA-AE28857CA126}">
      <dsp:nvSpPr>
        <dsp:cNvPr id="0" name=""/>
        <dsp:cNvSpPr/>
      </dsp:nvSpPr>
      <dsp:spPr>
        <a:xfrm>
          <a:off x="582645" y="1523321"/>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Python</a:t>
          </a:r>
        </a:p>
      </dsp:txBody>
      <dsp:txXfrm>
        <a:off x="582645" y="1523321"/>
        <a:ext cx="2174490" cy="1304694"/>
      </dsp:txXfrm>
    </dsp:sp>
    <dsp:sp modelId="{F61DA2D1-6E60-4A7B-8E9B-68818F96368E}">
      <dsp:nvSpPr>
        <dsp:cNvPr id="0" name=""/>
        <dsp:cNvSpPr/>
      </dsp:nvSpPr>
      <dsp:spPr>
        <a:xfrm>
          <a:off x="2974584" y="1523321"/>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MySQL</a:t>
          </a:r>
        </a:p>
      </dsp:txBody>
      <dsp:txXfrm>
        <a:off x="2974584" y="1523321"/>
        <a:ext cx="2174490" cy="1304694"/>
      </dsp:txXfrm>
    </dsp:sp>
    <dsp:sp modelId="{61C5C02E-143E-4E56-AFD8-305C4BEDCE89}">
      <dsp:nvSpPr>
        <dsp:cNvPr id="0" name=""/>
        <dsp:cNvSpPr/>
      </dsp:nvSpPr>
      <dsp:spPr>
        <a:xfrm>
          <a:off x="5366524" y="1523321"/>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Ethereum.JS</a:t>
          </a:r>
        </a:p>
      </dsp:txBody>
      <dsp:txXfrm>
        <a:off x="5366524" y="1523321"/>
        <a:ext cx="2174490" cy="1304694"/>
      </dsp:txXfrm>
    </dsp:sp>
    <dsp:sp modelId="{EFC7DB2B-818E-4884-B021-A7E61DBFCDC5}">
      <dsp:nvSpPr>
        <dsp:cNvPr id="0" name=""/>
        <dsp:cNvSpPr/>
      </dsp:nvSpPr>
      <dsp:spPr>
        <a:xfrm>
          <a:off x="7758464" y="1523321"/>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Truffle</a:t>
          </a:r>
        </a:p>
      </dsp:txBody>
      <dsp:txXfrm>
        <a:off x="7758464" y="1523321"/>
        <a:ext cx="2174490" cy="1304694"/>
      </dsp:txXfrm>
    </dsp:sp>
    <dsp:sp modelId="{A20721D7-3771-41DB-AAC8-1BB45BC1CD40}">
      <dsp:nvSpPr>
        <dsp:cNvPr id="0" name=""/>
        <dsp:cNvSpPr/>
      </dsp:nvSpPr>
      <dsp:spPr>
        <a:xfrm>
          <a:off x="1778615" y="3045465"/>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Computer Vision</a:t>
          </a:r>
        </a:p>
      </dsp:txBody>
      <dsp:txXfrm>
        <a:off x="1778615" y="3045465"/>
        <a:ext cx="2174490" cy="1304694"/>
      </dsp:txXfrm>
    </dsp:sp>
    <dsp:sp modelId="{CAB63661-3229-4D3D-9E6E-30BB4D6E1626}">
      <dsp:nvSpPr>
        <dsp:cNvPr id="0" name=""/>
        <dsp:cNvSpPr/>
      </dsp:nvSpPr>
      <dsp:spPr>
        <a:xfrm>
          <a:off x="4170554" y="3045465"/>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Hashing</a:t>
          </a:r>
        </a:p>
      </dsp:txBody>
      <dsp:txXfrm>
        <a:off x="4170554" y="3045465"/>
        <a:ext cx="2174490" cy="1304694"/>
      </dsp:txXfrm>
    </dsp:sp>
    <dsp:sp modelId="{C31509F9-6A8E-46D4-A185-388BDA772623}">
      <dsp:nvSpPr>
        <dsp:cNvPr id="0" name=""/>
        <dsp:cNvSpPr/>
      </dsp:nvSpPr>
      <dsp:spPr>
        <a:xfrm>
          <a:off x="6562494" y="3045465"/>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Cryptography</a:t>
          </a:r>
        </a:p>
      </dsp:txBody>
      <dsp:txXfrm>
        <a:off x="656249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7:43.7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7:45.8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7:59.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8:02.2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1531 1,'-1506'0,"1481"0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8:02.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6:46.7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417239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421369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386358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62547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31982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94480D-F471-47B4-BD71-C89457262D20}"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31095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94480D-F471-47B4-BD71-C89457262D20}" type="datetimeFigureOut">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41300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94480D-F471-47B4-BD71-C89457262D20}" type="datetimeFigureOut">
              <a:rPr lang="en-IN" smtClean="0"/>
              <a:t>07-08-2022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251891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4480D-F471-47B4-BD71-C89457262D20}" type="datetimeFigureOut">
              <a:rPr lang="en-IN" smtClean="0"/>
              <a:t>07-08-2022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46862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4480D-F471-47B4-BD71-C89457262D20}"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334953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4480D-F471-47B4-BD71-C89457262D20}"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62189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4480D-F471-47B4-BD71-C89457262D20}" type="datetimeFigureOut">
              <a:rPr lang="en-IN" smtClean="0"/>
              <a:t>07-08-2022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E3415-B8ED-4C60-85AB-3D60485B5A6A}" type="slidenum">
              <a:rPr lang="en-IN" smtClean="0"/>
              <a:t>‹#›</a:t>
            </a:fld>
            <a:endParaRPr lang="en-IN"/>
          </a:p>
        </p:txBody>
      </p:sp>
    </p:spTree>
    <p:extLst>
      <p:ext uri="{BB962C8B-B14F-4D97-AF65-F5344CB8AC3E}">
        <p14:creationId xmlns:p14="http://schemas.microsoft.com/office/powerpoint/2010/main" val="38152009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irjet.net/archives/V6/i5/IRJET-V6I5694.pdf" TargetMode="External"/><Relationship Id="rId3" Type="http://schemas.openxmlformats.org/officeDocument/2006/relationships/hyperlink" Target="https://www.irjmets.com/uploadedfiles/paper/issue_5_may_2022/22490/final/fin_irjmets1652083694.pdf" TargetMode="External"/><Relationship Id="rId7" Type="http://schemas.openxmlformats.org/officeDocument/2006/relationships/hyperlink" Target="https://www.irjet.net/archives/V8/i3/IRJET-V8I3279.pdf" TargetMode="External"/><Relationship Id="rId2" Type="http://schemas.openxmlformats.org/officeDocument/2006/relationships/hyperlink" Target="https://ijariie.com/AdminUploadPdf/Fake_Product_Detection_Using_Blockchain_Technology_ijariie14881.pdf" TargetMode="External"/><Relationship Id="rId1" Type="http://schemas.openxmlformats.org/officeDocument/2006/relationships/slideLayout" Target="../slideLayouts/slideLayout2.xml"/><Relationship Id="rId6" Type="http://schemas.openxmlformats.org/officeDocument/2006/relationships/hyperlink" Target="https://ijarcce.com/wp-content/uploads/2022/05/IJARCCE.2022.11578.pdf" TargetMode="External"/><Relationship Id="rId5" Type="http://schemas.openxmlformats.org/officeDocument/2006/relationships/hyperlink" Target="https://www.itm-conferences.org/articles/itmconf/pdf/2022/04/itmconf_icacc2022_03015.pdf" TargetMode="External"/><Relationship Id="rId4" Type="http://schemas.openxmlformats.org/officeDocument/2006/relationships/hyperlink" Target="https://arxiv.org/pdf/2206.08565.pdf" TargetMode="External"/><Relationship Id="rId9" Type="http://schemas.openxmlformats.org/officeDocument/2006/relationships/hyperlink" Target="https://1library.net/document/zp05d9w0-authentication-of-product-counterfeits-elimination-using-blockchain.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customXml" Target="../ink/ink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6" name="Rectangle 1085">
            <a:extLst>
              <a:ext uri="{FF2B5EF4-FFF2-40B4-BE49-F238E27FC236}">
                <a16:creationId xmlns:a16="http://schemas.microsoft.com/office/drawing/2014/main" id="{6C560C13-A545-4A9D-BE57-9B57D2480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8B93F-6269-43DF-B2CD-2D7997E47EC2}"/>
              </a:ext>
            </a:extLst>
          </p:cNvPr>
          <p:cNvSpPr>
            <a:spLocks noGrp="1"/>
          </p:cNvSpPr>
          <p:nvPr>
            <p:ph type="ctrTitle"/>
          </p:nvPr>
        </p:nvSpPr>
        <p:spPr>
          <a:xfrm>
            <a:off x="640092" y="640081"/>
            <a:ext cx="5551158" cy="2446019"/>
          </a:xfrm>
          <a:noFill/>
        </p:spPr>
        <p:txBody>
          <a:bodyPr vert="horz" lIns="91440" tIns="45720" rIns="91440" bIns="45720" rtlCol="0" anchor="b">
            <a:normAutofit fontScale="90000"/>
          </a:bodyPr>
          <a:lstStyle/>
          <a:p>
            <a:r>
              <a:rPr lang="en-US" b="1" dirty="0"/>
              <a:t>Fake Product Identification Using Blockchain</a:t>
            </a:r>
          </a:p>
        </p:txBody>
      </p:sp>
      <p:sp>
        <p:nvSpPr>
          <p:cNvPr id="3" name="Subtitle 2">
            <a:extLst>
              <a:ext uri="{FF2B5EF4-FFF2-40B4-BE49-F238E27FC236}">
                <a16:creationId xmlns:a16="http://schemas.microsoft.com/office/drawing/2014/main" id="{45512CA1-800A-BFBC-EB8D-193F437EA3D7}"/>
              </a:ext>
            </a:extLst>
          </p:cNvPr>
          <p:cNvSpPr>
            <a:spLocks noGrp="1"/>
          </p:cNvSpPr>
          <p:nvPr>
            <p:ph type="subTitle" idx="1"/>
          </p:nvPr>
        </p:nvSpPr>
        <p:spPr>
          <a:xfrm>
            <a:off x="638567" y="3542603"/>
            <a:ext cx="5455908" cy="1846643"/>
          </a:xfrm>
          <a:noFill/>
        </p:spPr>
        <p:txBody>
          <a:bodyPr vert="horz" lIns="91440" tIns="45720" rIns="91440" bIns="45720" rtlCol="0">
            <a:normAutofit/>
          </a:bodyPr>
          <a:lstStyle/>
          <a:p>
            <a:r>
              <a:rPr lang="en-US" sz="1800" dirty="0"/>
              <a:t>By:</a:t>
            </a:r>
          </a:p>
          <a:p>
            <a:r>
              <a:rPr lang="en-US" sz="1800" dirty="0"/>
              <a:t>Ankita </a:t>
            </a:r>
            <a:r>
              <a:rPr lang="en-US" sz="1800" dirty="0" err="1"/>
              <a:t>Udgata</a:t>
            </a:r>
            <a:r>
              <a:rPr lang="en-US" sz="1800" dirty="0"/>
              <a:t> - 19070124007</a:t>
            </a:r>
          </a:p>
          <a:p>
            <a:r>
              <a:rPr lang="en-US" sz="1800" dirty="0" err="1"/>
              <a:t>Shahuraj</a:t>
            </a:r>
            <a:r>
              <a:rPr lang="en-US" sz="1800" dirty="0"/>
              <a:t> Mohite - 19070124040</a:t>
            </a:r>
          </a:p>
          <a:p>
            <a:r>
              <a:rPr lang="en-US" sz="1800" dirty="0" err="1"/>
              <a:t>Rishav</a:t>
            </a:r>
            <a:r>
              <a:rPr lang="en-US" sz="1800" dirty="0"/>
              <a:t> Bhattacharya - 19070124055</a:t>
            </a:r>
          </a:p>
          <a:p>
            <a:r>
              <a:rPr lang="en-US" sz="1800" dirty="0"/>
              <a:t>Tejaswini Singanamala - 19070124065</a:t>
            </a:r>
          </a:p>
        </p:txBody>
      </p:sp>
      <p:sp>
        <p:nvSpPr>
          <p:cNvPr id="1088"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181" y="640080"/>
            <a:ext cx="4809175" cy="5577818"/>
          </a:xfrm>
          <a:prstGeom prst="roundRect">
            <a:avLst>
              <a:gd name="adj" fmla="val 0"/>
            </a:avLst>
          </a:prstGeom>
          <a:solidFill>
            <a:srgbClr val="FFFFFF"/>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a QR code and are they safe?">
            <a:extLst>
              <a:ext uri="{FF2B5EF4-FFF2-40B4-BE49-F238E27FC236}">
                <a16:creationId xmlns:a16="http://schemas.microsoft.com/office/drawing/2014/main" id="{781A199A-0959-1239-A073-ED98B591DA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839" r="15289"/>
          <a:stretch/>
        </p:blipFill>
        <p:spPr bwMode="auto">
          <a:xfrm>
            <a:off x="6993488" y="804661"/>
            <a:ext cx="4480560" cy="52486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F25B91-3CD4-9891-7587-48E9ACBBA4B1}"/>
              </a:ext>
            </a:extLst>
          </p:cNvPr>
          <p:cNvSpPr txBox="1"/>
          <p:nvPr/>
        </p:nvSpPr>
        <p:spPr>
          <a:xfrm>
            <a:off x="553644" y="5683985"/>
            <a:ext cx="2311146" cy="369332"/>
          </a:xfrm>
          <a:prstGeom prst="rect">
            <a:avLst/>
          </a:prstGeom>
          <a:noFill/>
        </p:spPr>
        <p:txBody>
          <a:bodyPr wrap="none" rtlCol="0">
            <a:spAutoFit/>
          </a:bodyPr>
          <a:lstStyle/>
          <a:p>
            <a:pPr>
              <a:spcAft>
                <a:spcPts val="600"/>
              </a:spcAft>
            </a:pPr>
            <a:r>
              <a:rPr lang="en-US" dirty="0"/>
              <a:t>Guide – Dr. Om Mishra</a:t>
            </a:r>
            <a:endParaRPr lang="en-IN" dirty="0"/>
          </a:p>
        </p:txBody>
      </p:sp>
    </p:spTree>
    <p:extLst>
      <p:ext uri="{BB962C8B-B14F-4D97-AF65-F5344CB8AC3E}">
        <p14:creationId xmlns:p14="http://schemas.microsoft.com/office/powerpoint/2010/main" val="2046272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DF9B2-C241-A358-EC8A-7A4ED5B44B59}"/>
              </a:ext>
            </a:extLst>
          </p:cNvPr>
          <p:cNvSpPr>
            <a:spLocks noGrp="1"/>
          </p:cNvSpPr>
          <p:nvPr>
            <p:ph type="title"/>
          </p:nvPr>
        </p:nvSpPr>
        <p:spPr>
          <a:xfrm>
            <a:off x="838200" y="556995"/>
            <a:ext cx="10515600" cy="1133693"/>
          </a:xfrm>
        </p:spPr>
        <p:txBody>
          <a:bodyPr>
            <a:normAutofit/>
          </a:bodyPr>
          <a:lstStyle/>
          <a:p>
            <a:r>
              <a:rPr lang="en-US"/>
              <a:t>Algorithms, Methods and Techniques Used</a:t>
            </a:r>
            <a:endParaRPr lang="en-IN"/>
          </a:p>
        </p:txBody>
      </p:sp>
      <p:graphicFrame>
        <p:nvGraphicFramePr>
          <p:cNvPr id="5" name="Content Placeholder 2">
            <a:extLst>
              <a:ext uri="{FF2B5EF4-FFF2-40B4-BE49-F238E27FC236}">
                <a16:creationId xmlns:a16="http://schemas.microsoft.com/office/drawing/2014/main" id="{0F207472-5AB8-9391-B698-5326495335BB}"/>
              </a:ext>
            </a:extLst>
          </p:cNvPr>
          <p:cNvGraphicFramePr>
            <a:graphicFrameLocks noGrp="1"/>
          </p:cNvGraphicFramePr>
          <p:nvPr>
            <p:ph idx="1"/>
            <p:extLst>
              <p:ext uri="{D42A27DB-BD31-4B8C-83A1-F6EECF244321}">
                <p14:modId xmlns:p14="http://schemas.microsoft.com/office/powerpoint/2010/main" val="8380618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92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E64567F6-E2BE-5E6F-2107-343A1CBF34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2585459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3" name="Rectangle 3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8A1D4-5A23-DCA8-F780-03216BAC78AC}"/>
              </a:ext>
            </a:extLst>
          </p:cNvPr>
          <p:cNvSpPr>
            <a:spLocks noGrp="1"/>
          </p:cNvSpPr>
          <p:nvPr>
            <p:ph type="title"/>
          </p:nvPr>
        </p:nvSpPr>
        <p:spPr>
          <a:xfrm>
            <a:off x="1282963" y="1238080"/>
            <a:ext cx="9849751" cy="1349671"/>
          </a:xfrm>
        </p:spPr>
        <p:txBody>
          <a:bodyPr anchor="b">
            <a:normAutofit/>
          </a:bodyPr>
          <a:lstStyle/>
          <a:p>
            <a:r>
              <a:rPr lang="en-US" sz="5400"/>
              <a:t>Scope Of Project</a:t>
            </a:r>
            <a:endParaRPr lang="en-IN" sz="5400"/>
          </a:p>
        </p:txBody>
      </p:sp>
      <p:sp>
        <p:nvSpPr>
          <p:cNvPr id="25" name="Content Placeholder 2">
            <a:extLst>
              <a:ext uri="{FF2B5EF4-FFF2-40B4-BE49-F238E27FC236}">
                <a16:creationId xmlns:a16="http://schemas.microsoft.com/office/drawing/2014/main" id="{F9895480-28A0-322E-20DD-298A019EBA11}"/>
              </a:ext>
            </a:extLst>
          </p:cNvPr>
          <p:cNvSpPr>
            <a:spLocks noGrp="1"/>
          </p:cNvSpPr>
          <p:nvPr>
            <p:ph idx="1"/>
          </p:nvPr>
        </p:nvSpPr>
        <p:spPr>
          <a:xfrm>
            <a:off x="1289304" y="2902913"/>
            <a:ext cx="9849751" cy="3032168"/>
          </a:xfrm>
        </p:spPr>
        <p:txBody>
          <a:bodyPr anchor="ctr">
            <a:normAutofit/>
          </a:bodyPr>
          <a:lstStyle/>
          <a:p>
            <a:r>
              <a:rPr lang="en-IN" sz="2000">
                <a:latin typeface="Times New Roman" panose="02020603050405020304" pitchFamily="18" charset="0"/>
                <a:cs typeface="Times New Roman" panose="02020603050405020304" pitchFamily="18" charset="0"/>
              </a:rPr>
              <a:t>Nowadays people are getting fake products rather than the original ones from many places and they don’t have lot of ways to test whether the product is original or not.</a:t>
            </a:r>
          </a:p>
          <a:p>
            <a:r>
              <a:rPr lang="en-IN" sz="2000">
                <a:latin typeface="Times New Roman" panose="02020603050405020304" pitchFamily="18" charset="0"/>
                <a:cs typeface="Times New Roman" panose="02020603050405020304" pitchFamily="18" charset="0"/>
              </a:rPr>
              <a:t>By doing this project, we are trying to prevent these types of scams which can save a lot of money of common people and this way we want to contribute to the society.</a:t>
            </a:r>
          </a:p>
          <a:p>
            <a:endParaRPr lang="en-IN" sz="2000"/>
          </a:p>
        </p:txBody>
      </p:sp>
    </p:spTree>
    <p:extLst>
      <p:ext uri="{BB962C8B-B14F-4D97-AF65-F5344CB8AC3E}">
        <p14:creationId xmlns:p14="http://schemas.microsoft.com/office/powerpoint/2010/main" val="20213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6BA18-F46F-14B0-82C4-870C24B3F5C2}"/>
              </a:ext>
            </a:extLst>
          </p:cNvPr>
          <p:cNvSpPr>
            <a:spLocks noGrp="1"/>
          </p:cNvSpPr>
          <p:nvPr>
            <p:ph type="title"/>
          </p:nvPr>
        </p:nvSpPr>
        <p:spPr>
          <a:xfrm>
            <a:off x="1282963" y="1238080"/>
            <a:ext cx="9849751" cy="1349671"/>
          </a:xfrm>
        </p:spPr>
        <p:txBody>
          <a:bodyPr anchor="b">
            <a:normAutofit/>
          </a:bodyPr>
          <a:lstStyle/>
          <a:p>
            <a:r>
              <a:rPr lang="en-US" sz="5400"/>
              <a:t>Conclusion</a:t>
            </a:r>
            <a:endParaRPr lang="en-IN" sz="5400"/>
          </a:p>
        </p:txBody>
      </p:sp>
      <p:sp>
        <p:nvSpPr>
          <p:cNvPr id="3" name="Content Placeholder 2">
            <a:extLst>
              <a:ext uri="{FF2B5EF4-FFF2-40B4-BE49-F238E27FC236}">
                <a16:creationId xmlns:a16="http://schemas.microsoft.com/office/drawing/2014/main" id="{E4AFC57B-0F54-38B6-92C5-D486AF5CEE0D}"/>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a:latin typeface="Times New Roman" panose="02020603050405020304" pitchFamily="18" charset="0"/>
              </a:rPr>
              <a:t>Counterfeit products are growing exponentially with the enormous amount online. So, there is a strong need to detecting counterfeit products and blockchain technology is used to detect fake products. Furthermore, the information is encoded into a QR code. Customers or users scan the QR code and then they can detect the fake product. Digital information of products can be stored in the form of blocks in blockchain technology. The data can be stored in the firebase cloud.</a:t>
            </a:r>
          </a:p>
          <a:p>
            <a:pPr marL="0" indent="0">
              <a:buNone/>
            </a:pPr>
            <a:r>
              <a:rPr lang="en-US" sz="2000" b="0" i="0" u="none" strike="noStrike" baseline="0">
                <a:latin typeface="Times New Roman" panose="02020603050405020304" pitchFamily="18" charset="0"/>
              </a:rPr>
              <a:t>Thus, the proposed system is useful for the customer to detect fake products in the supply chain. Customers can scan QR codes assigned to a product and can get all the information like transaction history, current owner based on which end-user can check whether the product is genuine or not.</a:t>
            </a:r>
            <a:endParaRPr lang="en-IN" sz="2000"/>
          </a:p>
          <a:p>
            <a:pPr marL="0" indent="0">
              <a:buNone/>
            </a:pPr>
            <a:endParaRPr lang="en-IN" sz="2000"/>
          </a:p>
        </p:txBody>
      </p:sp>
    </p:spTree>
    <p:extLst>
      <p:ext uri="{BB962C8B-B14F-4D97-AF65-F5344CB8AC3E}">
        <p14:creationId xmlns:p14="http://schemas.microsoft.com/office/powerpoint/2010/main" val="197374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6BA18-F46F-14B0-82C4-870C24B3F5C2}"/>
              </a:ext>
            </a:extLst>
          </p:cNvPr>
          <p:cNvSpPr>
            <a:spLocks noGrp="1"/>
          </p:cNvSpPr>
          <p:nvPr>
            <p:ph type="title"/>
          </p:nvPr>
        </p:nvSpPr>
        <p:spPr>
          <a:xfrm>
            <a:off x="1289303" y="788990"/>
            <a:ext cx="9849751" cy="1349671"/>
          </a:xfrm>
        </p:spPr>
        <p:txBody>
          <a:bodyPr anchor="b">
            <a:normAutofit/>
          </a:bodyPr>
          <a:lstStyle/>
          <a:p>
            <a:r>
              <a:rPr lang="en-US" sz="5400" dirty="0"/>
              <a:t>References</a:t>
            </a:r>
            <a:endParaRPr lang="en-IN" sz="5400" dirty="0"/>
          </a:p>
        </p:txBody>
      </p:sp>
      <p:sp>
        <p:nvSpPr>
          <p:cNvPr id="3" name="Content Placeholder 2">
            <a:extLst>
              <a:ext uri="{FF2B5EF4-FFF2-40B4-BE49-F238E27FC236}">
                <a16:creationId xmlns:a16="http://schemas.microsoft.com/office/drawing/2014/main" id="{E4AFC57B-0F54-38B6-92C5-D486AF5CEE0D}"/>
              </a:ext>
            </a:extLst>
          </p:cNvPr>
          <p:cNvSpPr>
            <a:spLocks noGrp="1"/>
          </p:cNvSpPr>
          <p:nvPr>
            <p:ph idx="1"/>
          </p:nvPr>
        </p:nvSpPr>
        <p:spPr>
          <a:xfrm>
            <a:off x="1289304" y="2587751"/>
            <a:ext cx="9849751" cy="3679884"/>
          </a:xfrm>
        </p:spPr>
        <p:txBody>
          <a:bodyPr anchor="ctr">
            <a:normAutofit fontScale="47500" lnSpcReduction="20000"/>
          </a:bodyPr>
          <a:lstStyle/>
          <a:p>
            <a:pPr marL="342900" indent="-342900">
              <a:buFont typeface="+mj-lt"/>
              <a:buAutoNum type="arabicPeriod"/>
            </a:pPr>
            <a:endParaRPr lang="en-IN" sz="3300" dirty="0">
              <a:solidFill>
                <a:srgbClr val="954F72"/>
              </a:solidFill>
              <a:effectLst/>
              <a:hlinkClick r:id="rId2">
                <a:extLst>
                  <a:ext uri="{A12FA001-AC4F-418D-AE19-62706E023703}">
                    <ahyp:hlinkClr xmlns:ahyp="http://schemas.microsoft.com/office/drawing/2018/hyperlinkcolor" val="tx"/>
                  </a:ext>
                </a:extLst>
              </a:hlinkClick>
            </a:endParaRPr>
          </a:p>
          <a:p>
            <a:pPr marL="342900" indent="-342900">
              <a:buFont typeface="+mj-lt"/>
              <a:buAutoNum type="arabicPeriod"/>
            </a:pPr>
            <a:r>
              <a:rPr lang="en-IN" sz="3300" b="1" dirty="0">
                <a:solidFill>
                  <a:srgbClr val="0070C0"/>
                </a:solidFill>
                <a:effectLst/>
                <a:hlinkClick r:id="rId2">
                  <a:extLst>
                    <a:ext uri="{A12FA001-AC4F-418D-AE19-62706E023703}">
                      <ahyp:hlinkClr xmlns:ahyp="http://schemas.microsoft.com/office/drawing/2018/hyperlinkcolor" val="tx"/>
                    </a:ext>
                  </a:extLst>
                </a:hlinkClick>
              </a:rPr>
              <a:t>https://ijariie.com/AdminUploadPdf/Fake_Product_Detection_Using_Blockchain_Technology_ijariie14881.pdf</a:t>
            </a:r>
            <a:endParaRPr lang="en-IN" sz="3300" b="1" dirty="0">
              <a:solidFill>
                <a:srgbClr val="0070C0"/>
              </a:solidFill>
              <a:effectLst/>
            </a:endParaRPr>
          </a:p>
          <a:p>
            <a:pPr marL="342900" indent="-342900">
              <a:buFont typeface="+mj-lt"/>
              <a:buAutoNum type="arabicPeriod"/>
            </a:pPr>
            <a:r>
              <a:rPr lang="en-IN" sz="3300" b="1" dirty="0">
                <a:solidFill>
                  <a:srgbClr val="0070C0"/>
                </a:solidFill>
                <a:effectLst/>
                <a:hlinkClick r:id="rId3">
                  <a:extLst>
                    <a:ext uri="{A12FA001-AC4F-418D-AE19-62706E023703}">
                      <ahyp:hlinkClr xmlns:ahyp="http://schemas.microsoft.com/office/drawing/2018/hyperlinkcolor" val="tx"/>
                    </a:ext>
                  </a:extLst>
                </a:hlinkClick>
              </a:rPr>
              <a:t>https://www.irjmets.com/uploadedfiles/paper//issue_5_may_2022/22490/final/fin_irjmets1652083694.pdf</a:t>
            </a:r>
            <a:endParaRPr lang="en-IN" sz="3300" b="1" dirty="0">
              <a:solidFill>
                <a:srgbClr val="0070C0"/>
              </a:solidFill>
            </a:endParaRPr>
          </a:p>
          <a:p>
            <a:pPr marL="342900" indent="-342900">
              <a:buFont typeface="+mj-lt"/>
              <a:buAutoNum type="arabicPeriod"/>
            </a:pPr>
            <a:r>
              <a:rPr lang="en-IN" sz="3300" b="1" dirty="0">
                <a:solidFill>
                  <a:srgbClr val="0070C0"/>
                </a:solidFill>
                <a:effectLst/>
                <a:hlinkClick r:id="rId4">
                  <a:extLst>
                    <a:ext uri="{A12FA001-AC4F-418D-AE19-62706E023703}">
                      <ahyp:hlinkClr xmlns:ahyp="http://schemas.microsoft.com/office/drawing/2018/hyperlinkcolor" val="tx"/>
                    </a:ext>
                  </a:extLst>
                </a:hlinkClick>
              </a:rPr>
              <a:t>https://arxiv.org/pdf/2206.08565.pdf</a:t>
            </a:r>
            <a:endParaRPr lang="en-IN" sz="3300" b="1" dirty="0">
              <a:solidFill>
                <a:srgbClr val="0070C0"/>
              </a:solidFill>
              <a:effectLst/>
            </a:endParaRPr>
          </a:p>
          <a:p>
            <a:pPr marL="342900" indent="-342900">
              <a:buFont typeface="+mj-lt"/>
              <a:buAutoNum type="arabicPeriod"/>
            </a:pPr>
            <a:r>
              <a:rPr lang="en-IN" sz="3300" b="1" dirty="0">
                <a:solidFill>
                  <a:srgbClr val="0070C0"/>
                </a:solidFill>
                <a:effectLst/>
                <a:hlinkClick r:id="rId5">
                  <a:extLst>
                    <a:ext uri="{A12FA001-AC4F-418D-AE19-62706E023703}">
                      <ahyp:hlinkClr xmlns:ahyp="http://schemas.microsoft.com/office/drawing/2018/hyperlinkcolor" val="tx"/>
                    </a:ext>
                  </a:extLst>
                </a:hlinkClick>
              </a:rPr>
              <a:t>https://www.itm-conferences.org/articles/itmconf/pdf/2022/04/itmconf_icacc2022_03015.pdf</a:t>
            </a:r>
            <a:endParaRPr lang="en-IN" sz="3300" b="1" dirty="0">
              <a:solidFill>
                <a:srgbClr val="0070C0"/>
              </a:solidFill>
              <a:effectLst/>
            </a:endParaRPr>
          </a:p>
          <a:p>
            <a:pPr marL="342900" indent="-342900">
              <a:buFont typeface="+mj-lt"/>
              <a:buAutoNum type="arabicPeriod"/>
            </a:pPr>
            <a:r>
              <a:rPr lang="en-IN" sz="3300" b="1" dirty="0">
                <a:solidFill>
                  <a:srgbClr val="0070C0"/>
                </a:solidFill>
                <a:effectLst/>
                <a:hlinkClick r:id="rId6">
                  <a:extLst>
                    <a:ext uri="{A12FA001-AC4F-418D-AE19-62706E023703}">
                      <ahyp:hlinkClr xmlns:ahyp="http://schemas.microsoft.com/office/drawing/2018/hyperlinkcolor" val="tx"/>
                    </a:ext>
                  </a:extLst>
                </a:hlinkClick>
              </a:rPr>
              <a:t>https://ijarcce.com/wp-content/uploads/2022/05/IJARCCE.2022.11578.pdf</a:t>
            </a:r>
            <a:endParaRPr lang="en-IN" sz="3300" b="1" dirty="0">
              <a:solidFill>
                <a:srgbClr val="0070C0"/>
              </a:solidFill>
              <a:effectLst/>
            </a:endParaRPr>
          </a:p>
          <a:p>
            <a:pPr marL="342900" indent="-342900">
              <a:buFont typeface="+mj-lt"/>
              <a:buAutoNum type="arabicPeriod"/>
            </a:pPr>
            <a:r>
              <a:rPr lang="en-IN" sz="3300" b="1" dirty="0">
                <a:solidFill>
                  <a:srgbClr val="0070C0"/>
                </a:solidFill>
                <a:effectLst/>
                <a:hlinkClick r:id="rId7">
                  <a:extLst>
                    <a:ext uri="{A12FA001-AC4F-418D-AE19-62706E023703}">
                      <ahyp:hlinkClr xmlns:ahyp="http://schemas.microsoft.com/office/drawing/2018/hyperlinkcolor" val="tx"/>
                    </a:ext>
                  </a:extLst>
                </a:hlinkClick>
              </a:rPr>
              <a:t>https://www.irjet.net/archives/V8/i3/IRJET-V8I3279.pdf</a:t>
            </a:r>
            <a:endParaRPr lang="en-IN" sz="3300" b="1" dirty="0">
              <a:solidFill>
                <a:srgbClr val="0070C0"/>
              </a:solidFill>
            </a:endParaRPr>
          </a:p>
          <a:p>
            <a:pPr marL="342900" indent="-342900">
              <a:buFont typeface="+mj-lt"/>
              <a:buAutoNum type="arabicPeriod"/>
            </a:pPr>
            <a:r>
              <a:rPr lang="en-IN" sz="3300" b="1" dirty="0">
                <a:solidFill>
                  <a:srgbClr val="0070C0"/>
                </a:solidFill>
                <a:effectLst/>
                <a:hlinkClick r:id="rId8">
                  <a:extLst>
                    <a:ext uri="{A12FA001-AC4F-418D-AE19-62706E023703}">
                      <ahyp:hlinkClr xmlns:ahyp="http://schemas.microsoft.com/office/drawing/2018/hyperlinkcolor" val="tx"/>
                    </a:ext>
                  </a:extLst>
                </a:hlinkClick>
              </a:rPr>
              <a:t>https://www.irjet.net/archives/V6/i5/IRJET-V6I5694.pdf</a:t>
            </a:r>
            <a:endParaRPr lang="en-IN" sz="3300" b="1" dirty="0">
              <a:solidFill>
                <a:srgbClr val="0070C0"/>
              </a:solidFill>
              <a:effectLst/>
            </a:endParaRPr>
          </a:p>
          <a:p>
            <a:pPr marL="342900" indent="-342900">
              <a:buFont typeface="+mj-lt"/>
              <a:buAutoNum type="arabicPeriod"/>
            </a:pPr>
            <a:r>
              <a:rPr lang="en-IN" sz="3300" b="1" dirty="0">
                <a:solidFill>
                  <a:srgbClr val="0070C0"/>
                </a:solidFill>
                <a:effectLst/>
                <a:hlinkClick r:id="rId9">
                  <a:extLst>
                    <a:ext uri="{A12FA001-AC4F-418D-AE19-62706E023703}">
                      <ahyp:hlinkClr xmlns:ahyp="http://schemas.microsoft.com/office/drawing/2018/hyperlinkcolor" val="tx"/>
                    </a:ext>
                  </a:extLst>
                </a:hlinkClick>
              </a:rPr>
              <a:t>https://1library.net/document/zp05d9w0-authentication-of-product-counterfeits-elimination-using-blockchain.html</a:t>
            </a:r>
            <a:endParaRPr lang="en-IN" sz="3300" b="1" dirty="0">
              <a:solidFill>
                <a:srgbClr val="0070C0"/>
              </a:solidFill>
              <a:effectLst/>
            </a:endParaRPr>
          </a:p>
          <a:p>
            <a:pPr marL="0" indent="0">
              <a:buNone/>
            </a:pPr>
            <a:br>
              <a:rPr lang="en-IN" sz="3200" dirty="0">
                <a:effectLst/>
              </a:rPr>
            </a:br>
            <a:br>
              <a:rPr lang="en-IN" sz="1000" dirty="0"/>
            </a:br>
            <a:endParaRPr lang="en-IN" sz="1200" u="none" strike="noStrike" dirty="0"/>
          </a:p>
          <a:p>
            <a:endParaRPr lang="en-IN" sz="800" dirty="0">
              <a:effectLst/>
            </a:endParaRPr>
          </a:p>
        </p:txBody>
      </p:sp>
    </p:spTree>
    <p:extLst>
      <p:ext uri="{BB962C8B-B14F-4D97-AF65-F5344CB8AC3E}">
        <p14:creationId xmlns:p14="http://schemas.microsoft.com/office/powerpoint/2010/main" val="146611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103" name="Straight Connector 9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Rectangle 9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2CE0F-F39D-00B4-E79C-066645B834EE}"/>
              </a:ext>
            </a:extLst>
          </p:cNvPr>
          <p:cNvSpPr>
            <a:spLocks noGrp="1"/>
          </p:cNvSpPr>
          <p:nvPr>
            <p:ph type="title"/>
          </p:nvPr>
        </p:nvSpPr>
        <p:spPr>
          <a:xfrm>
            <a:off x="1524000" y="1231961"/>
            <a:ext cx="9144000" cy="2387600"/>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EAC8306-3826-C157-65D7-D643FD6BC0E8}"/>
                  </a:ext>
                </a:extLst>
              </p14:cNvPr>
              <p14:cNvContentPartPr/>
              <p14:nvPr/>
            </p14:nvContentPartPr>
            <p14:xfrm>
              <a:off x="4352580" y="-257550"/>
              <a:ext cx="360" cy="360"/>
            </p14:xfrm>
          </p:contentPart>
        </mc:Choice>
        <mc:Fallback xmlns="">
          <p:pic>
            <p:nvPicPr>
              <p:cNvPr id="3" name="Ink 2">
                <a:extLst>
                  <a:ext uri="{FF2B5EF4-FFF2-40B4-BE49-F238E27FC236}">
                    <a16:creationId xmlns:a16="http://schemas.microsoft.com/office/drawing/2014/main" id="{5EAC8306-3826-C157-65D7-D643FD6BC0E8}"/>
                  </a:ext>
                </a:extLst>
              </p:cNvPr>
              <p:cNvPicPr/>
              <p:nvPr/>
            </p:nvPicPr>
            <p:blipFill>
              <a:blip r:embed="rId3"/>
              <a:stretch>
                <a:fillRect/>
              </a:stretch>
            </p:blipFill>
            <p:spPr>
              <a:xfrm>
                <a:off x="4298580" y="-365550"/>
                <a:ext cx="108000" cy="216000"/>
              </a:xfrm>
              <a:prstGeom prst="rect">
                <a:avLst/>
              </a:prstGeom>
            </p:spPr>
          </p:pic>
        </mc:Fallback>
      </mc:AlternateContent>
    </p:spTree>
    <p:extLst>
      <p:ext uri="{BB962C8B-B14F-4D97-AF65-F5344CB8AC3E}">
        <p14:creationId xmlns:p14="http://schemas.microsoft.com/office/powerpoint/2010/main" val="227050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0BCF312-7E9B-88E0-E189-99A2DB24B2FE}"/>
              </a:ext>
            </a:extLst>
          </p:cNvPr>
          <p:cNvSpPr>
            <a:spLocks noGrp="1"/>
          </p:cNvSpPr>
          <p:nvPr>
            <p:ph type="title"/>
          </p:nvPr>
        </p:nvSpPr>
        <p:spPr>
          <a:xfrm>
            <a:off x="838200" y="365125"/>
            <a:ext cx="5387502" cy="1325563"/>
          </a:xfrm>
        </p:spPr>
        <p:txBody>
          <a:bodyPr>
            <a:normAutofit/>
          </a:bodyPr>
          <a:lstStyle/>
          <a:p>
            <a:r>
              <a:rPr lang="en-US"/>
              <a:t>Table Of Contents</a:t>
            </a:r>
            <a:endParaRPr lang="en-IN"/>
          </a:p>
        </p:txBody>
      </p:sp>
      <p:pic>
        <p:nvPicPr>
          <p:cNvPr id="15" name="Picture 14" descr="Background pattern&#10;&#10;Description automatically generated">
            <a:extLst>
              <a:ext uri="{FF2B5EF4-FFF2-40B4-BE49-F238E27FC236}">
                <a16:creationId xmlns:a16="http://schemas.microsoft.com/office/drawing/2014/main" id="{89B0027F-47B8-9CC9-0365-EE19C7DC2F52}"/>
              </a:ext>
            </a:extLst>
          </p:cNvPr>
          <p:cNvPicPr>
            <a:picLocks noChangeAspect="1"/>
          </p:cNvPicPr>
          <p:nvPr/>
        </p:nvPicPr>
        <p:blipFill rotWithShape="1">
          <a:blip r:embed="rId2"/>
          <a:srcRect l="25704" r="744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67"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13" name="Content Placeholder 2">
            <a:extLst>
              <a:ext uri="{FF2B5EF4-FFF2-40B4-BE49-F238E27FC236}">
                <a16:creationId xmlns:a16="http://schemas.microsoft.com/office/drawing/2014/main" id="{F9F8F376-D37D-EEDB-5136-146A769C4524}"/>
              </a:ext>
            </a:extLst>
          </p:cNvPr>
          <p:cNvGraphicFramePr>
            <a:graphicFrameLocks noGrp="1"/>
          </p:cNvGraphicFramePr>
          <p:nvPr>
            <p:ph idx="1"/>
            <p:extLst>
              <p:ext uri="{D42A27DB-BD31-4B8C-83A1-F6EECF244321}">
                <p14:modId xmlns:p14="http://schemas.microsoft.com/office/powerpoint/2010/main" val="2182910782"/>
              </p:ext>
            </p:extLst>
          </p:nvPr>
        </p:nvGraphicFramePr>
        <p:xfrm>
          <a:off x="838200" y="1825625"/>
          <a:ext cx="5387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11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68AFB-3DB1-AAE9-076A-F3822F83FDFE}"/>
              </a:ext>
            </a:extLst>
          </p:cNvPr>
          <p:cNvSpPr>
            <a:spLocks noGrp="1"/>
          </p:cNvSpPr>
          <p:nvPr>
            <p:ph type="title"/>
          </p:nvPr>
        </p:nvSpPr>
        <p:spPr>
          <a:xfrm>
            <a:off x="1282963" y="1238080"/>
            <a:ext cx="9849751" cy="1349671"/>
          </a:xfrm>
        </p:spPr>
        <p:txBody>
          <a:bodyPr anchor="b">
            <a:normAutofit/>
          </a:bodyPr>
          <a:lstStyle/>
          <a:p>
            <a:r>
              <a:rPr lang="en-US" sz="5400"/>
              <a:t>Introduction</a:t>
            </a:r>
            <a:endParaRPr lang="en-IN" sz="5400"/>
          </a:p>
        </p:txBody>
      </p:sp>
      <p:sp>
        <p:nvSpPr>
          <p:cNvPr id="3" name="Content Placeholder 2">
            <a:extLst>
              <a:ext uri="{FF2B5EF4-FFF2-40B4-BE49-F238E27FC236}">
                <a16:creationId xmlns:a16="http://schemas.microsoft.com/office/drawing/2014/main" id="{01CD2C12-E18F-8DAE-BC46-874F29BA107A}"/>
              </a:ext>
            </a:extLst>
          </p:cNvPr>
          <p:cNvSpPr>
            <a:spLocks noGrp="1"/>
          </p:cNvSpPr>
          <p:nvPr>
            <p:ph idx="1"/>
          </p:nvPr>
        </p:nvSpPr>
        <p:spPr>
          <a:xfrm>
            <a:off x="1289304" y="2902913"/>
            <a:ext cx="9849751" cy="3032168"/>
          </a:xfrm>
        </p:spPr>
        <p:txBody>
          <a:bodyPr anchor="ctr">
            <a:normAutofit/>
          </a:bodyPr>
          <a:lstStyle/>
          <a:p>
            <a:pPr marL="0" indent="0">
              <a:buNone/>
            </a:pPr>
            <a:r>
              <a:rPr lang="en-US" sz="1900" dirty="0">
                <a:latin typeface="Times New Roman" panose="02020603050405020304" pitchFamily="18" charset="0"/>
                <a:cs typeface="Times New Roman" panose="02020603050405020304" pitchFamily="18" charset="0"/>
              </a:rPr>
              <a:t>As we all know, nowadays every brand has a fake copy of them out there. Every popular brand has fake manufacturers selling the same item at cheaper rates by compromising with the actual quality. Even the experts of the original company may not be able to distinguish between fake products and their real products. We are using blockchain technology to detect original products and add a QR code to them while manufacturing. The QR code of the product will be linked to a Blockchain. We can store the product details and generated QR code of that product as blocks in the database. Now people would will be able to scan the QR code using their smartphones and their smartphones will tell them whether the product is fake or not. It will compare the scanned QR code against entries in the Blockchain database. If the code matches, it will give a notification to the customer that the product is original, otherwise it will give the notification that the product is fake.</a:t>
            </a:r>
            <a:endParaRPr lang="en-IN" sz="1900" dirty="0">
              <a:latin typeface="Times New Roman" panose="02020603050405020304" pitchFamily="18" charset="0"/>
              <a:cs typeface="Times New Roman" panose="02020603050405020304" pitchFamily="18" charset="0"/>
            </a:endParaRPr>
          </a:p>
          <a:p>
            <a:pPr marL="0" indent="0">
              <a:buNone/>
            </a:pPr>
            <a:endParaRPr lang="en-IN" sz="1900" dirty="0"/>
          </a:p>
        </p:txBody>
      </p:sp>
    </p:spTree>
    <p:extLst>
      <p:ext uri="{BB962C8B-B14F-4D97-AF65-F5344CB8AC3E}">
        <p14:creationId xmlns:p14="http://schemas.microsoft.com/office/powerpoint/2010/main" val="105733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EC917-03B2-132F-35D7-0B2B11F00228}"/>
              </a:ext>
            </a:extLst>
          </p:cNvPr>
          <p:cNvSpPr>
            <a:spLocks noGrp="1"/>
          </p:cNvSpPr>
          <p:nvPr>
            <p:ph type="title"/>
          </p:nvPr>
        </p:nvSpPr>
        <p:spPr>
          <a:xfrm>
            <a:off x="1282963" y="1238080"/>
            <a:ext cx="9849751" cy="1349671"/>
          </a:xfrm>
        </p:spPr>
        <p:txBody>
          <a:bodyPr anchor="b">
            <a:normAutofit/>
          </a:bodyPr>
          <a:lstStyle/>
          <a:p>
            <a:r>
              <a:rPr lang="en-US" sz="5400" dirty="0"/>
              <a:t>Motivation</a:t>
            </a:r>
            <a:endParaRPr lang="en-IN" sz="5400" dirty="0"/>
          </a:p>
        </p:txBody>
      </p:sp>
      <p:sp>
        <p:nvSpPr>
          <p:cNvPr id="3" name="Content Placeholder 2">
            <a:extLst>
              <a:ext uri="{FF2B5EF4-FFF2-40B4-BE49-F238E27FC236}">
                <a16:creationId xmlns:a16="http://schemas.microsoft.com/office/drawing/2014/main" id="{1475727D-2694-1A13-8A98-196514C4E4F8}"/>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dirty="0">
                <a:latin typeface="Times New Roman" panose="02020603050405020304" pitchFamily="18" charset="0"/>
              </a:rPr>
              <a:t>In recent years, the spread of counterfeit goods has become global. There are many fake products in the current supply chain. According to the report, fake product incidents have risen in the last few years. It is necessary to have a system for customers or users to check the all details of the product so that users can decide that the product is real or fake. In India currently, there is no such system to detect counterfeit products. So, the solution involves a simple QR code-based identification that can help the end-user or customers to scan and identify the genuineness of the product by using a smartphone</a:t>
            </a:r>
            <a:endParaRPr lang="en-IN" sz="2000" dirty="0"/>
          </a:p>
        </p:txBody>
      </p:sp>
    </p:spTree>
    <p:extLst>
      <p:ext uri="{BB962C8B-B14F-4D97-AF65-F5344CB8AC3E}">
        <p14:creationId xmlns:p14="http://schemas.microsoft.com/office/powerpoint/2010/main" val="36834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FFA8E-5C37-044E-5871-1059A9410239}"/>
              </a:ext>
            </a:extLst>
          </p:cNvPr>
          <p:cNvSpPr>
            <a:spLocks noGrp="1"/>
          </p:cNvSpPr>
          <p:nvPr>
            <p:ph type="title"/>
          </p:nvPr>
        </p:nvSpPr>
        <p:spPr>
          <a:xfrm>
            <a:off x="1289303" y="473829"/>
            <a:ext cx="9849751" cy="1349671"/>
          </a:xfrm>
        </p:spPr>
        <p:txBody>
          <a:bodyPr anchor="b">
            <a:normAutofit/>
          </a:bodyPr>
          <a:lstStyle/>
          <a:p>
            <a:r>
              <a:rPr lang="en-US" sz="5400" dirty="0"/>
              <a:t>Literature Review</a:t>
            </a:r>
            <a:endParaRPr lang="en-IN" sz="5400" dirty="0"/>
          </a:p>
        </p:txBody>
      </p:sp>
      <p:sp>
        <p:nvSpPr>
          <p:cNvPr id="3" name="Content Placeholder 2">
            <a:extLst>
              <a:ext uri="{FF2B5EF4-FFF2-40B4-BE49-F238E27FC236}">
                <a16:creationId xmlns:a16="http://schemas.microsoft.com/office/drawing/2014/main" id="{EA2941E7-3829-7D75-92E0-9519684C1BB7}"/>
              </a:ext>
            </a:extLst>
          </p:cNvPr>
          <p:cNvSpPr>
            <a:spLocks noGrp="1"/>
          </p:cNvSpPr>
          <p:nvPr>
            <p:ph idx="1"/>
          </p:nvPr>
        </p:nvSpPr>
        <p:spPr>
          <a:xfrm>
            <a:off x="1289304" y="2272590"/>
            <a:ext cx="9849751" cy="3662491"/>
          </a:xfrm>
        </p:spPr>
        <p:txBody>
          <a:bodyPr anchor="ctr">
            <a:normAutofit/>
          </a:bodyPr>
          <a:lstStyle/>
          <a:p>
            <a:pPr marL="0" indent="0">
              <a:buNone/>
            </a:pPr>
            <a:r>
              <a:rPr lang="en-US" sz="1650" b="0" i="0" u="none" strike="noStrike" baseline="0" dirty="0">
                <a:latin typeface="Times New Roman" panose="02020603050405020304" pitchFamily="18" charset="0"/>
              </a:rPr>
              <a:t>1. A Survey of Counterfeit Product Detection by Prabhu Shankar, R. </a:t>
            </a:r>
            <a:r>
              <a:rPr lang="en-US" sz="1650" b="0" i="0" u="none" strike="noStrike" baseline="0" dirty="0" err="1">
                <a:latin typeface="Times New Roman" panose="02020603050405020304" pitchFamily="18" charset="0"/>
              </a:rPr>
              <a:t>Jayavadivel</a:t>
            </a:r>
            <a:r>
              <a:rPr lang="en-US" sz="1650" b="0" i="0" u="none" strike="noStrike" baseline="0" dirty="0">
                <a:latin typeface="Times New Roman" panose="02020603050405020304" pitchFamily="18" charset="0"/>
              </a:rPr>
              <a:t>. Counterfeit products are growing exponentially with the enormous amount of online and black-market. So, there is a strong need to address the challenges of detecting counterfeit products and designing appropriate technology to improve detection accuracy. This is one of the active research areas to be explored in the current world. This paper discusses various techniques for identifying counterfeit products.</a:t>
            </a:r>
          </a:p>
          <a:p>
            <a:pPr marL="0" indent="0">
              <a:buNone/>
            </a:pPr>
            <a:r>
              <a:rPr lang="en-US" sz="1650" b="0" i="0" u="none" strike="noStrike" baseline="0" dirty="0">
                <a:latin typeface="Times New Roman" panose="02020603050405020304" pitchFamily="18" charset="0"/>
              </a:rPr>
              <a:t>2. Smart Tags for Brand protection and anti-counterfeiting in the wine industry by steven, Marko. This paper describes a brand protection and anticounterfeiting solution for the wine industry based on smart tags and </a:t>
            </a:r>
            <a:r>
              <a:rPr lang="en-US" sz="1650" b="0" i="0" u="none" strike="noStrike" baseline="0" dirty="0" err="1">
                <a:latin typeface="Times New Roman" panose="02020603050405020304" pitchFamily="18" charset="0"/>
              </a:rPr>
              <a:t>Cloudenabled</a:t>
            </a:r>
            <a:r>
              <a:rPr lang="en-US" sz="1650" dirty="0">
                <a:latin typeface="Times New Roman" panose="02020603050405020304" pitchFamily="18" charset="0"/>
              </a:rPr>
              <a:t> </a:t>
            </a:r>
            <a:r>
              <a:rPr lang="en-US" sz="1650" b="0" i="0" u="none" strike="noStrike" baseline="0" dirty="0">
                <a:latin typeface="Times New Roman" panose="02020603050405020304" pitchFamily="18" charset="0"/>
              </a:rPr>
              <a:t>technologies. The main idea behind smart tags is to utilize quick response codes and functional inks supported by the Cloud system and two-way communication between the winemaker and end-user.</a:t>
            </a:r>
          </a:p>
          <a:p>
            <a:pPr marL="0" indent="0">
              <a:buNone/>
            </a:pPr>
            <a:r>
              <a:rPr lang="en-US" sz="1650" dirty="0">
                <a:latin typeface="Times New Roman" panose="02020603050405020304" pitchFamily="18" charset="0"/>
              </a:rPr>
              <a:t>3. </a:t>
            </a:r>
            <a:r>
              <a:rPr lang="en-US" sz="1650" b="0" i="0" u="none" strike="noStrike" baseline="0" dirty="0">
                <a:latin typeface="Times New Roman" panose="02020603050405020304" pitchFamily="18" charset="0"/>
              </a:rPr>
              <a:t>A Blockchain-based Supply Chain Quality Management Framework by Si Chen, Rui Shi. In this paper, we propose a blockchain-based framework. This framework will provide a theoretical basis for intelligent quality management of the supply chain based on blockchain technology. Furthermore, it provides a foundation to develop theories about information resource management in distributed, virtual organizations.</a:t>
            </a:r>
            <a:endParaRPr lang="en-IN" sz="1650" dirty="0"/>
          </a:p>
          <a:p>
            <a:pPr marL="0" indent="0">
              <a:buNone/>
            </a:pPr>
            <a:endParaRPr lang="en-IN" sz="1400" dirty="0"/>
          </a:p>
        </p:txBody>
      </p:sp>
    </p:spTree>
    <p:extLst>
      <p:ext uri="{BB962C8B-B14F-4D97-AF65-F5344CB8AC3E}">
        <p14:creationId xmlns:p14="http://schemas.microsoft.com/office/powerpoint/2010/main" val="158242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AF18B-C9D4-67E4-DC36-0276D46565F5}"/>
              </a:ext>
            </a:extLst>
          </p:cNvPr>
          <p:cNvSpPr>
            <a:spLocks noGrp="1"/>
          </p:cNvSpPr>
          <p:nvPr>
            <p:ph type="title"/>
          </p:nvPr>
        </p:nvSpPr>
        <p:spPr>
          <a:xfrm>
            <a:off x="1282963" y="1238080"/>
            <a:ext cx="9849751" cy="1349671"/>
          </a:xfrm>
        </p:spPr>
        <p:txBody>
          <a:bodyPr anchor="b">
            <a:normAutofit/>
          </a:bodyPr>
          <a:lstStyle/>
          <a:p>
            <a:r>
              <a:rPr lang="en-US" sz="5400" dirty="0"/>
              <a:t>Objectives</a:t>
            </a:r>
            <a:endParaRPr lang="en-IN" sz="5400" dirty="0"/>
          </a:p>
        </p:txBody>
      </p:sp>
      <p:sp>
        <p:nvSpPr>
          <p:cNvPr id="3" name="Content Placeholder 2">
            <a:extLst>
              <a:ext uri="{FF2B5EF4-FFF2-40B4-BE49-F238E27FC236}">
                <a16:creationId xmlns:a16="http://schemas.microsoft.com/office/drawing/2014/main" id="{FE82D141-DBDF-9190-082A-0C12D44E9834}"/>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a:latin typeface="Times New Roman" panose="02020603050405020304" pitchFamily="18" charset="0"/>
              </a:rPr>
              <a:t>The idea </a:t>
            </a:r>
            <a:r>
              <a:rPr lang="en-US" sz="2000">
                <a:latin typeface="Times New Roman" panose="02020603050405020304" pitchFamily="18" charset="0"/>
              </a:rPr>
              <a:t>for </a:t>
            </a:r>
            <a:r>
              <a:rPr lang="en-US" sz="2000" b="0" i="0" u="none" strike="noStrike" baseline="0">
                <a:latin typeface="Times New Roman" panose="02020603050405020304" pitchFamily="18" charset="0"/>
              </a:rPr>
              <a:t>this project came into existence because of the increase in the counterfeit products.</a:t>
            </a:r>
          </a:p>
          <a:p>
            <a:pPr marL="0" indent="0">
              <a:buNone/>
            </a:pPr>
            <a:r>
              <a:rPr lang="en-US" sz="2000" b="0" i="0" u="none" strike="noStrike" baseline="0">
                <a:latin typeface="Times New Roman" panose="02020603050405020304" pitchFamily="18" charset="0"/>
              </a:rPr>
              <a:t>The objectives of this project are:</a:t>
            </a:r>
          </a:p>
          <a:p>
            <a:pPr marL="342900" indent="-342900">
              <a:buFont typeface="+mj-lt"/>
              <a:buAutoNum type="arabicParenR"/>
            </a:pPr>
            <a:r>
              <a:rPr lang="en-US" sz="2000" b="0" i="0" u="none" strike="noStrike" baseline="0">
                <a:latin typeface="Times New Roman" panose="02020603050405020304" pitchFamily="18" charset="0"/>
              </a:rPr>
              <a:t>To Design Anti Counterfeit System using Blockchain.</a:t>
            </a:r>
          </a:p>
          <a:p>
            <a:pPr marL="342900" indent="-342900">
              <a:buFont typeface="+mj-lt"/>
              <a:buAutoNum type="arabicParenR"/>
            </a:pPr>
            <a:r>
              <a:rPr lang="en-US" sz="2000" b="0" i="0" u="none" strike="noStrike" baseline="0">
                <a:latin typeface="Times New Roman" panose="02020603050405020304" pitchFamily="18" charset="0"/>
              </a:rPr>
              <a:t>To secure product details using a QR code.</a:t>
            </a:r>
          </a:p>
          <a:p>
            <a:pPr marL="342900" indent="-342900">
              <a:buFont typeface="+mj-lt"/>
              <a:buAutoNum type="arabicParenR"/>
            </a:pPr>
            <a:r>
              <a:rPr lang="en-US" sz="2000" b="0" i="0" u="none" strike="noStrike" baseline="0">
                <a:latin typeface="Times New Roman" panose="02020603050405020304" pitchFamily="18" charset="0"/>
              </a:rPr>
              <a:t>Provide security to the clients by offering data to client.</a:t>
            </a:r>
            <a:endParaRPr lang="en-IN" sz="2000"/>
          </a:p>
          <a:p>
            <a:pPr marL="0" indent="0">
              <a:buNone/>
            </a:pPr>
            <a:endParaRPr lang="en-IN" sz="2000"/>
          </a:p>
        </p:txBody>
      </p:sp>
    </p:spTree>
    <p:extLst>
      <p:ext uri="{BB962C8B-B14F-4D97-AF65-F5344CB8AC3E}">
        <p14:creationId xmlns:p14="http://schemas.microsoft.com/office/powerpoint/2010/main" val="371866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AA9BE-2DA4-F7BA-1753-C7594957275F}"/>
              </a:ext>
            </a:extLst>
          </p:cNvPr>
          <p:cNvSpPr>
            <a:spLocks noGrp="1"/>
          </p:cNvSpPr>
          <p:nvPr>
            <p:ph type="title"/>
          </p:nvPr>
        </p:nvSpPr>
        <p:spPr>
          <a:xfrm>
            <a:off x="1282963" y="1238080"/>
            <a:ext cx="9849751" cy="1349671"/>
          </a:xfrm>
        </p:spPr>
        <p:txBody>
          <a:bodyPr anchor="b">
            <a:normAutofit/>
          </a:bodyPr>
          <a:lstStyle/>
          <a:p>
            <a:r>
              <a:rPr lang="en-US" sz="5400"/>
              <a:t>Problem Statement</a:t>
            </a:r>
            <a:endParaRPr lang="en-IN" sz="5400"/>
          </a:p>
        </p:txBody>
      </p:sp>
      <p:sp>
        <p:nvSpPr>
          <p:cNvPr id="3" name="Content Placeholder 2">
            <a:extLst>
              <a:ext uri="{FF2B5EF4-FFF2-40B4-BE49-F238E27FC236}">
                <a16:creationId xmlns:a16="http://schemas.microsoft.com/office/drawing/2014/main" id="{589249AA-9DA1-6397-AE0E-7FF719492FD0}"/>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a:latin typeface="Times New Roman" panose="02020603050405020304" pitchFamily="18" charset="0"/>
              </a:rPr>
              <a:t>The worldwide improvement of an item or innovation consistently accompanies hazard factors, for example, forging and duplication. Forging items can influence the organization's name and the client’s wellbeing. Presently days discovery of phony item is the greatest test. Fake items are causing a significant impact on the organization and the client's wellbeing. Hence, item creators are confronting enormous </a:t>
            </a:r>
            <a:r>
              <a:rPr lang="en-IN" sz="2000" b="0" i="0" u="none" strike="noStrike" baseline="0">
                <a:latin typeface="Times New Roman" panose="02020603050405020304" pitchFamily="18" charset="0"/>
              </a:rPr>
              <a:t>misfortune.</a:t>
            </a:r>
          </a:p>
          <a:p>
            <a:pPr marL="0" indent="0">
              <a:buNone/>
            </a:pPr>
            <a:r>
              <a:rPr lang="en-US" sz="2000" b="0" i="0" u="none" strike="noStrike" baseline="0">
                <a:latin typeface="Times New Roman" panose="02020603050405020304" pitchFamily="18" charset="0"/>
              </a:rPr>
              <a:t>India and different nations are battling such fake and fake items. In the proposed framework, the framework produces QR codes utilizing Blockchain innovation. This innovation stores exchange records in blocks. These squares are secure and difficult to access and change the data from it. By utilizing a QR code we can recognize the fake item.</a:t>
            </a:r>
            <a:endParaRPr lang="en-IN" sz="2000"/>
          </a:p>
          <a:p>
            <a:pPr marL="0" indent="0">
              <a:buNone/>
            </a:pPr>
            <a:endParaRPr lang="en-IN" sz="2000"/>
          </a:p>
        </p:txBody>
      </p:sp>
    </p:spTree>
    <p:extLst>
      <p:ext uri="{BB962C8B-B14F-4D97-AF65-F5344CB8AC3E}">
        <p14:creationId xmlns:p14="http://schemas.microsoft.com/office/powerpoint/2010/main" val="319515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19F94-13B8-EAC6-BE35-F1A87B22271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System Architecture</a:t>
            </a:r>
          </a:p>
        </p:txBody>
      </p:sp>
      <p:pic>
        <p:nvPicPr>
          <p:cNvPr id="4" name="Picture 3">
            <a:extLst>
              <a:ext uri="{FF2B5EF4-FFF2-40B4-BE49-F238E27FC236}">
                <a16:creationId xmlns:a16="http://schemas.microsoft.com/office/drawing/2014/main" id="{583285AC-549C-4FDD-11D7-10E43CE10406}"/>
              </a:ext>
            </a:extLst>
          </p:cNvPr>
          <p:cNvPicPr>
            <a:picLocks noChangeAspect="1"/>
          </p:cNvPicPr>
          <p:nvPr/>
        </p:nvPicPr>
        <p:blipFill>
          <a:blip r:embed="rId2"/>
          <a:stretch>
            <a:fillRect/>
          </a:stretch>
        </p:blipFill>
        <p:spPr>
          <a:xfrm>
            <a:off x="838200" y="2067580"/>
            <a:ext cx="10512547" cy="400599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C225844-11CA-C860-D8D9-68AC20313C54}"/>
                  </a:ext>
                </a:extLst>
              </p14:cNvPr>
              <p14:cNvContentPartPr/>
              <p14:nvPr/>
            </p14:nvContentPartPr>
            <p14:xfrm>
              <a:off x="3952620" y="-248190"/>
              <a:ext cx="360" cy="360"/>
            </p14:xfrm>
          </p:contentPart>
        </mc:Choice>
        <mc:Fallback xmlns="">
          <p:pic>
            <p:nvPicPr>
              <p:cNvPr id="3" name="Ink 2">
                <a:extLst>
                  <a:ext uri="{FF2B5EF4-FFF2-40B4-BE49-F238E27FC236}">
                    <a16:creationId xmlns:a16="http://schemas.microsoft.com/office/drawing/2014/main" id="{4C225844-11CA-C860-D8D9-68AC20313C54}"/>
                  </a:ext>
                </a:extLst>
              </p:cNvPr>
              <p:cNvPicPr/>
              <p:nvPr/>
            </p:nvPicPr>
            <p:blipFill>
              <a:blip r:embed="rId4"/>
              <a:stretch>
                <a:fillRect/>
              </a:stretch>
            </p:blipFill>
            <p:spPr>
              <a:xfrm>
                <a:off x="3898980" y="-35583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AE28F8E-5CC4-E93B-58FA-B74BB7E4761A}"/>
                  </a:ext>
                </a:extLst>
              </p14:cNvPr>
              <p14:cNvContentPartPr/>
              <p14:nvPr/>
            </p14:nvContentPartPr>
            <p14:xfrm>
              <a:off x="3914460" y="-172065"/>
              <a:ext cx="360" cy="360"/>
            </p14:xfrm>
          </p:contentPart>
        </mc:Choice>
        <mc:Fallback xmlns="">
          <p:pic>
            <p:nvPicPr>
              <p:cNvPr id="5" name="Ink 4">
                <a:extLst>
                  <a:ext uri="{FF2B5EF4-FFF2-40B4-BE49-F238E27FC236}">
                    <a16:creationId xmlns:a16="http://schemas.microsoft.com/office/drawing/2014/main" id="{AAE28F8E-5CC4-E93B-58FA-B74BB7E4761A}"/>
                  </a:ext>
                </a:extLst>
              </p:cNvPr>
              <p:cNvPicPr/>
              <p:nvPr/>
            </p:nvPicPr>
            <p:blipFill>
              <a:blip r:embed="rId4"/>
              <a:stretch>
                <a:fillRect/>
              </a:stretch>
            </p:blipFill>
            <p:spPr>
              <a:xfrm>
                <a:off x="3860460" y="-27970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DDBB057-8A43-A006-2AAF-60C2B3906963}"/>
                  </a:ext>
                </a:extLst>
              </p14:cNvPr>
              <p14:cNvContentPartPr/>
              <p14:nvPr/>
            </p14:nvContentPartPr>
            <p14:xfrm>
              <a:off x="3886020" y="-209865"/>
              <a:ext cx="360" cy="360"/>
            </p14:xfrm>
          </p:contentPart>
        </mc:Choice>
        <mc:Fallback xmlns="">
          <p:pic>
            <p:nvPicPr>
              <p:cNvPr id="6" name="Ink 5">
                <a:extLst>
                  <a:ext uri="{FF2B5EF4-FFF2-40B4-BE49-F238E27FC236}">
                    <a16:creationId xmlns:a16="http://schemas.microsoft.com/office/drawing/2014/main" id="{1DDBB057-8A43-A006-2AAF-60C2B3906963}"/>
                  </a:ext>
                </a:extLst>
              </p:cNvPr>
              <p:cNvPicPr/>
              <p:nvPr/>
            </p:nvPicPr>
            <p:blipFill>
              <a:blip r:embed="rId4"/>
              <a:stretch>
                <a:fillRect/>
              </a:stretch>
            </p:blipFill>
            <p:spPr>
              <a:xfrm>
                <a:off x="3832020" y="-31750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86C3E70-3798-AEA7-8B08-39081101506D}"/>
                  </a:ext>
                </a:extLst>
              </p14:cNvPr>
              <p14:cNvContentPartPr/>
              <p14:nvPr/>
            </p14:nvContentPartPr>
            <p14:xfrm>
              <a:off x="3429900" y="-209865"/>
              <a:ext cx="551520" cy="360"/>
            </p14:xfrm>
          </p:contentPart>
        </mc:Choice>
        <mc:Fallback xmlns="">
          <p:pic>
            <p:nvPicPr>
              <p:cNvPr id="7" name="Ink 6">
                <a:extLst>
                  <a:ext uri="{FF2B5EF4-FFF2-40B4-BE49-F238E27FC236}">
                    <a16:creationId xmlns:a16="http://schemas.microsoft.com/office/drawing/2014/main" id="{A86C3E70-3798-AEA7-8B08-39081101506D}"/>
                  </a:ext>
                </a:extLst>
              </p:cNvPr>
              <p:cNvPicPr/>
              <p:nvPr/>
            </p:nvPicPr>
            <p:blipFill>
              <a:blip r:embed="rId8"/>
              <a:stretch>
                <a:fillRect/>
              </a:stretch>
            </p:blipFill>
            <p:spPr>
              <a:xfrm>
                <a:off x="3375900" y="-317505"/>
                <a:ext cx="659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452C2BF1-D993-100E-8A55-AAB52D9CB129}"/>
                  </a:ext>
                </a:extLst>
              </p14:cNvPr>
              <p14:cNvContentPartPr/>
              <p14:nvPr/>
            </p14:nvContentPartPr>
            <p14:xfrm>
              <a:off x="3637980" y="-209865"/>
              <a:ext cx="360" cy="360"/>
            </p14:xfrm>
          </p:contentPart>
        </mc:Choice>
        <mc:Fallback xmlns="">
          <p:pic>
            <p:nvPicPr>
              <p:cNvPr id="8" name="Ink 7">
                <a:extLst>
                  <a:ext uri="{FF2B5EF4-FFF2-40B4-BE49-F238E27FC236}">
                    <a16:creationId xmlns:a16="http://schemas.microsoft.com/office/drawing/2014/main" id="{452C2BF1-D993-100E-8A55-AAB52D9CB129}"/>
                  </a:ext>
                </a:extLst>
              </p:cNvPr>
              <p:cNvPicPr/>
              <p:nvPr/>
            </p:nvPicPr>
            <p:blipFill>
              <a:blip r:embed="rId4"/>
              <a:stretch>
                <a:fillRect/>
              </a:stretch>
            </p:blipFill>
            <p:spPr>
              <a:xfrm>
                <a:off x="3584340" y="-317505"/>
                <a:ext cx="108000" cy="216000"/>
              </a:xfrm>
              <a:prstGeom prst="rect">
                <a:avLst/>
              </a:prstGeom>
            </p:spPr>
          </p:pic>
        </mc:Fallback>
      </mc:AlternateContent>
    </p:spTree>
    <p:extLst>
      <p:ext uri="{BB962C8B-B14F-4D97-AF65-F5344CB8AC3E}">
        <p14:creationId xmlns:p14="http://schemas.microsoft.com/office/powerpoint/2010/main" val="11949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D869E-3811-379C-46AA-1E8487D0A37F}"/>
              </a:ext>
            </a:extLst>
          </p:cNvPr>
          <p:cNvSpPr>
            <a:spLocks noGrp="1"/>
          </p:cNvSpPr>
          <p:nvPr>
            <p:ph type="title"/>
          </p:nvPr>
        </p:nvSpPr>
        <p:spPr>
          <a:xfrm>
            <a:off x="1045028" y="1372905"/>
            <a:ext cx="3892732" cy="4305519"/>
          </a:xfrm>
        </p:spPr>
        <p:txBody>
          <a:bodyPr anchor="ctr">
            <a:normAutofit/>
          </a:bodyPr>
          <a:lstStyle/>
          <a:p>
            <a:r>
              <a:rPr lang="en-US" sz="5000"/>
              <a:t>Hardware and Software Requirements</a:t>
            </a:r>
            <a:endParaRPr lang="en-IN" sz="5000"/>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1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C905FB-DD94-77FD-D2D8-2BA8F43E7A4E}"/>
              </a:ext>
            </a:extLst>
          </p:cNvPr>
          <p:cNvSpPr>
            <a:spLocks noGrp="1"/>
          </p:cNvSpPr>
          <p:nvPr>
            <p:ph idx="1"/>
          </p:nvPr>
        </p:nvSpPr>
        <p:spPr>
          <a:xfrm>
            <a:off x="6096000" y="1372905"/>
            <a:ext cx="5224272" cy="4305519"/>
          </a:xfrm>
        </p:spPr>
        <p:txBody>
          <a:bodyPr anchor="ctr">
            <a:normAutofit/>
          </a:bodyPr>
          <a:lstStyle/>
          <a:p>
            <a:pPr marL="0" indent="0">
              <a:buNone/>
            </a:pPr>
            <a:r>
              <a:rPr lang="en-IN" sz="2000" dirty="0">
                <a:latin typeface="Times New Roman" panose="02020603050405020304" pitchFamily="18" charset="0"/>
                <a:cs typeface="Times New Roman" panose="02020603050405020304" pitchFamily="18" charset="0"/>
              </a:rPr>
              <a:t>Hardware Requirements</a:t>
            </a:r>
          </a:p>
          <a:p>
            <a:r>
              <a:rPr lang="en-IN" sz="2000" dirty="0">
                <a:latin typeface="Times New Roman" panose="02020603050405020304" pitchFamily="18" charset="0"/>
                <a:cs typeface="Times New Roman" panose="02020603050405020304" pitchFamily="18" charset="0"/>
              </a:rPr>
              <a:t>Pentium 4 processor is required</a:t>
            </a:r>
          </a:p>
          <a:p>
            <a:r>
              <a:rPr lang="en-IN" sz="2000" dirty="0">
                <a:latin typeface="Times New Roman" panose="02020603050405020304" pitchFamily="18" charset="0"/>
                <a:cs typeface="Times New Roman" panose="02020603050405020304" pitchFamily="18" charset="0"/>
              </a:rPr>
              <a:t>Memory – 4 GB(min)</a:t>
            </a:r>
          </a:p>
          <a:p>
            <a:r>
              <a:rPr lang="en-IN" sz="2000" dirty="0">
                <a:latin typeface="Times New Roman" panose="02020603050405020304" pitchFamily="18" charset="0"/>
                <a:cs typeface="Times New Roman" panose="02020603050405020304" pitchFamily="18" charset="0"/>
              </a:rPr>
              <a:t>Hard Drive: 20 GB</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spc="-150" dirty="0">
                <a:latin typeface="Times New Roman" panose="02020603050405020304" pitchFamily="18" charset="0"/>
                <a:cs typeface="Times New Roman" panose="02020603050405020304" pitchFamily="18" charset="0"/>
              </a:rPr>
              <a:t>Software Requirements</a:t>
            </a:r>
          </a:p>
          <a:p>
            <a:r>
              <a:rPr lang="en-IN" sz="2000" spc="-150" dirty="0">
                <a:latin typeface="Times New Roman" panose="02020603050405020304" pitchFamily="18" charset="0"/>
                <a:cs typeface="Times New Roman" panose="02020603050405020304" pitchFamily="18" charset="0"/>
              </a:rPr>
              <a:t>Windows 7 to 10 as the windows OS</a:t>
            </a:r>
          </a:p>
          <a:p>
            <a:r>
              <a:rPr lang="en-IN" sz="2000" spc="-150" dirty="0">
                <a:latin typeface="Times New Roman" panose="02020603050405020304" pitchFamily="18" charset="0"/>
                <a:cs typeface="Times New Roman" panose="02020603050405020304" pitchFamily="18" charset="0"/>
              </a:rPr>
              <a:t>Python Idle as a piece of a software</a:t>
            </a:r>
          </a:p>
          <a:p>
            <a:r>
              <a:rPr lang="en-IN" sz="2000" spc="-150" dirty="0">
                <a:latin typeface="Times New Roman" panose="02020603050405020304" pitchFamily="18" charset="0"/>
                <a:cs typeface="Times New Roman" panose="02020603050405020304" pitchFamily="18" charset="0"/>
              </a:rPr>
              <a:t>Apache server and My-SQL</a:t>
            </a:r>
          </a:p>
        </p:txBody>
      </p:sp>
      <p:sp>
        <p:nvSpPr>
          <p:cNvPr id="29"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4897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1180</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Fake Product Identification Using Blockchain</vt:lpstr>
      <vt:lpstr>Table Of Contents</vt:lpstr>
      <vt:lpstr>Introduction</vt:lpstr>
      <vt:lpstr>Motivation</vt:lpstr>
      <vt:lpstr>Literature Review</vt:lpstr>
      <vt:lpstr>Objectives</vt:lpstr>
      <vt:lpstr>Problem Statement</vt:lpstr>
      <vt:lpstr>System Architecture</vt:lpstr>
      <vt:lpstr>Hardware and Software Requirements</vt:lpstr>
      <vt:lpstr>Algorithms, Methods and Techniques Used</vt:lpstr>
      <vt:lpstr>PowerPoint Presentation</vt:lpstr>
      <vt:lpstr>Scope Of Project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Product Identification Using Blockchain</dc:title>
  <dc:creator>Tejaswini Singanamala</dc:creator>
  <cp:lastModifiedBy>Tejaswini Singanamala</cp:lastModifiedBy>
  <cp:revision>15</cp:revision>
  <dcterms:created xsi:type="dcterms:W3CDTF">2022-08-04T15:31:20Z</dcterms:created>
  <dcterms:modified xsi:type="dcterms:W3CDTF">2022-08-07T04:52:23Z</dcterms:modified>
</cp:coreProperties>
</file>