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9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2/28/2023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akulsingh1289/face-expression-detection-from-scratch" TargetMode="External"/><Relationship Id="rId2" Type="http://schemas.openxmlformats.org/officeDocument/2006/relationships/hyperlink" Target="https://www.kaggle.com/datasets/jonathanoheix/face-expression-recognition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expression classification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Libby Blair, Tom </a:t>
            </a:r>
            <a:r>
              <a:rPr lang="en-US" dirty="0" err="1"/>
              <a:t>Cobham</a:t>
            </a:r>
            <a:r>
              <a:rPr lang="en-US" dirty="0"/>
              <a:t>, Ankit Patel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ED29-19B1-AB36-6D63-7D72225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733A-CF17-4E61-36C2-05975905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will leverage a facial expression dataset to train and test an algorithm capable of accurately identifying positive and negative emotional responses, as well as potential threats. </a:t>
            </a:r>
          </a:p>
          <a:p>
            <a:r>
              <a:rPr lang="en-US" dirty="0"/>
              <a:t>Through analysis and testing, we will develop an algorithm that meets the objectives of our project and produces results of the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5067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ACE0EE-853E-EBB8-A744-815AD271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" b="2538"/>
          <a:stretch/>
        </p:blipFill>
        <p:spPr>
          <a:xfrm>
            <a:off x="1523765" y="1317176"/>
            <a:ext cx="9144470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FC44-257D-0C05-20E2-230BA94A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1A1DE73-3D12-AF48-1663-F2F52452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5715000" cy="4572000"/>
          </a:xfrm>
        </p:spPr>
        <p:txBody>
          <a:bodyPr/>
          <a:lstStyle/>
          <a:p>
            <a:pPr lvl="0"/>
            <a:r>
              <a:rPr lang="en-US" b="0" i="0" dirty="0">
                <a:solidFill>
                  <a:srgbClr val="D1D5DB"/>
                </a:solidFill>
                <a:effectLst/>
              </a:rPr>
              <a:t>Our proposed approach involves </a:t>
            </a:r>
            <a:r>
              <a:rPr lang="en-US" dirty="0">
                <a:solidFill>
                  <a:srgbClr val="D1D5DB"/>
                </a:solidFill>
              </a:rPr>
              <a:t>the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adaptation and utilization of the available data to complete our project.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7FB39C-4220-E0AB-DA79-25CB10A56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7" y="382698"/>
            <a:ext cx="3326394" cy="63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67-3037-F286-BC17-8325718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F352A40-CA52-3799-4DC5-21418C38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2857"/>
            <a:ext cx="10363200" cy="472270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Our project will implement a sequential model with both max pooling and conv 2D layers to enhance the accuracy of our results.</a:t>
            </a:r>
          </a:p>
          <a:p>
            <a:pPr lvl="0"/>
            <a:r>
              <a:rPr lang="en-US" dirty="0"/>
              <a:t>Diverse activation functions, including </a:t>
            </a:r>
            <a:r>
              <a:rPr lang="en-US" dirty="0" err="1"/>
              <a:t>Relu</a:t>
            </a:r>
            <a:r>
              <a:rPr lang="en-US" dirty="0"/>
              <a:t> and Sigmoid, will be employed to ensure optimal model performance.</a:t>
            </a:r>
          </a:p>
          <a:p>
            <a:pPr lvl="0"/>
            <a:r>
              <a:rPr lang="en-US" dirty="0"/>
              <a:t>Our team will measure the accuracy of our model to quantify its effectiveness.</a:t>
            </a:r>
          </a:p>
          <a:p>
            <a:pPr lvl="0"/>
            <a:r>
              <a:rPr lang="en-US" dirty="0"/>
              <a:t>We will experiment with a variety of optimizers, such as SGD and </a:t>
            </a:r>
            <a:r>
              <a:rPr lang="en-US" dirty="0" err="1"/>
              <a:t>RMsprop</a:t>
            </a:r>
            <a:r>
              <a:rPr lang="en-US" dirty="0"/>
              <a:t>, to identify the most suitable approach for our data.</a:t>
            </a:r>
          </a:p>
        </p:txBody>
      </p:sp>
    </p:spTree>
    <p:extLst>
      <p:ext uri="{BB962C8B-B14F-4D97-AF65-F5344CB8AC3E}">
        <p14:creationId xmlns:p14="http://schemas.microsoft.com/office/powerpoint/2010/main" val="42552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373-F368-CC87-1363-358D74B2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05B573C1-6510-5901-DEBF-F3413FAA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6680"/>
            <a:ext cx="10363200" cy="4562376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Tom: identified a suitable dataset on Kaggle that will be used for our project. He will take responsibility for pre-processing the data.</a:t>
            </a:r>
          </a:p>
          <a:p>
            <a:pPr lvl="1"/>
            <a:r>
              <a:rPr lang="en-US" sz="2000" dirty="0"/>
              <a:t>Also, create code to randomize the images that are run through our model to minimize bias and improve accuracy.</a:t>
            </a:r>
          </a:p>
          <a:p>
            <a:pPr lvl="0"/>
            <a:r>
              <a:rPr lang="en-US" sz="2400" dirty="0"/>
              <a:t>Libby: create presentation slides and perform additional pre-processing tasks. </a:t>
            </a:r>
          </a:p>
          <a:p>
            <a:pPr lvl="1"/>
            <a:r>
              <a:rPr lang="en-US" sz="2000" dirty="0"/>
              <a:t>These tasks include resizing, shearing, and adjusting batch size to ensure uniformity of color (RGB vs. BW) for our input images.</a:t>
            </a:r>
          </a:p>
          <a:p>
            <a:pPr lvl="0"/>
            <a:r>
              <a:rPr lang="en-US" sz="2400" dirty="0"/>
              <a:t>Ankit will develop and implement convolutional neural networks for our project.</a:t>
            </a:r>
          </a:p>
          <a:p>
            <a:pPr lvl="1"/>
            <a:r>
              <a:rPr lang="en-US" sz="2000" dirty="0"/>
              <a:t> He will work on developing a model for training that takes into account the number of epochs and batch size required to optimize our results.</a:t>
            </a:r>
          </a:p>
          <a:p>
            <a:pPr lvl="0"/>
            <a:r>
              <a:rPr lang="en-US" sz="2400" dirty="0"/>
              <a:t>Each member of our team will be responsible for creating a prediction algorithm and testing it to ensure its accuracy and 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18798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5CEA-163E-8C91-92A8-98BF311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8A78F1B-2A5B-8699-F038-84B047E8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92909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0" i="0" dirty="0">
                <a:solidFill>
                  <a:srgbClr val="D1D5DB"/>
                </a:solidFill>
                <a:effectLst/>
              </a:rPr>
              <a:t>The first step in our process will be to retrieve a database of images relevant to our project.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1D5DB"/>
                </a:solidFill>
              </a:rPr>
              <a:t>Next,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we will pre-process them to ensure optimal performance and eliminate any inconsistencies.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To evaluate the efficacy of our model, we will randomize our images into separate testing and training datasets.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Our team will then create a model tailored to the specific needs of our project.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Once the model is established, we will train and closely monitor the accuracy of our results.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In order to maximize accuracy, we will analyze the data and modify our model accordingly.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Our team will repeat this process until our desired level of accuracy is achieved.</a:t>
            </a:r>
          </a:p>
        </p:txBody>
      </p:sp>
    </p:spTree>
    <p:extLst>
      <p:ext uri="{BB962C8B-B14F-4D97-AF65-F5344CB8AC3E}">
        <p14:creationId xmlns:p14="http://schemas.microsoft.com/office/powerpoint/2010/main" val="23370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182C-A889-1F55-941C-063D52BB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84E2-2CE8-1631-4C19-A10A0413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next step will involve the creation of an algorithm capable of accurately predicting emotions from input images.</a:t>
            </a:r>
          </a:p>
          <a:p>
            <a:pPr lvl="1"/>
            <a:r>
              <a:rPr lang="en-US" dirty="0"/>
              <a:t>To verify the accuracy of our algorithm, we will feed it test images and analyze the predicted emotions.</a:t>
            </a:r>
          </a:p>
          <a:p>
            <a:r>
              <a:rPr lang="en-US" dirty="0"/>
              <a:t>By carefully assessing the accuracy of our predictions, we will ensure that our algorithm performs optimally and meets the objectives of our project.</a:t>
            </a:r>
          </a:p>
        </p:txBody>
      </p:sp>
    </p:spTree>
    <p:extLst>
      <p:ext uri="{BB962C8B-B14F-4D97-AF65-F5344CB8AC3E}">
        <p14:creationId xmlns:p14="http://schemas.microsoft.com/office/powerpoint/2010/main" val="16674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24E-8A1F-44AC-77E1-5C918D7A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F2ED-10EA-F00F-313C-AD5A75C2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https://www.kaggle.com/datasets/jonathanoheix/face-expression-recognition-dataset</a:t>
            </a:r>
            <a:endParaRPr lang="en-US" dirty="0"/>
          </a:p>
          <a:p>
            <a:r>
              <a:rPr lang="en-US" dirty="0"/>
              <a:t>Link for an example code that we will be modeling our algorithms after: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https://www.kaggle.com/code/nakulsingh1289/face-expression-detection-from-scratch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1340</TotalTime>
  <Words>554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Wingdings 2</vt:lpstr>
      <vt:lpstr>Wingdings 3</vt:lpstr>
      <vt:lpstr>Nightfall design template</vt:lpstr>
      <vt:lpstr>Facial expression classification Proposal</vt:lpstr>
      <vt:lpstr>Proposal</vt:lpstr>
      <vt:lpstr>Use-Case Diagram</vt:lpstr>
      <vt:lpstr>Data Flow Diagram</vt:lpstr>
      <vt:lpstr>System Design</vt:lpstr>
      <vt:lpstr>Member Contribution</vt:lpstr>
      <vt:lpstr>Methods</vt:lpstr>
      <vt:lpstr>Methods (Part 2)</vt:lpstr>
      <vt:lpstr>Dataset from Kaggle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classification Proposal</dc:title>
  <dc:creator>blaire51</dc:creator>
  <cp:lastModifiedBy>blaire51</cp:lastModifiedBy>
  <cp:revision>10</cp:revision>
  <dcterms:created xsi:type="dcterms:W3CDTF">2023-03-01T02:24:32Z</dcterms:created>
  <dcterms:modified xsi:type="dcterms:W3CDTF">2023-03-02T00:45:23Z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