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214"/>
    <a:srgbClr val="A50F15"/>
    <a:srgbClr val="54278F"/>
    <a:srgbClr val="045A8D"/>
    <a:srgbClr val="004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7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BCE-2215-4FAB-96F5-13233AC3CE52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0B43-FC2D-471F-B719-50147708E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" y="502810"/>
            <a:ext cx="2668438" cy="3548827"/>
            <a:chOff x="304800" y="502810"/>
            <a:chExt cx="2668438" cy="3548827"/>
          </a:xfrm>
        </p:grpSpPr>
        <p:sp>
          <p:nvSpPr>
            <p:cNvPr id="4" name="Rectangle 3"/>
            <p:cNvSpPr/>
            <p:nvPr/>
          </p:nvSpPr>
          <p:spPr>
            <a:xfrm>
              <a:off x="304800" y="502810"/>
              <a:ext cx="2667000" cy="712323"/>
            </a:xfrm>
            <a:prstGeom prst="rect">
              <a:avLst/>
            </a:prstGeom>
            <a:solidFill>
              <a:srgbClr val="0044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4800" y="1215133"/>
              <a:ext cx="2667000" cy="712323"/>
            </a:xfrm>
            <a:prstGeom prst="rect">
              <a:avLst/>
            </a:prstGeom>
            <a:solidFill>
              <a:srgbClr val="045A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238" y="1927456"/>
              <a:ext cx="2667000" cy="712323"/>
            </a:xfrm>
            <a:prstGeom prst="rect">
              <a:avLst/>
            </a:prstGeom>
            <a:solidFill>
              <a:srgbClr val="542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6238" y="2632742"/>
              <a:ext cx="2667000" cy="712323"/>
            </a:xfrm>
            <a:prstGeom prst="rect">
              <a:avLst/>
            </a:prstGeom>
            <a:solidFill>
              <a:srgbClr val="A50F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6238" y="3339314"/>
              <a:ext cx="2667000" cy="712323"/>
            </a:xfrm>
            <a:prstGeom prst="rect">
              <a:avLst/>
            </a:prstGeom>
            <a:solidFill>
              <a:srgbClr val="E08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16215" y="597361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Harue Ozaki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16215" y="130968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June Mieko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022007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Fumi Sato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272729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Ryo Munekata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0" y="3448678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Lucida Sans" panose="020B0602030504020204" pitchFamily="34" charset="0"/>
              </a:rPr>
              <a:t>Masaye Jinguji</a:t>
            </a:r>
          </a:p>
        </p:txBody>
      </p:sp>
    </p:spTree>
    <p:extLst>
      <p:ext uri="{BB962C8B-B14F-4D97-AF65-F5344CB8AC3E}">
        <p14:creationId xmlns:p14="http://schemas.microsoft.com/office/powerpoint/2010/main" val="345275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 Pyle</dc:creator>
  <cp:lastModifiedBy>Sarah  Pyle</cp:lastModifiedBy>
  <cp:revision>5</cp:revision>
  <dcterms:created xsi:type="dcterms:W3CDTF">2019-08-06T17:49:46Z</dcterms:created>
  <dcterms:modified xsi:type="dcterms:W3CDTF">2019-08-06T18:32:22Z</dcterms:modified>
</cp:coreProperties>
</file>