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8214"/>
    <a:srgbClr val="A50F15"/>
    <a:srgbClr val="54278F"/>
    <a:srgbClr val="045A8D"/>
    <a:srgbClr val="004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0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9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3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3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0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2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2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1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19200" y="352874"/>
            <a:ext cx="6172200" cy="6061494"/>
            <a:chOff x="457200" y="110706"/>
            <a:chExt cx="6172200" cy="6061494"/>
          </a:xfrm>
        </p:grpSpPr>
        <p:grpSp>
          <p:nvGrpSpPr>
            <p:cNvPr id="9" name="Group 8"/>
            <p:cNvGrpSpPr/>
            <p:nvPr/>
          </p:nvGrpSpPr>
          <p:grpSpPr>
            <a:xfrm>
              <a:off x="457200" y="110706"/>
              <a:ext cx="2362200" cy="6061494"/>
              <a:chOff x="457200" y="110706"/>
              <a:chExt cx="2362200" cy="606149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7200" y="110706"/>
                <a:ext cx="2362200" cy="1219200"/>
              </a:xfrm>
              <a:prstGeom prst="rect">
                <a:avLst/>
              </a:prstGeom>
              <a:solidFill>
                <a:srgbClr val="0044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57200" y="1329906"/>
                <a:ext cx="2362200" cy="1219200"/>
              </a:xfrm>
              <a:prstGeom prst="rect">
                <a:avLst/>
              </a:prstGeom>
              <a:solidFill>
                <a:srgbClr val="045A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7200" y="2514600"/>
                <a:ext cx="2362200" cy="1219200"/>
              </a:xfrm>
              <a:prstGeom prst="rect">
                <a:avLst/>
              </a:prstGeom>
              <a:solidFill>
                <a:srgbClr val="542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57200" y="3733800"/>
                <a:ext cx="2362200" cy="1219200"/>
              </a:xfrm>
              <a:prstGeom prst="rect">
                <a:avLst/>
              </a:prstGeom>
              <a:solidFill>
                <a:srgbClr val="A50F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7200" y="4953000"/>
                <a:ext cx="2362200" cy="1219200"/>
              </a:xfrm>
              <a:prstGeom prst="rect">
                <a:avLst/>
              </a:prstGeom>
              <a:solidFill>
                <a:srgbClr val="E082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124200" y="53564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Sans" panose="020B0602030504020204" pitchFamily="34" charset="0"/>
                </a:rPr>
                <a:t>Harue Ozaki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175484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Sans" panose="020B0602030504020204" pitchFamily="34" charset="0"/>
                </a:rPr>
                <a:t>June Mieko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24200" y="2939534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Sans" panose="020B0602030504020204" pitchFamily="34" charset="0"/>
                </a:rPr>
                <a:t>Fumi Sato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24200" y="4158734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Sans" panose="020B0602030504020204" pitchFamily="34" charset="0"/>
                </a:rPr>
                <a:t>Ryo Munekata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24200" y="5377934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Sans" panose="020B0602030504020204" pitchFamily="34" charset="0"/>
                </a:rPr>
                <a:t>Masaye Jinguji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75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 Pyle</dc:creator>
  <cp:lastModifiedBy>Sarah  Pyle</cp:lastModifiedBy>
  <cp:revision>4</cp:revision>
  <dcterms:created xsi:type="dcterms:W3CDTF">2019-08-06T17:49:46Z</dcterms:created>
  <dcterms:modified xsi:type="dcterms:W3CDTF">2019-08-06T18:01:30Z</dcterms:modified>
</cp:coreProperties>
</file>