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2" r:id="rId8"/>
    <p:sldId id="265" r:id="rId9"/>
    <p:sldId id="266"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69359-A98F-4F6A-0916-DF0E9813DF1C}" v="977" dt="2023-08-26T14:33:41.895"/>
    <p1510:client id="{69C8F75B-6081-A1F7-C1EB-9A965581D078}" v="1072" dt="2023-08-25T14:49:17.28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0704" autoAdjust="0"/>
  </p:normalViewPr>
  <p:slideViewPr>
    <p:cSldViewPr snapToGrid="0">
      <p:cViewPr>
        <p:scale>
          <a:sx n="100" d="100"/>
          <a:sy n="100" d="100"/>
        </p:scale>
        <p:origin x="-134" y="-4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Dev ops automated testing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65426"/>
            <a:ext cx="4941770" cy="847419"/>
          </a:xfrm>
        </p:spPr>
        <p:txBody>
          <a:bodyPr vert="horz" lIns="91440" tIns="45720" rIns="91440" bIns="45720" rtlCol="0" anchor="t">
            <a:normAutofit/>
          </a:bodyPr>
          <a:lstStyle/>
          <a:p>
            <a:r>
              <a:rPr lang="en-US" sz="2000" dirty="0"/>
              <a:t>Trevor </a:t>
            </a:r>
            <a:r>
              <a:rPr lang="en-US" sz="2000" dirty="0" err="1"/>
              <a:t>McLaurine</a:t>
            </a:r>
            <a:endParaRPr lang="en-US" sz="2000" dirty="0"/>
          </a:p>
          <a:p>
            <a:r>
              <a:rPr lang="en-US" sz="2000" dirty="0"/>
              <a:t>WEB-430</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904906"/>
            <a:ext cx="2895600" cy="62544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75808"/>
            <a:ext cx="4237149" cy="3978968"/>
          </a:xfrm>
        </p:spPr>
        <p:txBody>
          <a:bodyPr vert="horz" lIns="91440" tIns="45720" rIns="91440" bIns="45720" rtlCol="0" anchor="t">
            <a:normAutofit/>
          </a:bodyPr>
          <a:lstStyle/>
          <a:p>
            <a:pPr>
              <a:lnSpc>
                <a:spcPct val="100000"/>
              </a:lnSpc>
            </a:pPr>
            <a:r>
              <a:rPr lang="en-US" sz="1800" dirty="0"/>
              <a:t>Test Automation is an efficient and safe way to ensure our code is working correctly with the application. When used correctly, it can greatly increase the efficiency at which we test our code for use in production. This process allows for a faster turn-around times on various fixes with the application and lets us put code into production much quicker. Thus, creating a better product and happy clients.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55602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998980"/>
            <a:ext cx="2895600" cy="531366"/>
          </a:xfrm>
        </p:spPr>
        <p:txBody>
          <a:bodyPr>
            <a:normAutofit fontScale="90000"/>
          </a:bodyPr>
          <a:lstStyle/>
          <a:p>
            <a:r>
              <a:rPr lang="en-US" dirty="0"/>
              <a:t>TEST AUTOMATION AND DEV OPS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75808"/>
            <a:ext cx="4237149" cy="3978968"/>
          </a:xfrm>
        </p:spPr>
        <p:txBody>
          <a:bodyPr vert="horz" lIns="91440" tIns="45720" rIns="91440" bIns="45720" rtlCol="0" anchor="t">
            <a:normAutofit/>
          </a:bodyPr>
          <a:lstStyle/>
          <a:p>
            <a:pPr>
              <a:lnSpc>
                <a:spcPct val="100000"/>
              </a:lnSpc>
            </a:pPr>
            <a:r>
              <a:rPr lang="en-US" sz="1800" dirty="0"/>
              <a:t>Test automation is a part of the development pipeline process that tests and evaluates code. This testing is automatic and done with minimal human intervention. An automation framework is required for automation testing. This testing uses various scripts that verify the functionality of an application.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405216"/>
            <a:ext cx="5111750" cy="1204912"/>
          </a:xfrm>
        </p:spPr>
        <p:txBody>
          <a:bodyPr/>
          <a:lstStyle/>
          <a:p>
            <a:r>
              <a:rPr lang="en-US"/>
              <a:t>Automated testing</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868464"/>
            <a:ext cx="5111750" cy="3983306"/>
          </a:xfrm>
        </p:spPr>
        <p:txBody>
          <a:bodyPr vert="horz" lIns="91440" tIns="45720" rIns="91440" bIns="45720" rtlCol="0" anchor="t">
            <a:normAutofit/>
          </a:bodyPr>
          <a:lstStyle/>
          <a:p>
            <a:r>
              <a:rPr lang="en-US" sz="1800" dirty="0"/>
              <a:t>With Automated Testing, DevOps teams can:</a:t>
            </a:r>
            <a:endParaRPr lang="en-US" dirty="0"/>
          </a:p>
          <a:p>
            <a:pPr marL="285750" indent="-285750">
              <a:buChar char="•"/>
            </a:pPr>
            <a:r>
              <a:rPr lang="en-US" sz="1800" dirty="0"/>
              <a:t>Use test cases to make testing faster, which allows for faster debugging. </a:t>
            </a:r>
          </a:p>
          <a:p>
            <a:pPr marL="285750" indent="-285750">
              <a:buChar char="•"/>
            </a:pPr>
            <a:r>
              <a:rPr lang="en-US" sz="1800" dirty="0"/>
              <a:t>Use software programs to test applications and minimize human error. </a:t>
            </a:r>
          </a:p>
          <a:p>
            <a:pPr marL="285750" indent="-285750">
              <a:buChar char="•"/>
            </a:pPr>
            <a:r>
              <a:rPr lang="en-US" sz="1800" dirty="0"/>
              <a:t>Simplify the process by only testing once instead of testing multiple times. </a:t>
            </a:r>
          </a:p>
          <a:p>
            <a:pPr marL="285750" indent="-285750">
              <a:buChar char="•"/>
            </a:pPr>
            <a:r>
              <a:rPr lang="en-US" sz="1800" dirty="0"/>
              <a:t>Automate any process automatically, which increases reliability.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860952"/>
            <a:ext cx="4179570" cy="1135981"/>
          </a:xfrm>
        </p:spPr>
        <p:txBody>
          <a:bodyPr/>
          <a:lstStyle/>
          <a:p>
            <a:r>
              <a:rPr lang="en-US" dirty="0"/>
              <a:t>Why test automation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212622"/>
            <a:ext cx="4179570" cy="3477519"/>
          </a:xfrm>
        </p:spPr>
        <p:txBody>
          <a:bodyPr vert="horz" lIns="91440" tIns="45720" rIns="91440" bIns="45720" rtlCol="0" anchor="t">
            <a:normAutofit/>
          </a:bodyPr>
          <a:lstStyle/>
          <a:p>
            <a:r>
              <a:rPr lang="en-US" sz="2000" dirty="0"/>
              <a:t>DevOps is about providing continuous support to a product long after the development process is over. Sometimes, developers are required to turn around quick lead times on various client issues. With test automation and the development pipeline, developers can test new code and push it to production much faster. </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341424"/>
            <a:ext cx="6696075" cy="1373144"/>
          </a:xfrm>
        </p:spPr>
        <p:txBody>
          <a:bodyPr/>
          <a:lstStyle/>
          <a:p>
            <a:r>
              <a:rPr lang="en-US"/>
              <a:t>The Right automation tools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1798352"/>
            <a:ext cx="6696074" cy="4293181"/>
          </a:xfrm>
        </p:spPr>
        <p:txBody>
          <a:bodyPr vert="horz" lIns="91440" tIns="45720" rIns="91440" bIns="45720" rtlCol="0" anchor="t">
            <a:normAutofit/>
          </a:bodyPr>
          <a:lstStyle/>
          <a:p>
            <a:r>
              <a:rPr lang="en-US" sz="1800" dirty="0">
                <a:solidFill>
                  <a:schemeClr val="tx1"/>
                </a:solidFill>
              </a:rPr>
              <a:t>Using the right tools for the automation process is important as well. Not one automation tool fits all, so companies will need to investigate which automation tool works for them. A few key elements to choosing a good one are:</a:t>
            </a:r>
            <a:endParaRPr lang="en-US" dirty="0">
              <a:solidFill>
                <a:schemeClr val="tx1"/>
              </a:solidFill>
            </a:endParaRPr>
          </a:p>
          <a:p>
            <a:pPr marL="285750" indent="-285750">
              <a:buChar char="•"/>
            </a:pPr>
            <a:r>
              <a:rPr lang="en-US" sz="1800" dirty="0">
                <a:solidFill>
                  <a:schemeClr val="tx1"/>
                </a:solidFill>
              </a:rPr>
              <a:t>Finding the right tool that uses the correct language. </a:t>
            </a:r>
          </a:p>
          <a:p>
            <a:pPr marL="285750" indent="-285750">
              <a:buChar char="•"/>
            </a:pPr>
            <a:r>
              <a:rPr lang="en-US" sz="1800" dirty="0">
                <a:solidFill>
                  <a:schemeClr val="tx1"/>
                </a:solidFill>
              </a:rPr>
              <a:t>How much the licensing costings are. </a:t>
            </a:r>
          </a:p>
          <a:p>
            <a:pPr marL="285750" indent="-285750">
              <a:buChar char="•"/>
            </a:pPr>
            <a:r>
              <a:rPr lang="en-US" sz="1800" dirty="0">
                <a:solidFill>
                  <a:schemeClr val="tx1"/>
                </a:solidFill>
              </a:rPr>
              <a:t>If there are any training materials that the team can utilize. </a:t>
            </a:r>
          </a:p>
          <a:p>
            <a:pPr marL="285750" indent="-285750">
              <a:buChar char="•"/>
            </a:pPr>
            <a:r>
              <a:rPr lang="en-US" sz="1800" dirty="0">
                <a:solidFill>
                  <a:schemeClr val="tx1"/>
                </a:solidFill>
              </a:rPr>
              <a:t>Whether the tool can integrate well with DevOps. </a:t>
            </a:r>
          </a:p>
          <a:p>
            <a:pPr marL="285750" indent="-285750">
              <a:buChar char="•"/>
            </a:pPr>
            <a:r>
              <a:rPr lang="en-US" sz="1800" dirty="0">
                <a:solidFill>
                  <a:schemeClr val="tx1"/>
                </a:solidFill>
              </a:rPr>
              <a:t>Whether the tool is able to display good reports on the code.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652061"/>
            <a:ext cx="5111750" cy="603898"/>
          </a:xfrm>
        </p:spPr>
        <p:txBody>
          <a:bodyPr/>
          <a:lstStyle/>
          <a:p>
            <a:r>
              <a:rPr lang="en-US"/>
              <a:t>Team requirements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396239"/>
            <a:ext cx="5111750" cy="4316010"/>
          </a:xfrm>
        </p:spPr>
        <p:txBody>
          <a:bodyPr vert="horz" lIns="91440" tIns="45720" rIns="91440" bIns="45720" rtlCol="0" anchor="t">
            <a:normAutofit/>
          </a:bodyPr>
          <a:lstStyle/>
          <a:p>
            <a:r>
              <a:rPr lang="en-US" sz="1800" dirty="0"/>
              <a:t>Automation tools require a good amount of knowledge from the team that is using them. Unfortunately, automation tools are not simply </a:t>
            </a:r>
            <a:r>
              <a:rPr lang="en-US" sz="1800"/>
              <a:t>plug and play. The team needs to know: </a:t>
            </a:r>
            <a:endParaRPr lang="en-US"/>
          </a:p>
          <a:p>
            <a:pPr marL="285750" indent="-285750">
              <a:buChar char="•"/>
            </a:pPr>
            <a:r>
              <a:rPr lang="en-US" sz="1800" dirty="0"/>
              <a:t>The needs of the project. How the automation tools will aid the project in the development pipeline. </a:t>
            </a:r>
          </a:p>
          <a:p>
            <a:pPr marL="285750" indent="-285750">
              <a:buChar char="•"/>
            </a:pPr>
            <a:r>
              <a:rPr lang="en-US" sz="1800" dirty="0"/>
              <a:t>A general understanding the application functionality, and how to interact with the tools. </a:t>
            </a:r>
          </a:p>
          <a:p>
            <a:pPr marL="285750" indent="-285750">
              <a:buChar char="•"/>
            </a:pPr>
            <a:r>
              <a:rPr lang="en-US" sz="1800" dirty="0"/>
              <a:t>How to coordinate with development and </a:t>
            </a:r>
            <a:r>
              <a:rPr lang="en-US" sz="1800"/>
              <a:t>operations </a:t>
            </a:r>
            <a:endParaRPr lang="en-US" sz="1800"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405496" y="1634551"/>
            <a:ext cx="4179570" cy="527550"/>
          </a:xfrm>
        </p:spPr>
        <p:txBody>
          <a:bodyPr/>
          <a:lstStyle/>
          <a:p>
            <a:r>
              <a:rPr lang="en-US" dirty="0"/>
              <a:t>Benefits of automated testing</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5405496" y="2287955"/>
            <a:ext cx="4179570" cy="3272293"/>
          </a:xfrm>
        </p:spPr>
        <p:txBody>
          <a:bodyPr vert="horz" lIns="91440" tIns="45720" rIns="91440" bIns="45720" rtlCol="0" anchor="t">
            <a:normAutofit/>
          </a:bodyPr>
          <a:lstStyle/>
          <a:p>
            <a:pPr>
              <a:lnSpc>
                <a:spcPct val="100000"/>
              </a:lnSpc>
            </a:pPr>
            <a:r>
              <a:rPr lang="en-US" dirty="0"/>
              <a:t>Automated Testing brings a host of benefits to the testing process and the DevOps team. This includes: </a:t>
            </a:r>
          </a:p>
          <a:p>
            <a:pPr marL="285750" indent="-285750">
              <a:lnSpc>
                <a:spcPct val="100000"/>
              </a:lnSpc>
              <a:buChar char="•"/>
            </a:pPr>
            <a:r>
              <a:rPr lang="en-US" dirty="0"/>
              <a:t>Fast testing results without sacrificing quality. </a:t>
            </a:r>
          </a:p>
          <a:p>
            <a:pPr marL="285750" indent="-285750">
              <a:lnSpc>
                <a:spcPct val="100000"/>
              </a:lnSpc>
              <a:buChar char="•"/>
            </a:pPr>
            <a:r>
              <a:rPr lang="en-US" dirty="0"/>
              <a:t>Produce consistent quality outcomes across small teams</a:t>
            </a:r>
          </a:p>
          <a:p>
            <a:pPr marL="285750" indent="-285750">
              <a:lnSpc>
                <a:spcPct val="100000"/>
              </a:lnSpc>
              <a:buChar char="•"/>
            </a:pPr>
            <a:r>
              <a:rPr lang="en-US" dirty="0"/>
              <a:t>Achieve fast results without compromising security</a:t>
            </a:r>
          </a:p>
          <a:p>
            <a:pPr marL="285750" indent="-285750">
              <a:lnSpc>
                <a:spcPct val="100000"/>
              </a:lnSpc>
              <a:buChar char="•"/>
            </a:pPr>
            <a:r>
              <a:rPr lang="en-US" dirty="0"/>
              <a:t>Create a better product for your customers by eliminating bugs at the start. </a:t>
            </a:r>
          </a:p>
          <a:p>
            <a:pPr marL="285750" indent="-285750">
              <a:lnSpc>
                <a:spcPct val="100000"/>
              </a:lnSpc>
              <a:buChar char="•"/>
            </a:pPr>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860952"/>
            <a:ext cx="4179570" cy="1135981"/>
          </a:xfrm>
        </p:spPr>
        <p:txBody>
          <a:bodyPr/>
          <a:lstStyle/>
          <a:p>
            <a:r>
              <a:rPr lang="en-US" dirty="0"/>
              <a:t>Pitfalls of automated testing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212622"/>
            <a:ext cx="4179570" cy="3477519"/>
          </a:xfrm>
        </p:spPr>
        <p:txBody>
          <a:bodyPr vert="horz" lIns="91440" tIns="45720" rIns="91440" bIns="45720" rtlCol="0" anchor="t">
            <a:normAutofit/>
          </a:bodyPr>
          <a:lstStyle/>
          <a:p>
            <a:r>
              <a:rPr lang="en-US" sz="2000" dirty="0"/>
              <a:t>Automated testing is an incredibly powerful tool when used correctly. However, this does not eliminate the need for manual testing. Certain situations, like a user sign up, does not work well with Automated Testing and manual testing is needed. </a:t>
            </a:r>
          </a:p>
        </p:txBody>
      </p:sp>
    </p:spTree>
    <p:extLst>
      <p:ext uri="{BB962C8B-B14F-4D97-AF65-F5344CB8AC3E}">
        <p14:creationId xmlns:p14="http://schemas.microsoft.com/office/powerpoint/2010/main" val="246626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67131" y="990534"/>
            <a:ext cx="6696075" cy="545293"/>
          </a:xfrm>
        </p:spPr>
        <p:txBody>
          <a:bodyPr/>
          <a:lstStyle/>
          <a:p>
            <a:r>
              <a:rPr lang="en-US"/>
              <a:t>Pitfalls Continued</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67132" y="1967685"/>
            <a:ext cx="6696074" cy="2402293"/>
          </a:xfrm>
        </p:spPr>
        <p:txBody>
          <a:bodyPr vert="horz" lIns="91440" tIns="45720" rIns="91440" bIns="45720" rtlCol="0" anchor="t">
            <a:normAutofit/>
          </a:bodyPr>
          <a:lstStyle/>
          <a:p>
            <a:r>
              <a:rPr lang="en-US" sz="1800" dirty="0">
                <a:solidFill>
                  <a:schemeClr val="tx1"/>
                </a:solidFill>
              </a:rPr>
              <a:t>Automated testing can be a great way to uncover various problems with an application. However, over automation can become a problem. Utilizing too many tools can lead to undesirable results and the investment of time used for testing will be lost. </a:t>
            </a:r>
          </a:p>
          <a:p>
            <a:r>
              <a:rPr lang="en-US" sz="1800" dirty="0">
                <a:solidFill>
                  <a:schemeClr val="tx1"/>
                </a:solidFill>
              </a:rPr>
              <a:t>To avoid this, only utilize the tools that are needed. Find out the needs of the project and how those needs can be met before finding the correct tool for the job.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17627986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2.xml><?xml version="1.0" encoding="utf-8"?>
<ds:datastoreItem xmlns:ds="http://schemas.openxmlformats.org/officeDocument/2006/customXml" ds:itemID="{6F17F9B5-A097-44C6-9E8A-6F65D534F82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0</TotalTime>
  <Words>453</Words>
  <Application>Microsoft Office PowerPoint</Application>
  <PresentationFormat>Widescreen</PresentationFormat>
  <Paragraphs>146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Dev ops automated testing</vt:lpstr>
      <vt:lpstr>TEST AUTOMATION AND DEV OPS</vt:lpstr>
      <vt:lpstr>Automated testing</vt:lpstr>
      <vt:lpstr>Why test automation</vt:lpstr>
      <vt:lpstr>The Right automation tools</vt:lpstr>
      <vt:lpstr>Team requirements</vt:lpstr>
      <vt:lpstr>Benefits of automated testing</vt:lpstr>
      <vt:lpstr>Pitfalls of automated testing</vt:lpstr>
      <vt:lpstr>Pitfalls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249</cp:revision>
  <dcterms:created xsi:type="dcterms:W3CDTF">2023-08-25T13:48:06Z</dcterms:created>
  <dcterms:modified xsi:type="dcterms:W3CDTF">2023-08-26T14:33:44Z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