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79" r:id="rId6"/>
    <p:sldId id="280" r:id="rId7"/>
    <p:sldId id="281" r:id="rId8"/>
    <p:sldId id="290" r:id="rId9"/>
    <p:sldId id="292" r:id="rId10"/>
    <p:sldId id="294" r:id="rId11"/>
    <p:sldId id="295" r:id="rId12"/>
    <p:sldId id="296"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B10FC-4791-CBB5-471D-A06678FF7D2D}" v="1210" dt="2023-09-23T22:18:41.803"/>
    <p1510:client id="{6DAF8852-CEC3-46D4-9D9F-C5D8177D5DFD}" v="1145" dt="2023-09-23T14:57:44.090"/>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4609" autoAdjust="0"/>
  </p:normalViewPr>
  <p:slideViewPr>
    <p:cSldViewPr snapToGrid="0" snapToObjects="1">
      <p:cViewPr>
        <p:scale>
          <a:sx n="100" d="100"/>
          <a:sy n="100" d="100"/>
        </p:scale>
        <p:origin x="-720" y="-59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9/23/2023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dirty="0"/>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businessanalytics/definition/business-intelligence-BI"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Tech vs Business: decision making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Trevor </a:t>
            </a:r>
            <a:r>
              <a:rPr lang="en-US" dirty="0" err="1"/>
              <a:t>McLaurine</a:t>
            </a:r>
            <a:endParaRPr lang="en-US" dirty="0" err="1">
              <a:cs typeface="Sabon Next LT"/>
            </a:endParaRPr>
          </a:p>
          <a:p>
            <a:r>
              <a:rPr lang="en-US" dirty="0">
                <a:cs typeface="Sabon Next LT"/>
              </a:rPr>
              <a:t>WEB-425</a:t>
            </a:r>
          </a:p>
          <a:p>
            <a:endParaRPr lang="en-US" dirty="0">
              <a:cs typeface="Sabon Next LT"/>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5862" y="1212285"/>
            <a:ext cx="4550664" cy="675773"/>
          </a:xfrm>
        </p:spPr>
        <p:txBody>
          <a:bodyPr/>
          <a:lstStyle/>
          <a:p>
            <a:r>
              <a:rPr lang="en-US" dirty="0"/>
              <a:t>summary</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1887277"/>
            <a:ext cx="5359701" cy="2098077"/>
          </a:xfrm>
        </p:spPr>
        <p:txBody>
          <a:bodyPr>
            <a:normAutofit/>
          </a:bodyPr>
          <a:lstStyle/>
          <a:p>
            <a:r>
              <a:rPr lang="en-US" sz="2000" dirty="0">
                <a:cs typeface="Sabon Next LT"/>
              </a:rPr>
              <a:t>Businesses need technology derived thinking just as much as technology needs business derived thinking. One without the other is like the blind leading the blind. Both schools of thought can come together to create a better decision-making process.</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22663"/>
            <a:ext cx="5693664" cy="1131723"/>
          </a:xfrm>
        </p:spPr>
        <p:txBody>
          <a:bodyPr/>
          <a:lstStyle/>
          <a:p>
            <a:r>
              <a:rPr lang="en-US" dirty="0"/>
              <a:t>Moving forward</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87167"/>
            <a:ext cx="5693664" cy="3122168"/>
          </a:xfrm>
        </p:spPr>
        <p:txBody>
          <a:bodyPr vert="horz" lIns="91440" tIns="45720" rIns="91440" bIns="45720" rtlCol="0" anchor="t">
            <a:normAutofit/>
          </a:bodyPr>
          <a:lstStyle/>
          <a:p>
            <a:pPr>
              <a:lnSpc>
                <a:spcPct val="100000"/>
              </a:lnSpc>
            </a:pPr>
            <a:r>
              <a:rPr lang="en-US" sz="1800" dirty="0">
                <a:solidFill>
                  <a:schemeClr val="tx1"/>
                </a:solidFill>
                <a:cs typeface="Sabon Next LT"/>
              </a:rPr>
              <a:t>Business require a plan when conducting their day-to-day activities. These plans generally reinforce a goal that the business has in the short term or long term. Moving forward with a plan requires tough decision making and sometimes our decision making comes from different forms of thinking.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1232951"/>
            <a:ext cx="6767512" cy="783040"/>
          </a:xfrm>
        </p:spPr>
        <p:txBody>
          <a:bodyPr/>
          <a:lstStyle/>
          <a:p>
            <a:r>
              <a:rPr lang="en-US" dirty="0"/>
              <a:t>Business Driven Decision making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53410"/>
            <a:ext cx="6766560" cy="2447238"/>
          </a:xfrm>
        </p:spPr>
        <p:txBody>
          <a:bodyPr vert="horz" lIns="91440" tIns="45720" rIns="91440" bIns="45720" rtlCol="0" anchor="t">
            <a:normAutofit/>
          </a:bodyPr>
          <a:lstStyle/>
          <a:p>
            <a:r>
              <a:rPr lang="en-US" sz="1800" dirty="0">
                <a:solidFill>
                  <a:schemeClr val="tx1"/>
                </a:solidFill>
                <a:ea typeface="+mn-lt"/>
                <a:cs typeface="+mn-lt"/>
              </a:rPr>
              <a:t>In a business context, it is a set of steps taken by managers in an enterprise to determine the planned path for business initiatives and to set specific actions in motion. Ideally, business decisions are based on an analysis of objective facts, aided using business intelligence (</a:t>
            </a:r>
            <a:r>
              <a:rPr lang="en-US" sz="1800" dirty="0">
                <a:solidFill>
                  <a:schemeClr val="tx1"/>
                </a:solidFill>
                <a:ea typeface="+mn-lt"/>
                <a:cs typeface="+mn-lt"/>
                <a:hlinkClick r:id="rId2">
                  <a:extLst>
                    <a:ext uri="{A12FA001-AC4F-418D-AE19-62706E023703}">
                      <ahyp:hlinkClr xmlns:ahyp="http://schemas.microsoft.com/office/drawing/2018/hyperlinkcolor" val="tx"/>
                    </a:ext>
                  </a:extLst>
                </a:hlinkClick>
              </a:rPr>
              <a:t>BI</a:t>
            </a:r>
            <a:r>
              <a:rPr lang="en-US" sz="1800" dirty="0">
                <a:solidFill>
                  <a:schemeClr val="tx1"/>
                </a:solidFill>
                <a:ea typeface="+mn-lt"/>
                <a:cs typeface="+mn-lt"/>
              </a:rPr>
              <a:t>) and analytics tools.</a:t>
            </a:r>
            <a:endParaRPr lang="en-US" sz="1800" dirty="0">
              <a:solidFill>
                <a:schemeClr val="tx1"/>
              </a:solidFill>
            </a:endParaRP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775780" y="360186"/>
            <a:ext cx="6106861" cy="1444929"/>
          </a:xfrm>
        </p:spPr>
        <p:txBody>
          <a:bodyPr anchor="b">
            <a:normAutofit/>
          </a:bodyPr>
          <a:lstStyle/>
          <a:p>
            <a:r>
              <a:rPr lang="en-US" dirty="0"/>
              <a:t>Tech Driven Decision Making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subTitle" idx="1"/>
          </p:nvPr>
        </p:nvSpPr>
        <p:spPr>
          <a:xfrm>
            <a:off x="772604" y="2009705"/>
            <a:ext cx="6579086" cy="3269631"/>
          </a:xfrm>
        </p:spPr>
        <p:txBody>
          <a:bodyPr anchor="t">
            <a:normAutofit/>
          </a:bodyPr>
          <a:lstStyle/>
          <a:p>
            <a:r>
              <a:rPr lang="en-US" sz="1800" dirty="0">
                <a:cs typeface="Sabon Next LT"/>
              </a:rPr>
              <a:t>Tech driven decision making is a little different. Technology driven decision-making is based on data and analytics. This form of decision-making focuses on using pure, empirical evidence through data to make decisions. </a:t>
            </a:r>
            <a:r>
              <a:rPr lang="en-US" sz="1800" dirty="0">
                <a:ea typeface="+mn-lt"/>
                <a:cs typeface="+mn-lt"/>
              </a:rPr>
              <a:t>With the help of big data analytics, machine learning algorithms, and decision support systems, organizations can identify patterns and trends to gain insights that can drive innovation and increase profitability.</a:t>
            </a:r>
            <a:endParaRPr lang="en-US" sz="1800" dirty="0">
              <a:cs typeface="Sabon Next LT"/>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a:t>tech vs business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15" name="TextBox 14">
            <a:extLst>
              <a:ext uri="{FF2B5EF4-FFF2-40B4-BE49-F238E27FC236}">
                <a16:creationId xmlns:a16="http://schemas.microsoft.com/office/drawing/2014/main" id="{FA7B6733-FAB4-098A-CEC6-BD08E2A21DDA}"/>
              </a:ext>
            </a:extLst>
          </p:cNvPr>
          <p:cNvSpPr txBox="1"/>
          <p:nvPr/>
        </p:nvSpPr>
        <p:spPr>
          <a:xfrm>
            <a:off x="4225880" y="2039155"/>
            <a:ext cx="712362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abon Next LT"/>
              </a:rPr>
              <a:t>Different decision-making processes means that ideas will clash. Business driven decision making wants to rely on business acumen, gut feeling while taking some data into consideration. Executives don't always have every piece of data required to make an accurate decision and must rely more on what they believe to be the correct idea. Technology ignores gut feeling and relies purely on data to make decisions.</a:t>
            </a:r>
          </a:p>
          <a:p>
            <a:endParaRPr lang="en-US" dirty="0">
              <a:cs typeface="Sabon Next LT"/>
            </a:endParaRPr>
          </a:p>
          <a:p>
            <a:r>
              <a:rPr lang="en-US" dirty="0">
                <a:cs typeface="Sabon Next LT"/>
              </a:rPr>
              <a:t>These two forms of thinking often clash with the other. One wants to be based on feeling while the other more empirical. </a:t>
            </a: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0"/>
            <a:ext cx="6527800" cy="2026299"/>
          </a:xfrm>
        </p:spPr>
        <p:txBody>
          <a:bodyPr/>
          <a:lstStyle/>
          <a:p>
            <a:r>
              <a:rPr lang="en-US" dirty="0"/>
              <a:t>Problems with business-driven decision making</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127135"/>
            <a:ext cx="6527800" cy="2071957"/>
          </a:xfrm>
        </p:spPr>
        <p:txBody>
          <a:bodyPr vert="horz" lIns="91440" tIns="45720" rIns="91440" bIns="45720" rtlCol="0" anchor="t">
            <a:normAutofit/>
          </a:bodyPr>
          <a:lstStyle/>
          <a:p>
            <a:r>
              <a:rPr lang="en-US" sz="1800" dirty="0">
                <a:cs typeface="Sabon Next LT"/>
              </a:rPr>
              <a:t>Business driven decision making relies on experience, and gut decision making. However, these decisions are usually done without understanding the full scope of the situation. Decisions are made without the proper data, or the complete data set. While business decisions require quick action and on the fly thinking, a rushed decision without properly consulting data can prove disastrous.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56060" y="1635182"/>
            <a:ext cx="6662626" cy="1131723"/>
          </a:xfrm>
        </p:spPr>
        <p:txBody>
          <a:bodyPr/>
          <a:lstStyle/>
          <a:p>
            <a:r>
              <a:rPr lang="en-US" dirty="0"/>
              <a:t>Problems with tech-driven decision making</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56060" y="2711537"/>
            <a:ext cx="5693664" cy="3122168"/>
          </a:xfrm>
        </p:spPr>
        <p:txBody>
          <a:bodyPr vert="horz" lIns="91440" tIns="45720" rIns="91440" bIns="45720" rtlCol="0" anchor="t">
            <a:normAutofit lnSpcReduction="10000"/>
          </a:bodyPr>
          <a:lstStyle/>
          <a:p>
            <a:pPr>
              <a:lnSpc>
                <a:spcPct val="100000"/>
              </a:lnSpc>
            </a:pPr>
            <a:r>
              <a:rPr lang="en-US" sz="1800" dirty="0">
                <a:solidFill>
                  <a:schemeClr val="tx1"/>
                </a:solidFill>
                <a:cs typeface="Sabon Next LT"/>
              </a:rPr>
              <a:t>Tech Driven decisions rely fully on data. Decisions take into consideration the complete set of data, the possibilities based on the data and what is the best possible decision going forward based on pure data. </a:t>
            </a:r>
          </a:p>
          <a:p>
            <a:pPr>
              <a:lnSpc>
                <a:spcPct val="100000"/>
              </a:lnSpc>
            </a:pPr>
            <a:endParaRPr lang="en-US" sz="1800" dirty="0">
              <a:solidFill>
                <a:schemeClr val="tx1"/>
              </a:solidFill>
              <a:cs typeface="Sabon Next LT"/>
            </a:endParaRPr>
          </a:p>
          <a:p>
            <a:pPr>
              <a:lnSpc>
                <a:spcPct val="100000"/>
              </a:lnSpc>
            </a:pPr>
            <a:r>
              <a:rPr lang="en-US" sz="1800" dirty="0">
                <a:solidFill>
                  <a:schemeClr val="tx1"/>
                </a:solidFill>
                <a:cs typeface="Sabon Next LT"/>
              </a:rPr>
              <a:t>While this seems like a great idea, it's impossible to make a decision solely based on data. Data is always changing and fluctuating. Trying to wait until a full set of data is ready would be leave you waiting a very long time. Often, while data is necessary, decisions do require a human touch. Data paralysis can be broken by an experienced individuals knowledge of the situation. </a:t>
            </a:r>
          </a:p>
        </p:txBody>
      </p:sp>
    </p:spTree>
    <p:extLst>
      <p:ext uri="{BB962C8B-B14F-4D97-AF65-F5344CB8AC3E}">
        <p14:creationId xmlns:p14="http://schemas.microsoft.com/office/powerpoint/2010/main" val="69216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1232951"/>
            <a:ext cx="6767512" cy="783040"/>
          </a:xfrm>
        </p:spPr>
        <p:txBody>
          <a:bodyPr/>
          <a:lstStyle/>
          <a:p>
            <a:r>
              <a:rPr lang="en-US" dirty="0"/>
              <a:t>Finding middle ground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53410"/>
            <a:ext cx="6766560" cy="2447238"/>
          </a:xfrm>
        </p:spPr>
        <p:txBody>
          <a:bodyPr vert="horz" lIns="91440" tIns="45720" rIns="91440" bIns="45720" rtlCol="0" anchor="t">
            <a:normAutofit/>
          </a:bodyPr>
          <a:lstStyle/>
          <a:p>
            <a:r>
              <a:rPr lang="en-US" sz="1800" dirty="0">
                <a:solidFill>
                  <a:schemeClr val="tx1"/>
                </a:solidFill>
                <a:cs typeface="Sabon Next LT"/>
              </a:rPr>
              <a:t>Business and technical decision making need to find a middle ground. Not every decision can be made solely using one or the other. Business and technology need each other to form better decisions based on data and intuitive thinking. </a:t>
            </a:r>
          </a:p>
          <a:p>
            <a:endParaRPr lang="en-US" dirty="0"/>
          </a:p>
        </p:txBody>
      </p:sp>
    </p:spTree>
    <p:extLst>
      <p:ext uri="{BB962C8B-B14F-4D97-AF65-F5344CB8AC3E}">
        <p14:creationId xmlns:p14="http://schemas.microsoft.com/office/powerpoint/2010/main" val="63199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a:t>A new approach</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15" name="TextBox 14">
            <a:extLst>
              <a:ext uri="{FF2B5EF4-FFF2-40B4-BE49-F238E27FC236}">
                <a16:creationId xmlns:a16="http://schemas.microsoft.com/office/drawing/2014/main" id="{FA7B6733-FAB4-098A-CEC6-BD08E2A21DDA}"/>
              </a:ext>
            </a:extLst>
          </p:cNvPr>
          <p:cNvSpPr txBox="1"/>
          <p:nvPr/>
        </p:nvSpPr>
        <p:spPr>
          <a:xfrm>
            <a:off x="4150621" y="2010933"/>
            <a:ext cx="71236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abon Next LT"/>
              </a:rPr>
              <a:t>Business decision making should be done utilizing new advancements in technology. This includes using things like analytics, AI, machine learning, and other predictive analytics software. Given the information at hand, the executives or manager should decide based on data as well as utilize </a:t>
            </a:r>
            <a:r>
              <a:rPr lang="en-US">
                <a:cs typeface="Sabon Next LT"/>
              </a:rPr>
              <a:t>experience</a:t>
            </a:r>
            <a:r>
              <a:rPr lang="en-US" dirty="0">
                <a:cs typeface="Sabon Next LT"/>
              </a:rPr>
              <a:t> and intuition to make the best decision possible for any given situation. </a:t>
            </a:r>
            <a:endParaRPr lang="en-US">
              <a:cs typeface="Sabon Next LT"/>
            </a:endParaRPr>
          </a:p>
        </p:txBody>
      </p:sp>
    </p:spTree>
    <p:extLst>
      <p:ext uri="{BB962C8B-B14F-4D97-AF65-F5344CB8AC3E}">
        <p14:creationId xmlns:p14="http://schemas.microsoft.com/office/powerpoint/2010/main" val="187265811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3" id="{C7F113B6-FBDA-4F10-933F-4E311BEF9DB6}" vid="{EF289688-14D1-4270-8C5A-293601829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Tech vs Business: decision making</vt:lpstr>
      <vt:lpstr>Moving forward</vt:lpstr>
      <vt:lpstr>Business Driven Decision making</vt:lpstr>
      <vt:lpstr>Tech Driven Decision Making</vt:lpstr>
      <vt:lpstr>tech vs business</vt:lpstr>
      <vt:lpstr>Problems with business-driven decision making</vt:lpstr>
      <vt:lpstr>Problems with tech-driven decision making</vt:lpstr>
      <vt:lpstr>Finding middle ground</vt:lpstr>
      <vt:lpstr>A new approach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lastModifiedBy/>
  <cp:revision>237</cp:revision>
  <dcterms:created xsi:type="dcterms:W3CDTF">2023-09-23T14:05:20Z</dcterms:created>
  <dcterms:modified xsi:type="dcterms:W3CDTF">2023-09-23T22:19:02Z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