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9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0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1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3085-1D7B-46F8-B0E0-72B887AE1874}" type="datetimeFigureOut">
              <a:rPr lang="en-US" smtClean="0"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8F42B-5F53-437B-B242-F9CDE6D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22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Apresenta</a:t>
            </a:r>
            <a:r>
              <a:rPr lang="pt-PT" dirty="0" smtClean="0"/>
              <a:t>ção do Projecto Semestral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2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Funcionalidades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O</a:t>
            </a:r>
            <a:r>
              <a:rPr lang="pt-PT" dirty="0" smtClean="0"/>
              <a:t> sistema tem a possibilidade de:</a:t>
            </a:r>
          </a:p>
          <a:p>
            <a:pPr lvl="1"/>
            <a:r>
              <a:rPr lang="pt-PT" dirty="0" smtClean="0"/>
              <a:t>Registrar</a:t>
            </a:r>
            <a:r>
              <a:rPr lang="en-US" dirty="0" smtClean="0"/>
              <a:t>/remover </a:t>
            </a:r>
            <a:r>
              <a:rPr lang="en-US" dirty="0" err="1" smtClean="0"/>
              <a:t>usu</a:t>
            </a:r>
            <a:r>
              <a:rPr lang="pt-PT" dirty="0" smtClean="0"/>
              <a:t>ários;</a:t>
            </a:r>
          </a:p>
          <a:p>
            <a:pPr lvl="1"/>
            <a:r>
              <a:rPr lang="pt-PT" dirty="0" smtClean="0"/>
              <a:t>Adicionar</a:t>
            </a:r>
            <a:r>
              <a:rPr lang="en-US" dirty="0" smtClean="0"/>
              <a:t>/remover </a:t>
            </a:r>
            <a:r>
              <a:rPr lang="en-US" dirty="0" err="1" smtClean="0"/>
              <a:t>livros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Requisitar</a:t>
            </a:r>
            <a:r>
              <a:rPr lang="en-US" dirty="0" smtClean="0"/>
              <a:t>/</a:t>
            </a:r>
            <a:r>
              <a:rPr lang="en-US" dirty="0" err="1" smtClean="0"/>
              <a:t>devolver</a:t>
            </a:r>
            <a:r>
              <a:rPr lang="en-US" dirty="0" smtClean="0"/>
              <a:t> </a:t>
            </a:r>
            <a:r>
              <a:rPr lang="en-US" dirty="0" err="1" smtClean="0"/>
              <a:t>empr</a:t>
            </a:r>
            <a:r>
              <a:rPr lang="pt-PT" dirty="0" smtClean="0"/>
              <a:t>éstimos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usu</a:t>
            </a:r>
            <a:r>
              <a:rPr lang="pt-PT" dirty="0" smtClean="0"/>
              <a:t>ários, livros e empréstimos tem um código de identificação que não pode ser repetido (número de BI, ISBN e número de empréstimo, respectivamente).</a:t>
            </a:r>
          </a:p>
          <a:p>
            <a:r>
              <a:rPr lang="pt-PT" dirty="0" smtClean="0"/>
              <a:t>Enquanto um usuário tem um empréstimo, ele não poderá fazer mais nenhum.</a:t>
            </a:r>
          </a:p>
          <a:p>
            <a:r>
              <a:rPr lang="pt-PT" dirty="0" smtClean="0"/>
              <a:t>Ao devolver o livro empréstado, o usuário deverá pagar a multa respectiva, caso o empréstimo tenha duração maior que 14 dias.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725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Atributos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pt-PT" sz="2000" b="1" dirty="0"/>
              <a:t>Empréstimo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pt-PT" sz="1800" b="1" dirty="0"/>
              <a:t>Atributos:</a:t>
            </a:r>
            <a:r>
              <a:rPr lang="pt-PT" sz="1800" dirty="0"/>
              <a:t> número do empréstimo, Usuário, Livro, data de empréstimo, data prevista do </a:t>
            </a:r>
            <a:r>
              <a:rPr lang="pt-PT" sz="1800" dirty="0" smtClean="0"/>
              <a:t>retorno</a:t>
            </a:r>
            <a:r>
              <a:rPr lang="en-US" sz="1800" dirty="0" smtClean="0"/>
              <a:t>;</a:t>
            </a:r>
            <a:endParaRPr lang="pt-PT" sz="1800" dirty="0"/>
          </a:p>
          <a:p>
            <a:pPr lvl="2">
              <a:lnSpc>
                <a:spcPct val="100000"/>
              </a:lnSpc>
            </a:pPr>
            <a:r>
              <a:rPr lang="pt-PT" sz="1800" b="1" dirty="0"/>
              <a:t>Acções: </a:t>
            </a:r>
            <a:r>
              <a:rPr lang="pt-PT" sz="1800" dirty="0"/>
              <a:t>Requisitar, Devolver;</a:t>
            </a:r>
            <a:endParaRPr lang="pt-PT" sz="1800" b="1" dirty="0"/>
          </a:p>
          <a:p>
            <a:pPr lvl="1">
              <a:lnSpc>
                <a:spcPct val="100000"/>
              </a:lnSpc>
            </a:pPr>
            <a:r>
              <a:rPr lang="en-US" sz="2400" b="1" dirty="0" err="1"/>
              <a:t>Usu</a:t>
            </a:r>
            <a:r>
              <a:rPr lang="pt-PT" sz="2400" b="1" dirty="0"/>
              <a:t>ário</a:t>
            </a:r>
            <a:endParaRPr lang="en-US" sz="2400" b="1" dirty="0"/>
          </a:p>
          <a:p>
            <a:pPr lvl="2">
              <a:lnSpc>
                <a:spcPct val="100000"/>
              </a:lnSpc>
            </a:pPr>
            <a:r>
              <a:rPr lang="pt-PT" sz="2000" b="1" dirty="0"/>
              <a:t>Atributos</a:t>
            </a:r>
            <a:r>
              <a:rPr lang="en-US" sz="2000" b="1" dirty="0"/>
              <a:t>: </a:t>
            </a:r>
            <a:r>
              <a:rPr lang="en-US" sz="2000" dirty="0" err="1" smtClean="0"/>
              <a:t>Número</a:t>
            </a:r>
            <a:r>
              <a:rPr lang="en-US" sz="2000" dirty="0" smtClean="0"/>
              <a:t> de BI, Nome</a:t>
            </a:r>
            <a:r>
              <a:rPr lang="en-US" sz="2000" dirty="0"/>
              <a:t>, </a:t>
            </a:r>
            <a:r>
              <a:rPr lang="pt-PT" sz="2000" dirty="0" smtClean="0"/>
              <a:t>Residência, </a:t>
            </a:r>
            <a:r>
              <a:rPr lang="pt-PT" sz="2000" dirty="0"/>
              <a:t>Número de </a:t>
            </a:r>
            <a:r>
              <a:rPr lang="pt-PT" sz="2000" dirty="0" smtClean="0"/>
              <a:t>telefone, fez empréstimo</a:t>
            </a:r>
            <a:r>
              <a:rPr lang="en-US" sz="2000" dirty="0" smtClean="0"/>
              <a:t>;</a:t>
            </a: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sz="2000" b="1" dirty="0"/>
              <a:t>Ac</a:t>
            </a:r>
            <a:r>
              <a:rPr lang="pt-PT" sz="2000" b="1" dirty="0"/>
              <a:t>ções</a:t>
            </a:r>
            <a:r>
              <a:rPr lang="en-US" sz="2000" b="1" dirty="0"/>
              <a:t>: </a:t>
            </a:r>
            <a:r>
              <a:rPr lang="en-US" sz="2000" dirty="0"/>
              <a:t>Registrar, </a:t>
            </a:r>
            <a:r>
              <a:rPr lang="en-US" sz="2000" dirty="0" smtClean="0"/>
              <a:t>Remover;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pt-PT" sz="2000" b="1" dirty="0"/>
              <a:t>Livro</a:t>
            </a:r>
          </a:p>
          <a:p>
            <a:pPr lvl="2">
              <a:lnSpc>
                <a:spcPct val="100000"/>
              </a:lnSpc>
            </a:pPr>
            <a:r>
              <a:rPr lang="pt-PT" sz="1800" b="1" dirty="0"/>
              <a:t>Atributos</a:t>
            </a:r>
            <a:r>
              <a:rPr lang="en-US" sz="1800" b="1" dirty="0"/>
              <a:t>: </a:t>
            </a:r>
            <a:r>
              <a:rPr lang="en-US" sz="1800" dirty="0"/>
              <a:t>ISBN, T</a:t>
            </a:r>
            <a:r>
              <a:rPr lang="pt-PT" sz="1800" dirty="0"/>
              <a:t>ítulo, Autor, Número de exemplares</a:t>
            </a:r>
            <a:r>
              <a:rPr lang="en-US" sz="1800" dirty="0"/>
              <a:t>;</a:t>
            </a:r>
          </a:p>
          <a:p>
            <a:pPr lvl="2">
              <a:lnSpc>
                <a:spcPct val="100000"/>
              </a:lnSpc>
            </a:pPr>
            <a:r>
              <a:rPr lang="en-US" sz="1800" b="1" dirty="0"/>
              <a:t>Ac</a:t>
            </a:r>
            <a:r>
              <a:rPr lang="pt-PT" sz="1800" b="1" dirty="0"/>
              <a:t>ções</a:t>
            </a:r>
            <a:r>
              <a:rPr lang="en-US" sz="1800" b="1" dirty="0"/>
              <a:t>: </a:t>
            </a:r>
            <a:r>
              <a:rPr lang="en-US" sz="1800" dirty="0" err="1"/>
              <a:t>Adicionar</a:t>
            </a:r>
            <a:r>
              <a:rPr lang="en-US" sz="1800"/>
              <a:t>, </a:t>
            </a:r>
            <a:r>
              <a:rPr lang="en-US" sz="1800" smtClean="0"/>
              <a:t>Remover;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90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255</TotalTime>
  <Words>168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Apresentação do Projecto Semestral</vt:lpstr>
      <vt:lpstr>Funcionalidades</vt:lpstr>
      <vt:lpstr>Atributos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88</cp:revision>
  <dcterms:created xsi:type="dcterms:W3CDTF">2021-01-28T15:11:27Z</dcterms:created>
  <dcterms:modified xsi:type="dcterms:W3CDTF">2021-04-12T06:57:49Z</dcterms:modified>
</cp:coreProperties>
</file>