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05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D08CB-5F1A-4AFE-92C7-BA89D8F1F151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E7F53-606F-42C9-A968-D31A12B615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518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Hlavní postava bez pohlaví – hráč se lépe vžije do příběhu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E7F53-606F-42C9-A968-D31A12B615D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6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E7F53-606F-42C9-A968-D31A12B615D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26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Všechno šlo podle plánu až do tohohle momentu, kdy už jsem myslel že nemám šanci program dokončit. Nakonec se mi po náročném hledání podařilo najít řešení mého problému na stránce </a:t>
            </a: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overflow</a:t>
            </a:r>
            <a:r>
              <a:rPr lang="cs-CZ" dirty="0"/>
              <a:t>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E7F53-606F-42C9-A968-D31A12B615D6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896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C13FCA-AADA-4CCD-1A9B-46CA11D0E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A91B7AF-DC65-9F95-A8A0-BCEAD3E6A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481FA3-1D5F-8CD6-EEB8-0C52A8B5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17C1BD-07D1-EB9C-D28B-5D6E97BB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94CA09-C284-C55A-3E07-692C975A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338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3FB28E-854B-D98D-E19C-91FAB277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8DB5D4C-CD99-0AEF-CA5E-D2066AD8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FA0779-C1A3-858F-5925-274E0EDE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41F1BA-CC40-F1A4-A9C2-BFB5CC68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9E95DD-F4D1-3933-6BE5-7DC0097A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92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B91B96B-87ED-7426-F1C3-EA39D8C9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D1CCEE1-8C6B-8071-C0FC-B1F6EFA4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F345FF-C320-581B-F648-BFF8C37E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6B68AC-44D9-0B03-0C05-5DDF017F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669093-0031-C1E6-F38A-51B3F2E5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241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EDF23E-243C-6347-843A-2D53EB2A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FE9B74-4F26-A511-676B-26641E78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5CC341-C05E-E5B3-F9C3-B0708E94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42752A-30B7-50D1-BC72-A5EF806A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23A7BB-33EC-0835-C55B-2589C270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6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649B7C-C022-1650-B125-110284C8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B34FA8E-8855-D50E-455D-2E2321A3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C6353B3-1489-AE79-41E1-E7EDF5C2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55C8BB-F88A-DAB6-F4D2-8AFD1173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C32FAC-F294-29AE-C6D4-E9992482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2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E41686-2182-4CE8-5903-353C151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699F30-95E1-DA26-30FA-BAE31085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1FA177F-1F20-4E2F-0152-0E6D4085B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BF68B5E-3E0F-4CF9-D18E-C27126D8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4065A84-2730-FF63-874D-8C5B8884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D3C1D1D-7321-605E-0A21-7AB0A47D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2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862C1E-E152-EA2C-FCE2-F0828A3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F301310-B155-E711-889D-AC3BB5B8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31573F-779B-0085-DBF9-20E7FDA9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A7B014C-83AD-593C-F28E-9A63F021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9B4EA34-FFE5-AFAC-086F-791CE1844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F7C8C26-F6AF-3B4D-7914-DB64BB15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4336224-FD34-C174-126D-EB2A4970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4E5FBFB-19CC-5116-39FF-2D51839D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46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6B6E90-A901-28C6-75EA-DBEBDD03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EAE8F6D-3831-62A7-55EE-D9981615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58B833C-A1A6-9204-E7DB-78390D3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6079781-5F40-385F-17FC-7C89D1C4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23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62CB652-1033-EB22-63AA-BE9D3B57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0B66A5B-C882-2845-74F4-AFC0DB0E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848687-7984-17D9-855F-8660C8CE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185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DE72F-865A-93B9-541C-87BDE7F6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D0DF90-8DF4-3E24-79AE-6932F0E2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18471F7-31AB-31E9-FC1C-35EA712D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F9CCB03-C012-0E5F-8839-9F08580E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67F6EA3-5466-226F-2FFD-575C2E01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710E4E7-5B65-2935-8DA2-F6BE241D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96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4F9F9-2527-B568-1920-E5351650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A83BA14-1654-296B-4281-C27A5EEE7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CAF7B8-57B8-6F42-A91E-21C02298B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802507-8AA7-90DF-B3BF-AEB4509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96CE395-9C68-AACC-384A-1921656F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1A3B435-2C68-767E-1CB2-A71BEDF8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781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B82D657-D508-4D51-C9CA-F1BEE6A2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D286434-3F22-FDFC-5EC2-43946291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D4ED3C-6EF5-FF9E-5E71-9E77FAFB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8DF2-D859-4629-867E-AACA06334B3D}" type="datetimeFigureOut">
              <a:rPr lang="cs-CZ" smtClean="0"/>
              <a:t>04.06.2023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343077B-6548-6A12-2247-4083E1647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EF46C6-6068-83FC-8BAF-D841EC734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2AB5-07DF-4333-9123-CD50851A55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4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095217/does-not-contain-a-static-main-method-suitable-for-an-entry-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Obsah obrázku Lidská tvář, Tanec, snímek obrazovky, oblečení&#10;&#10;Popis byl vytvořen automaticky">
            <a:extLst>
              <a:ext uri="{FF2B5EF4-FFF2-40B4-BE49-F238E27FC236}">
                <a16:creationId xmlns:a16="http://schemas.microsoft.com/office/drawing/2014/main" id="{F1D4BAB8-44FF-E254-4CBC-E23AB6736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31120B-13B6-94E3-4E08-149C914C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 dirty="0"/>
              <a:t>Subjekt 61137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4EEA7B-0A28-32FA-9AFE-31AE0CD4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cs-CZ" sz="2000" dirty="0"/>
              <a:t>Tadeáš Vykopal</a:t>
            </a:r>
          </a:p>
          <a:p>
            <a:pPr algn="l"/>
            <a:r>
              <a:rPr lang="cs-CZ" sz="2000" dirty="0"/>
              <a:t>II.B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62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D584989-6547-CB4F-D6F6-E8DB2FF4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cs-CZ">
                <a:solidFill>
                  <a:schemeClr val="bg1"/>
                </a:solidFill>
              </a:rPr>
              <a:t>Obsah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A417FC-F3EC-24D7-78A1-31B994D2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Představení programu</a:t>
            </a:r>
          </a:p>
          <a:p>
            <a:r>
              <a:rPr lang="cs-CZ" sz="2000" dirty="0">
                <a:solidFill>
                  <a:schemeClr val="bg1"/>
                </a:solidFill>
              </a:rPr>
              <a:t>Téma</a:t>
            </a:r>
          </a:p>
          <a:p>
            <a:r>
              <a:rPr lang="cs-CZ" sz="2000" dirty="0">
                <a:solidFill>
                  <a:schemeClr val="bg1"/>
                </a:solidFill>
              </a:rPr>
              <a:t>Kód</a:t>
            </a:r>
          </a:p>
          <a:p>
            <a:pPr lvl="1"/>
            <a:r>
              <a:rPr lang="cs-CZ" sz="2000" dirty="0">
                <a:solidFill>
                  <a:schemeClr val="bg1"/>
                </a:solidFill>
              </a:rPr>
              <a:t>Kód jedné otázky</a:t>
            </a:r>
          </a:p>
          <a:p>
            <a:pPr lvl="1"/>
            <a:r>
              <a:rPr lang="cs-CZ" sz="2000" dirty="0">
                <a:solidFill>
                  <a:schemeClr val="bg1"/>
                </a:solidFill>
              </a:rPr>
              <a:t>Nesnáze</a:t>
            </a:r>
          </a:p>
          <a:p>
            <a:r>
              <a:rPr lang="cs-CZ" sz="2000" dirty="0">
                <a:solidFill>
                  <a:schemeClr val="bg1"/>
                </a:solidFill>
              </a:rPr>
              <a:t>Shrnutí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ázek 6" descr="Obsah obrázku text, snímek obrazovky, software, Multimediální software&#10;&#10;Popis byl vytvořen automaticky">
            <a:extLst>
              <a:ext uri="{FF2B5EF4-FFF2-40B4-BE49-F238E27FC236}">
                <a16:creationId xmlns:a16="http://schemas.microsoft.com/office/drawing/2014/main" id="{7EF2413E-FF45-2178-09A1-3AFA51B44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5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ln>
            <a:noFill/>
          </a:ln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39DAAAD-4E10-7FD5-5373-5E9B6A84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7" y="3694332"/>
            <a:ext cx="3953501" cy="2321907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Představení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C0FE8B-84B7-7696-280E-4E18496C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335" y="3694332"/>
            <a:ext cx="6167248" cy="2441548"/>
          </a:xfrm>
        </p:spPr>
        <p:txBody>
          <a:bodyPr>
            <a:normAutofit/>
          </a:bodyPr>
          <a:lstStyle/>
          <a:p>
            <a:r>
              <a:rPr lang="cs-CZ" sz="2000" dirty="0">
                <a:solidFill>
                  <a:srgbClr val="FFFFFF"/>
                </a:solidFill>
              </a:rPr>
              <a:t>Text-</a:t>
            </a:r>
            <a:r>
              <a:rPr lang="cs-CZ" sz="2000" dirty="0" err="1">
                <a:solidFill>
                  <a:srgbClr val="FFFFFF"/>
                </a:solidFill>
              </a:rPr>
              <a:t>based</a:t>
            </a:r>
            <a:r>
              <a:rPr lang="cs-CZ" sz="2000" dirty="0">
                <a:solidFill>
                  <a:srgbClr val="FFFFFF"/>
                </a:solidFill>
              </a:rPr>
              <a:t> příběhová hra</a:t>
            </a:r>
          </a:p>
          <a:p>
            <a:r>
              <a:rPr lang="cs-CZ" sz="2000" dirty="0">
                <a:solidFill>
                  <a:srgbClr val="FFFFFF"/>
                </a:solidFill>
              </a:rPr>
              <a:t>Hráč volí z možností</a:t>
            </a:r>
          </a:p>
          <a:p>
            <a:r>
              <a:rPr lang="cs-CZ" sz="2000" dirty="0">
                <a:solidFill>
                  <a:srgbClr val="FFFFFF"/>
                </a:solidFill>
              </a:rPr>
              <a:t>Akce mají následky</a:t>
            </a:r>
          </a:p>
          <a:p>
            <a:endParaRPr lang="cs-CZ" sz="2000" dirty="0">
              <a:solidFill>
                <a:srgbClr val="FFFFFF"/>
              </a:solidFill>
            </a:endParaRP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386249AF-508D-0C64-6B78-2B4141CA9FF6}"/>
              </a:ext>
            </a:extLst>
          </p:cNvPr>
          <p:cNvCxnSpPr>
            <a:cxnSpLocks/>
          </p:cNvCxnSpPr>
          <p:nvPr/>
        </p:nvCxnSpPr>
        <p:spPr>
          <a:xfrm>
            <a:off x="690417" y="3411908"/>
            <a:ext cx="27899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3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text, elektronika, monitor, Elektronické zařízení&#10;&#10;Popis byl vytvořen automaticky">
            <a:extLst>
              <a:ext uri="{FF2B5EF4-FFF2-40B4-BE49-F238E27FC236}">
                <a16:creationId xmlns:a16="http://schemas.microsoft.com/office/drawing/2014/main" id="{8A4C7CCF-CACD-6137-A646-EBA21CBB23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2" t="5288" r="3067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5A8559-6E62-BB80-D141-3DCAE597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69" y="4691101"/>
            <a:ext cx="4023360" cy="893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Téma</a:t>
            </a:r>
            <a:endParaRPr lang="en-US" sz="48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775C9B-5B02-0E24-F672-AFEA23E07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10" y="1137409"/>
            <a:ext cx="4672717" cy="31428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Subjekt</a:t>
            </a:r>
            <a:r>
              <a:rPr lang="en-US" sz="2000" dirty="0"/>
              <a:t> 61137 = </a:t>
            </a:r>
            <a:r>
              <a:rPr lang="en-US" sz="2000" dirty="0" err="1"/>
              <a:t>hlavní</a:t>
            </a:r>
            <a:r>
              <a:rPr lang="en-US" sz="2000" dirty="0"/>
              <a:t> </a:t>
            </a:r>
            <a:r>
              <a:rPr lang="en-US" sz="2000" dirty="0" err="1"/>
              <a:t>postava</a:t>
            </a:r>
            <a:endParaRPr lang="cs-CZ" sz="2000" dirty="0"/>
          </a:p>
          <a:p>
            <a:r>
              <a:rPr lang="cs-CZ" sz="2000" dirty="0"/>
              <a:t>Námět pro příběh - </a:t>
            </a:r>
            <a:r>
              <a:rPr lang="cs-CZ" sz="2000" dirty="0" err="1"/>
              <a:t>lore</a:t>
            </a:r>
            <a:r>
              <a:rPr lang="cs-CZ" sz="2000" dirty="0"/>
              <a:t> postavy </a:t>
            </a:r>
            <a:r>
              <a:rPr lang="cs-CZ" sz="2000" dirty="0" err="1"/>
              <a:t>Wraith</a:t>
            </a:r>
            <a:r>
              <a:rPr lang="cs-CZ" sz="2000" dirty="0"/>
              <a:t> ze hry Apex </a:t>
            </a:r>
            <a:r>
              <a:rPr lang="cs-CZ" sz="2000" dirty="0" err="1"/>
              <a:t>Legends</a:t>
            </a:r>
            <a:r>
              <a:rPr lang="cs-CZ" sz="2000" dirty="0"/>
              <a:t> (upravený)</a:t>
            </a:r>
          </a:p>
          <a:p>
            <a:r>
              <a:rPr lang="cs-CZ" sz="2000" dirty="0"/>
              <a:t>Kniha, ve které může čtenář víc zapojit představivost a ovlivnit děj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61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7C14AAF-4B2F-2156-21F6-6A79124A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1652753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Kód</a:t>
            </a: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380B238-C83E-4BEC-5106-AF4E8A83B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13" b="1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5" name="Zástupný obsah 4" descr="Obsah obrázku diagram, snímek obrazovky, text, Technický výkres&#10;&#10;Popis byl vytvořen automaticky">
            <a:extLst>
              <a:ext uri="{FF2B5EF4-FFF2-40B4-BE49-F238E27FC236}">
                <a16:creationId xmlns:a16="http://schemas.microsoft.com/office/drawing/2014/main" id="{7D6C3512-4A58-EE75-E3A7-CDF66604B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5" r="1" b="7058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ovéPole 7">
            <a:extLst>
              <a:ext uri="{FF2B5EF4-FFF2-40B4-BE49-F238E27FC236}">
                <a16:creationId xmlns:a16="http://schemas.microsoft.com/office/drawing/2014/main" id="{547D0B1A-0BAA-A149-9D36-308DA3D808A0}"/>
              </a:ext>
            </a:extLst>
          </p:cNvPr>
          <p:cNvSpPr txBox="1"/>
          <p:nvPr/>
        </p:nvSpPr>
        <p:spPr>
          <a:xfrm>
            <a:off x="4593020" y="4643748"/>
            <a:ext cx="6852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cs-CZ" dirty="0">
                <a:solidFill>
                  <a:schemeClr val="bg1"/>
                </a:solidFill>
              </a:rPr>
              <a:t>Vytvoření základu pro všechny otázky a odpovědi, definování proměnných a pole pro inventář</a:t>
            </a:r>
          </a:p>
          <a:p>
            <a:pPr marL="342900" indent="-342900">
              <a:buFont typeface="+mj-lt"/>
              <a:buAutoNum type="arabicParenR"/>
            </a:pPr>
            <a:r>
              <a:rPr lang="cs-CZ" dirty="0">
                <a:solidFill>
                  <a:schemeClr val="bg1"/>
                </a:solidFill>
              </a:rPr>
              <a:t>Diagram příběhu a jednotlivých časových linek, zvýraznění akcí a následků</a:t>
            </a:r>
          </a:p>
          <a:p>
            <a:pPr marL="342900" indent="-342900">
              <a:buFont typeface="+mj-lt"/>
              <a:buAutoNum type="arabicParenR"/>
            </a:pPr>
            <a:r>
              <a:rPr lang="cs-CZ" dirty="0">
                <a:solidFill>
                  <a:schemeClr val="bg1"/>
                </a:solidFill>
              </a:rPr>
              <a:t>Spojení, psaní příběhu</a:t>
            </a:r>
          </a:p>
        </p:txBody>
      </p:sp>
    </p:spTree>
    <p:extLst>
      <p:ext uri="{BB962C8B-B14F-4D97-AF65-F5344CB8AC3E}">
        <p14:creationId xmlns:p14="http://schemas.microsoft.com/office/powerpoint/2010/main" val="44941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B4460FD-3CAB-E9FC-84CB-648C11B6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53" y="296810"/>
            <a:ext cx="4707671" cy="1225650"/>
          </a:xfrm>
        </p:spPr>
        <p:txBody>
          <a:bodyPr anchor="b">
            <a:normAutofit/>
          </a:bodyPr>
          <a:lstStyle/>
          <a:p>
            <a:r>
              <a:rPr lang="cs-CZ" sz="3800" dirty="0">
                <a:solidFill>
                  <a:schemeClr val="bg1"/>
                </a:solidFill>
              </a:rPr>
              <a:t>Kód jedné otázky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2636A4-BE0E-6072-7B3B-B3FC2068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8" y="2059962"/>
            <a:ext cx="4586513" cy="364771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Každá otázka v příběhu je jeden celý nekončící cyklus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1. </a:t>
            </a:r>
            <a:r>
              <a:rPr lang="cs-CZ" dirty="0" err="1">
                <a:solidFill>
                  <a:schemeClr val="accent2"/>
                </a:solidFill>
              </a:rPr>
              <a:t>cw</a:t>
            </a:r>
            <a:r>
              <a:rPr lang="cs-CZ" dirty="0">
                <a:solidFill>
                  <a:schemeClr val="bg1"/>
                </a:solidFill>
              </a:rPr>
              <a:t> - otázka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2. odpovědi hráče</a:t>
            </a:r>
          </a:p>
          <a:p>
            <a:pPr lvl="2"/>
            <a:r>
              <a:rPr lang="cs-CZ" sz="1800" dirty="0">
                <a:solidFill>
                  <a:schemeClr val="bg1"/>
                </a:solidFill>
              </a:rPr>
              <a:t>Ano/ne – výstup </a:t>
            </a:r>
            <a:r>
              <a:rPr lang="cs-CZ" sz="1800" dirty="0" err="1">
                <a:solidFill>
                  <a:schemeClr val="accent2"/>
                </a:solidFill>
              </a:rPr>
              <a:t>cw</a:t>
            </a:r>
            <a:r>
              <a:rPr lang="cs-CZ" sz="1800" dirty="0">
                <a:solidFill>
                  <a:schemeClr val="bg1"/>
                </a:solidFill>
              </a:rPr>
              <a:t> + následky</a:t>
            </a:r>
          </a:p>
          <a:p>
            <a:pPr lvl="2"/>
            <a:r>
              <a:rPr lang="cs-CZ" sz="1800" dirty="0">
                <a:solidFill>
                  <a:schemeClr val="bg1"/>
                </a:solidFill>
              </a:rPr>
              <a:t>.</a:t>
            </a:r>
            <a:r>
              <a:rPr lang="cs-CZ" sz="1800" dirty="0" err="1">
                <a:solidFill>
                  <a:schemeClr val="bg1"/>
                </a:solidFill>
              </a:rPr>
              <a:t>info</a:t>
            </a:r>
            <a:r>
              <a:rPr lang="cs-CZ" sz="1800" dirty="0">
                <a:solidFill>
                  <a:schemeClr val="bg1"/>
                </a:solidFill>
              </a:rPr>
              <a:t> – ukáže informace</a:t>
            </a:r>
          </a:p>
          <a:p>
            <a:pPr lvl="2"/>
            <a:r>
              <a:rPr lang="cs-CZ" sz="1800" dirty="0">
                <a:solidFill>
                  <a:schemeClr val="bg1"/>
                </a:solidFill>
              </a:rPr>
              <a:t>.</a:t>
            </a:r>
            <a:r>
              <a:rPr lang="cs-CZ" sz="1800" dirty="0" err="1">
                <a:solidFill>
                  <a:schemeClr val="bg1"/>
                </a:solidFill>
              </a:rPr>
              <a:t>inv</a:t>
            </a:r>
            <a:r>
              <a:rPr lang="cs-CZ" sz="1800" dirty="0">
                <a:solidFill>
                  <a:schemeClr val="bg1"/>
                </a:solidFill>
              </a:rPr>
              <a:t> – pomocí </a:t>
            </a:r>
            <a:r>
              <a:rPr lang="cs-CZ" sz="1800" dirty="0" err="1">
                <a:solidFill>
                  <a:schemeClr val="accent2"/>
                </a:solidFill>
              </a:rPr>
              <a:t>for</a:t>
            </a:r>
            <a:r>
              <a:rPr lang="cs-CZ" sz="1800" dirty="0">
                <a:solidFill>
                  <a:schemeClr val="bg1"/>
                </a:solidFill>
              </a:rPr>
              <a:t> cyklu zobrazí inventář hráče spravovaný </a:t>
            </a:r>
            <a:r>
              <a:rPr lang="cs-CZ" sz="1800" dirty="0">
                <a:solidFill>
                  <a:schemeClr val="accent2"/>
                </a:solidFill>
              </a:rPr>
              <a:t>polem</a:t>
            </a:r>
          </a:p>
          <a:p>
            <a:pPr lvl="2"/>
            <a:r>
              <a:rPr lang="cs-CZ" sz="1800" dirty="0">
                <a:solidFill>
                  <a:schemeClr val="bg1"/>
                </a:solidFill>
              </a:rPr>
              <a:t>.konec – vnořený nekončící cyklus (potvrzení ukončení hry)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Zástupný obsah 4" descr="Obsah obrázku text, snímek obrazovky, displej, software&#10;&#10;Popis byl vytvořen automaticky">
            <a:extLst>
              <a:ext uri="{FF2B5EF4-FFF2-40B4-BE49-F238E27FC236}">
                <a16:creationId xmlns:a16="http://schemas.microsoft.com/office/drawing/2014/main" id="{1C997DF4-AE48-E344-6B1C-BD45CA35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34" y="0"/>
            <a:ext cx="5417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E2FBA0FB-857E-A4B7-401E-157D136935BA}"/>
              </a:ext>
            </a:extLst>
          </p:cNvPr>
          <p:cNvSpPr/>
          <p:nvPr/>
        </p:nvSpPr>
        <p:spPr>
          <a:xfrm>
            <a:off x="-115614" y="-39414"/>
            <a:ext cx="12675476" cy="706032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F7AB70A-265F-475E-63B6-07E6B46D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29" y="2441498"/>
            <a:ext cx="3664425" cy="987502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Nesnáze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F2BB12-4374-9A17-7B16-62650645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429" y="3490748"/>
            <a:ext cx="3664425" cy="1512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https://stackoverflow.com/questions/17095217/does-not-contain-a-static-main-method-suitable-for-an-entry-point</a:t>
            </a:r>
            <a:endParaRPr lang="cs-CZ" sz="1600" dirty="0">
              <a:solidFill>
                <a:schemeClr val="bg1"/>
              </a:solidFill>
            </a:endParaRPr>
          </a:p>
        </p:txBody>
      </p:sp>
      <p:pic>
        <p:nvPicPr>
          <p:cNvPr id="7" name="Obrázek 6" descr="Obsah obrázku Multimediální software, snímek obrazovky, software, text&#10;&#10;Popis byl vytvořen automaticky">
            <a:extLst>
              <a:ext uri="{FF2B5EF4-FFF2-40B4-BE49-F238E27FC236}">
                <a16:creationId xmlns:a16="http://schemas.microsoft.com/office/drawing/2014/main" id="{5DF2D016-1E15-EF98-C3C8-CE316710E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414"/>
            <a:ext cx="12192000" cy="2011212"/>
          </a:xfrm>
          <a:prstGeom prst="rect">
            <a:avLst/>
          </a:prstGeom>
        </p:spPr>
      </p:pic>
      <p:pic>
        <p:nvPicPr>
          <p:cNvPr id="9" name="Obrázek 8" descr="Obsah obrázku text, snímek obrazovky, software, Počítačová ikona&#10;&#10;Popis byl vytvořen automaticky">
            <a:extLst>
              <a:ext uri="{FF2B5EF4-FFF2-40B4-BE49-F238E27FC236}">
                <a16:creationId xmlns:a16="http://schemas.microsoft.com/office/drawing/2014/main" id="{160DC29B-29F3-0E07-33A1-AD61B234D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" y="2233017"/>
            <a:ext cx="8047420" cy="4526674"/>
          </a:xfrm>
          <a:prstGeom prst="rect">
            <a:avLst/>
          </a:prstGeom>
        </p:spPr>
      </p:pic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86249AF-508D-0C64-6B78-2B4141CA9FF6}"/>
              </a:ext>
            </a:extLst>
          </p:cNvPr>
          <p:cNvCxnSpPr>
            <a:cxnSpLocks/>
          </p:cNvCxnSpPr>
          <p:nvPr/>
        </p:nvCxnSpPr>
        <p:spPr>
          <a:xfrm>
            <a:off x="8514608" y="3325091"/>
            <a:ext cx="1864426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Obrázek 8" descr="Obsah obrázku snímek obrazovky, kreslené, 3d modelování, PC hra&#10;&#10;Popis byl vytvořen automaticky">
            <a:extLst>
              <a:ext uri="{FF2B5EF4-FFF2-40B4-BE49-F238E27FC236}">
                <a16:creationId xmlns:a16="http://schemas.microsoft.com/office/drawing/2014/main" id="{1EAE58B6-10A6-BC10-761D-82DBA8213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9C6A10F-DC79-3EF9-8558-8574D386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285"/>
            <a:ext cx="10515600" cy="11089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dirty="0">
                <a:solidFill>
                  <a:srgbClr val="FFFFFF"/>
                </a:solidFill>
              </a:rPr>
              <a:t>Shrnutí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B35BF27D-3BB4-7009-7D48-8A092486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750"/>
            <a:ext cx="10515600" cy="323892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cs-CZ" sz="2000" dirty="0">
                <a:solidFill>
                  <a:srgbClr val="FFFFFF"/>
                </a:solidFill>
              </a:rPr>
              <a:t>Start: 31.5. 2023</a:t>
            </a:r>
          </a:p>
          <a:p>
            <a:pPr algn="ctr"/>
            <a:r>
              <a:rPr lang="cs-CZ" sz="2000" dirty="0">
                <a:solidFill>
                  <a:srgbClr val="FFFFFF"/>
                </a:solidFill>
              </a:rPr>
              <a:t>Konec: 4.6. 2023</a:t>
            </a:r>
          </a:p>
          <a:p>
            <a:pPr algn="ctr"/>
            <a:r>
              <a:rPr lang="cs-CZ" sz="2000" dirty="0">
                <a:solidFill>
                  <a:srgbClr val="FFFFFF"/>
                </a:solidFill>
              </a:rPr>
              <a:t>1059 řádků</a:t>
            </a:r>
          </a:p>
          <a:p>
            <a:pPr algn="ctr"/>
            <a:r>
              <a:rPr lang="cs-CZ" sz="2000" b="0" i="0" dirty="0">
                <a:solidFill>
                  <a:srgbClr val="E2EEFF"/>
                </a:solidFill>
                <a:effectLst/>
                <a:latin typeface="Google Sans"/>
              </a:rPr>
              <a:t>~</a:t>
            </a:r>
            <a:r>
              <a:rPr lang="cs-CZ" sz="2000" b="0" i="0" dirty="0">
                <a:solidFill>
                  <a:srgbClr val="FFFFFF"/>
                </a:solidFill>
                <a:effectLst/>
                <a:latin typeface="Google Sans"/>
              </a:rPr>
              <a:t>20 hodin</a:t>
            </a:r>
          </a:p>
          <a:p>
            <a:pPr algn="ctr"/>
            <a:r>
              <a:rPr lang="cs-CZ" sz="2000" dirty="0">
                <a:solidFill>
                  <a:srgbClr val="FFFFFF"/>
                </a:solidFill>
                <a:latin typeface="Google Sans"/>
              </a:rPr>
              <a:t>Pokračování? možná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2521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227</Words>
  <Application>Microsoft Office PowerPoint</Application>
  <PresentationFormat>Širokoúhlá obrazovka</PresentationFormat>
  <Paragraphs>43</Paragraphs>
  <Slides>8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Motiv Office</vt:lpstr>
      <vt:lpstr>Subjekt 61137</vt:lpstr>
      <vt:lpstr>Obsah</vt:lpstr>
      <vt:lpstr>Představení programu</vt:lpstr>
      <vt:lpstr>Téma</vt:lpstr>
      <vt:lpstr>Kód</vt:lpstr>
      <vt:lpstr>Kód jedné otázky</vt:lpstr>
      <vt:lpstr>Nesnáze</vt:lpstr>
      <vt:lpstr>Shrnutí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Subjekt 61137</dc:title>
  <dc:creator>Tadeáš Vykopal</dc:creator>
  <cp:lastModifiedBy>Tadeáš Vykopal</cp:lastModifiedBy>
  <cp:revision>11</cp:revision>
  <dcterms:created xsi:type="dcterms:W3CDTF">2023-06-01T17:56:38Z</dcterms:created>
  <dcterms:modified xsi:type="dcterms:W3CDTF">2023-06-04T09:11:34Z</dcterms:modified>
</cp:coreProperties>
</file>