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4"/>
  </p:notesMasterIdLst>
  <p:handoutMasterIdLst>
    <p:handoutMasterId r:id="rId15"/>
  </p:handoutMasterIdLst>
  <p:sldIdLst>
    <p:sldId id="268" r:id="rId2"/>
    <p:sldId id="27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88825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00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9F56DB-D0FA-4DF2-9859-5947A3C1B6E4}" type="datetime1">
              <a:rPr lang="cs-CZ" smtClean="0">
                <a:latin typeface="Calibri" panose="020F0502020204030204" pitchFamily="34" charset="0"/>
              </a:rPr>
              <a:t>14.10.2022</a:t>
            </a:fld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cs-CZ" smtClean="0">
                <a:latin typeface="Calibri" panose="020F0502020204030204" pitchFamily="34" charset="0"/>
              </a:rPr>
              <a:t>‹#›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30:39.32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374 5336,'-24'-338,"-8"-17,-44-170,-17 213,14 9,61 241,2-1,3-1,3 0,3-1,1-41,7-86,-1 172</inkml:trace>
  <inkml:trace contextRef="#ctx0" brushRef="#br0" timeOffset="1749.049">1 2843,'116'183,"60"64,-81-55,-85-164,1 0,2 0,0-2,2 0,0 0,2-1,1-1,1-1,14 14,28 24,-3 3,-2 3,-4 2,15 29,-50-73,152 240,-51-84,-27 10,-57-100,-8-21,-22-55,0 1,2-1,0 0,1-1,0 0,1 0,1 0,0-1,0 0,4 2,-12-14,0 0,-1 0,1-1,-1 1,1 0,0-1,-1 1,1-1,0 1,0-1,-1 1,1-1,0 0,0 1,0-1,0 0,0 1,-1-1,1 0,0 0,0 0,0 0,0 0,0 0,0 0,0 0,0 0,-1-1,1 1,0 0,0-1,0 1,0 0,-1-1,1 1,0-1,0 1,-1-1,1 1,0-1,-1 0,1 1,0-1,-1 0,1 0,-1 1,0-1,1 0,-1 0,1 0,-1 0,0 1,0-1,1 0,-1 0,0 0,0 0,0 0,0 0,0 0,0 0,0 1,-1-2,6-70,-5 63,3-60,-3-1,-3 0,-3 1,-4 0,-2 0,-3 1,-22-61,24 88,1-1,3 0,1 0,3-1,0-22,-13-79,-3 25,-4-13,5-1,7 0,4-47,9-299,-34 288,28 161</inkml:trace>
  <inkml:trace contextRef="#ctx0" brushRef="#br0" timeOffset="5731.591">3263 3612,'-433'0,"419"3,1 1,0 0,0 1,0 0,1 1,-1 0,2 1,-1 1,1 0,0 0,0 1,1 1,0-1,1 2,0-1,1 1,0 0,1 1,0 0,0 0,2 1,-1 0,2 0,0 0,-2 10,-16 239,-23-92,43-157,1 1,0 0,1 0,0-1,1 1,1 0,0 0,1-1,0 1,1-1,0 0,1 0,1-1,0 1,1-1,0 0,1-1,0 0,1 0,0-1,7 6,-4-10,1-1,0-1,0 0,1-1,-1 0,1-1,-1-1,1 0,0-1,0 0,-1-1,1-1,11-2,31 0,-48 5,-1-1,1 0,0 0,0 0,0-1,0 0,0 0,0-1,-1 0,1-1,-1 0,1 0,-1 0,0-1,0 0,0-1,-1 1,0-1,0 0,0-1,0 0,-1 0,0 0,2-3,25-45,-3-2,-2 0,-3-2,-2-1,-1-7,8-18,33-180,-63 263,1-1,0 1,0 0,0 0,0 0,0-1,0 1,0 0,0 0,1 0,-1 0,0-1,1 1,-1 0,1 0,-1 0,1 0,0 0,-1 0,1 0,0 0,0 0,-1 1,1-1,0 0,0 0,0 1,0-1,0 0,0 1,0-1,0 1,1 0,-1-1,0 1,0 0,0-1,0 1,1 0,-1 0,0 0,0 0,0 0,1 0,-1 1,0-1,0 0,0 1,0-1,0 1,0-1,0 1,0-1,1 1,49 47,126 311,-103-219,5-3,46 54,-111-172</inkml:trace>
  <inkml:trace contextRef="#ctx0" brushRef="#br0" timeOffset="7302.65">5360 3588,'-7'-8,"-1"1,-1 0,1 0,-1 1,0 0,-1 0,1 1,-1 1,0-1,0 2,-1-1,1 1,-1 1,1 0,-1 1,0 0,0 0,0 1,1 0,-1 1,0 1,-6 1,3-3,5-1,1 1,0 0,-1 0,1 1,0 0,0 0,-1 1,1 0,0 1,1-1,-1 2,0-1,1 1,0 0,0 0,0 1,0 0,1 0,-1 1,1 0,1 0,-1 0,1 1,0 0,1 0,0 0,0 0,0 1,0 3,-9 23,1 1,2 1,2 0,1 1,1-1,2 13,4-37,1 0,1 0,0 0,0 0,1 0,1-1,0 1,0-1,1 0,1 0,0 0,0-1,1 0,1 0,-1-1,7 5,53 89,-64-97,-1-1,0 1,0 0,0 0,0 0,-1 0,0 0,-1 0,1 0,-1 0,0 0,-1 0,1 0,-1 0,0 0,-1 0,0 0,0 0,0 0,0-1,-1 1,0-1,0 0,0 0,-1 0,0 0,0 0,0-1,-1 0,1 0,-1 0,0 0,0-1,0 0,0 0,-1 0,0 0,1-1,-4 1,-17 7,0 0,0-2,-1-1,1-1,-2-1,1-1,0-2,-1 0,-7-2,15-4,5-1</inkml:trace>
  <inkml:trace contextRef="#ctx0" brushRef="#br0" timeOffset="8895.474">4825 2680,'41'142,"-10"-65,-19-46,1-2,2 1,1-2,1 0,1-1,21 23,-38-47,1-1,-1 1,1-1,0 0,0 0,0 0,0 0,1 0,-1 0,0 0,1-1,-1 1,1-1,0 0,-1 0,1 0,0 0,0 0,0 0,-1-1,1 1,0-1,0 0,0 0,0 0,0-1,0 1,0 0,0-1,-1 0,1 0,0 0,0 0,-1 0,1 0,-1-1,1 0,-1 1,1-1,-1 0,0 0,0 0,0 0,0 0,0-1,-1 1,1-1,-1 1,1-2,35-51,-31 44,1 0,1 0,-1 0,2 1,0 0,0 0,0 1,1 0,1 1,8-5,99-57,63-104,-167 159</inkml:trace>
  <inkml:trace contextRef="#ctx0" brushRef="#br0" timeOffset="10963.181">6456 3984,'-53'-145,"27"88,-3 0,-2 2,-2 2,-3 0,-18-17,46 60,1-1,-1 1,0 0,0 0,-1 1,0 0,-1 0,0 1,0 0,-1 1,0 1,0-1,0 2,-1-1,0 2,0-1,0 2,-1 0,-6-1,8 3,-1 0,1 1,-1 0,1 1,-1 0,1 1,0 1,-1-1,1 2,0 0,1 0,-1 1,1 0,0 0,0 1,1 1,-1 0,1 0,1 1,-1 0,2 0,-6 7,-9 14,1 1,1 1,2 1,1 1,2 0,1 1,0 4,9-10,0 1,3-1,0 1,1 0,2-1,4 28,-3-41,0-2,1-1,1 1,0-1,1 0,0 0,1 0,0-1,1 0,0 0,0-1,1 1,1-2,0 1,0-1,10 7,73 96,88 119,-174-221,1-1,0 0,0-1,1 0,0 0,1 0,0-1,0 0,0-1,1 0,0-1,0 0,0 0,4 0,36 14,85 10,-116-33</inkml:trace>
  <inkml:trace contextRef="#ctx0" brushRef="#br0" timeOffset="12016.38">6293 4008,'-2'-6,"0"1,-1 0,0 0,0-1,0 2,0-1,-1 0,0 1,0-1,0 1,0 0,-1 1,0-1,1 1,-1 0,0 0,-1 0,1 1,-1-1,1 1,-1 1,1-1,-1 1,0 0,0 0,0 1,0 0,1 0,-4 0,-36-10,-98-32,-159 44,282-2</inkml:trace>
  <inkml:trace contextRef="#ctx0" brushRef="#br0" timeOffset="16276.596">6246 3937,'0'-3,"4"-3,5 1,6 1,3 2,3 0,2 1,-3 1</inkml:trace>
  <inkml:trace contextRef="#ctx0" brushRef="#br0" timeOffset="17359.06">6432 3915,'-4'0,"-5"0,-5 0,-4 3,-3 3,2 3,4 0</inkml:trace>
  <inkml:trace contextRef="#ctx0" brushRef="#br0" timeOffset="25837.98">14426 3937,'-68'-22,"31"18,-1 1,0 2,0 2,0 2,1 1,-1 1,1 3,0 1,1 1,0 2,1 2,-26 14,33-14,1 1,1 1,0 1,1 2,1 1,1 0,0 2,2 0,1 2,0 0,-11 21,-21 218,51-254,0 0,1 0,0 0,0 0,1 0,0 0,1-1,0 1,0 0,1-1,0 0,1 1,-1-1,2 0,-1-1,1 1,0-1,1 0,-1 0,1-1,1 1,-1-2,5 4,4 4,1-1,0 0,1-1,1-1,-1-1,1 0,1-1,0-1,19 4,-20-7,0-2,0 0,0-1,0-1,0-1,0 0,0-1,0-1,0-1,-1-1,1 0,-1-1,-1-1,1 0,-1-1,0-1,-1-1,0 0,-1-1,2-2,8-8,-2 0,0-1,-1-2,-2 0,0-1,-2 0,0-2,-2 0,-1-1,-2 0,4-13,56-204,-10 152,-62 91,0-1,1 1,-1 0,1-1,-1 1,1 0,0-1,0 1,0 0,0 0,0 0,1 0,-1 0,1 0,-1 1,1-1,0 0,-1 1,1-1,0 1,0-1,0 1,0 0,0 0,0 0,1 0,-1 0,0 1,0-1,1 1,-1-1,1 1,-1 0,0 0,1 0,-1 0,0 0,1 1,-1-1,0 1,1-1,-1 1,0 0,0 0,0 0,0 0,1 1,13 12,-1 1,-1 1,0 0,-1 1,-1 1,-1-1,0 2,7 18,-8-19,234 435,-229-433,1 0,0-1,2-1,0 0,1-1,0-1,1-1,1-1,1-1,0-1,0 0,1-2,1-1,4 1,17 4</inkml:trace>
  <inkml:trace contextRef="#ctx0" brushRef="#br0" timeOffset="26478.489">15520 2609,'0'-4,"-11"3,-17 5,-11 11,-11 5,-4 9,-2 2,5 1,0 6,0 8,9 5,7 2,6-1,9-9</inkml:trace>
  <inkml:trace contextRef="#ctx0" brushRef="#br0" timeOffset="23024.414">10837 3821,'-218'-42,"210"41,-5-2,0 0,0 0,0 1,0 1,0 0,0 1,0 0,0 1,0 1,0 0,0 1,0 0,0 1,1 0,0 1,0 0,0 1,1 0,-1 1,2 1,-1 0,-1 1,-7 27,1 1,2 0,1 1,2 1,2 0,2 1,1 0,2 0,2 0,2 1,1 0,5 38,-5-74,1 0,0 0,0 0,1 0,-1 0,1-1,0 1,1 0,-1 0,1-1,0 1,0-1,0 1,0-1,1 0,0 0,0 0,0 0,0 0,1-1,-1 0,1 1,0-1,0 0,0-1,1 1,-1-1,0 0,1 0,4 1,275 61,-243-55,0-3,0-1,1-2,0-2,36-4,-67-2,0-1,0 0,0-1,0 0,-1 0,-1-1,1 0,-1-1,-1 0,1-1,-2 1,1-2,-1 1,-1-1,0 0,0 0,2-11,67-185,-70-13,27 271,41 120,-59-125,3-2,1 1,2-2,2-1,2 0,1-2,3-1,1-1,1-2,3 0,0-3,2 0,10 4,-3-11,-5-4</inkml:trace>
  <inkml:trace contextRef="#ctx0" brushRef="#br0" timeOffset="24247.611">11955 3821,'-1'109,"-2"-43,2 0,3 0,3 0,3-1,3 1,2-2,10 22,-21-79,0 1,0 0,1-1,0 0,0 1,1-1,0 0,0-1,1 1,0-1,0 0,0 0,1 0,0-1,0 0,0 0,0 0,1-1,0 0,0 0,0-1,1 0,-1 0,1-1,-1 0,1 0,0-1,0 0,0 0,3-1,0 0,0 0,0-1,0 0,0-1,0 0,0-1,0 0,0-1,-1 0,0 0,0-1,0-1,-1 0,1 0,-1-1,-1 0,8-7,38-45,-3-3,-2-2,-3-1,-3-3,121-164,1 59,-149 151</inkml:trace>
  <inkml:trace contextRef="#ctx0" brushRef="#br0" timeOffset="20155.918">8600 2423,'-28'544,"-16"-209,43-277,-3 0,-3-1,-2 0,-2 0,-3-1,-2-1,-3 0,-2-2,-8 11,18-33,1 1,2 0,1 0,1 1,2 0,1 0,2 10,0-21,-2 570,3-572</inkml:trace>
  <inkml:trace contextRef="#ctx0" brushRef="#br0" timeOffset="21433.607">9649 3775,'-699'0,"677"4,-1 0,0 1,1 2,0 0,1 2,-1 0,2 1,-1 1,1 1,1 1,0 0,-1 4,-36 21,48-35,1 1,-1 1,1-1,1 1,-1 0,1 0,0 1,0 0,0 0,1 1,0-1,0 1,1 0,0 0,0 1,0 0,1-1,0 1,1 0,0 0,0 0,1 1,0-1,0 0,1 0,0 1,0-1,1 0,0 1,1-1,-1 0,2 0,-1 0,1 0,0 0,1-1,0 0,0 1,2 1,196 122,-179-122,0-1,1-1,-1-1,1-1,1-1,-1-1,0-1,1-2,13-1,69 6,186 64,-176-16,-98-43</inkml:trace>
  <inkml:trace contextRef="#ctx0" brushRef="#br0" timeOffset="27465.344">15847 4008,'1'156,"1"83,-10 0,-24 119,24-294,6-42</inkml:trace>
  <inkml:trace contextRef="#ctx0" brushRef="#br0" timeOffset="28075.205">16406 4124,'-4'0,"-5"0,-13 0,-11 0,-8 4,-12 9,-9 11,-7 12,-2 5,-10 3,1-2,3 0,-2 4,9-5,12-6,16-8</inkml:trace>
  <inkml:trace contextRef="#ctx0" brushRef="#br0" timeOffset="29579.328">17035 3937,'-74'157,"64"-126,-183 539,123-328,65-345,6 80,-3-5,1 0,2 0,1 0,1 0,1 1,2-1,0 1,2 0,1 0,1 1,2 1,12-23,-11 28,-6 6,1 0,0 0,1 1,1 0,0 0,0 1,1 0,1 1,0 0,0 1,1 1,0 0,1 0,0 2,1-1,-1 2,1 0,12-3,52 6,0 3,0 4,0 3,-1 3,69 20,-122-26,3 1,-1 1,0 1,-1 1,1 1,-2 1,1 2,-2 0,1 2,-2 1,0 0,-1 2,0 0,-2 2,0 0,-1 2,1 2,-6-6,0 1,-1 0,-1 1,-1 0,0 1,-2 1,0-1,-2 1,0 1,-1-1,-1 1,-1 0,-1 0,-1 1,-1-1,-1 0,-1 1,-1-1,-1 0,-1 0,-1 0,-1 0,0-1,-9 19,1-14,0-1,-2 0,-1-1,0 0,-2-2,-1 0,-1-1,-15 11,6-5</inkml:trace>
  <inkml:trace contextRef="#ctx0" brushRef="#br0" timeOffset="31434.566">19272 4497,'-2'-6,"-1"0,0 0,0 1,-1-1,1 1,-1 0,0 0,-1 0,1 1,-1-1,0 1,0 0,-1 1,1-1,-1 1,1 0,-1 0,0 1,0 0,0 0,-1 0,1 1,0 0,-1 0,1 0,0 1,-1 0,-2 1,-242-1,230 6,1 2,-1 0,1 1,1 2,0-1,0 2,1 1,1 0,0 1,0 1,2 1,0 0,1 1,0 0,-4 9,14-21,-21 23,2 1,0 1,2 1,1 1,2 0,1 1,2 2,1-1,-4 18,15 158,4-206,-1 1,1-1,0 1,0-1,0 1,1-1,0 0,-1 0,2 0,-1 0,0 0,1 0,-1-1,1 1,0-1,0 1,1-1,-1 0,1 0,-1-1,1 1,0-1,0 0,0 0,0 0,1 0,-1-1,0 0,5 1,141 5,-111-9,183-5,-210 0,0 1,-1-2,0 1,0-2,0 1,-1-2,-1 1,0-1,0 0,-1-1,0 0,-1-1,0 1,-1-1,0-1,-1 1,0-1,-1 0,-1 0,0 0,0-5,42-204,-9 43,-36 177,-1 1,1 0,-1-1,1 1,0 0,0-1,0 1,-1-1,1 1,0 0,1-1,-1 1,0-1,0 1,1 0,-1-1,0 1,1 0,0-1,-1 1,1 0,0 0,-1-1,1 1,0 0,0 0,0 0,0 0,0 0,0 0,0 1,1-1,-1 0,0 0,0 1,1-1,-1 1,0-1,1 1,-1 0,0-1,1 1,-1 0,1 0,-1 0,0 0,1 0,-1 0,1 0,-1 1,0-1,1 1,-1-1,0 1,1-1,-1 1,0-1,0 1,1 0,-1 0,0 0,1 0,88 231,-73-188,28 85,6-2,5-3,6-2,5-3,9 2,-52-86,1-1,2-1,2-2,0-1,3-1,0-2,1-1,2-1,0-2,2-2,6 2,-10-12</inkml:trace>
  <inkml:trace contextRef="#ctx0" brushRef="#br0" timeOffset="34325.951">23210 3821,'0'9,"1"-1,0 0,1 0,-1 0,1 0,1 0,0 0,0 0,0-1,1 1,0-1,0 0,1 0,0-1,0 1,1-1,0 0,0 0,0-1,1 0,0 0,0-1,0 1,0-2,1 1,-1-1,1 0,7 2,39 7,1-3,0-2,0-2,0-2,0-3,34-5,40 2,316-21,82 24,-475-5,1-2,-1-3,0-2,-1-3,13-6,28-7,143-16,50-31,19-86,-174 84,-118 63</inkml:trace>
  <inkml:trace contextRef="#ctx0" brushRef="#br0" timeOffset="36835.261">23281 3635,'0'-13,"1"2,1-1,0 0,1 0,0 0,1 1,0 0,1 0,0 0,0 0,2 1,-1 0,1 0,0 0,1 1,0 0,1 1,0 0,0 0,1 1,0 0,0 1,22-14,1 2,1 1,1 2,0 1,1 2,18-4,208-3,95-22,-26-61,-297 92,1 2,0 1,0 2,1 1,0 2,6 2,-25-1,370-43,275 45,-641-1,-1 2,0-1,0 2,0 1,-1 0,1 2,-1 0,0 1,-1 1,1 1,-2 0,1 1,-1 1,-1 1,0 0,-1 1,0 1,-1 1,1 1,-4-4,30 68,-44-66</inkml:trace>
  <inkml:trace contextRef="#ctx0" brushRef="#br0" timeOffset="39733.724">23909 3541,'159'43,"103"-14,18 18,327-49,-586-1,0-1,0-1,-1-1,1-1,-2 0,1-2,-1 0,0-1,-1-1,0-1,0-1,-2 0,15-15,-2 6,-25 19,1 0,-1 0,0 0,0-1,-1 0,1 1,0-2,-1 1,0 0,0 0,-1-1,1 0,-1 1,0-1,0 0,0 0,-1 0,0-1,0 1,0 0,-1 0,1 0,-1-1,-1 1,1 0,-1-1,0 1,0 0,0 0,-1 0,1 0,-1 0,-1 0,1 1,-1-1,1 0,-1 1,-1 0,1 0,0 0,-2 0,-7-4,0 1,-1 0,0 1,-1 0,1 1,-1 1,0 0,0 1,0 1,0 0,-1 0,1 2,0 0,-1 0,1 2,0 0,-5 1,-52 0,-315 15,165 32,0-2,201-40</inkml:trace>
  <inkml:trace contextRef="#ctx0" brushRef="#br0" timeOffset="43423.788">23024 3961,'37'67,"-3"118,14 8,-3-20,2 141,0-60,-47-217,2 1,2-1,1 0,2 0,2-1,1 0,1-1,3 2,93 238,48-58,-137-198,1-1,0-1,1 0,1-2,0 0,1-1,1-1,0-2,12 5,104 34,225-2,-336-50,0-2,-1-1,1-1,-1-1,0-1,-1-2,18-9,-19 9,220-140,-203 128,-1-1,-1-3,-2-1,0-1,-2-3,27-29,40-29,-76 68,-1-1,-1-1,-1-1,-1-1,-1-1,-1-1,11-20,194-314,-176 289,-4-3,-3-2,27-67,110-184,-149 288,-2-1,-1-2,-3-1,-1 0,-3-2,-1-1,-2-1,-3 0,-1-1,0-14,30-471,-44 513</inkml:trace>
  <inkml:trace contextRef="#ctx0" brushRef="#br0" timeOffset="45818.208">22838 4031,'-141'-20,"98"23,1 2,0 2,0 2,1 2,0 1,1 3,0 1,1 1,1 3,1 1,1 1,-27 23,-41 17,56-35,2 1,0 2,2 2,2 3,-32 31,7 79,55-124,1 1,0 0,2 0,1 1,0 1,2-1,1 1,0 0,2 0,1 0,1 2,0 16,0-32,0 0,0 0,1 0,0 0,1 0,0 0,1 0,0 0,0 0,1-1,1 1,-1-1,1 0,1 0,5 9,184 156,-61-48,-114-113,1-2,0 0,1-2,0 0,0-1,1-1,0-1,1-1,-11-2,242 32,240 18,-289-54,-179 0</inkml:trace>
  <inkml:trace contextRef="#ctx0" brushRef="#br0" timeOffset="47897.162">22884 4427,'-258'-25,"228"25,19-2,1 1,-1 0,0 1,0 0,0 0,1 1,-1 1,0-1,1 2,-1 0,1 0,0 1,0 0,0 0,1 1,-1 1,1 0,0 0,1 0,-1 1,1 1,-1 1,-45 64,40-58,0 2,1 0,1 1,0 0,1 0,2 1,0 1,0 0,2 0,1 1,0-1,1 1,2 2,1-16,1 1,0 0,1-1,0 1,0-1,1 1,-1 0,2-1,-1 1,1-1,0 0,1 0,0 1,0-2,0 1,1 0,0-1,0 1,1-1,0 0,0-1,0 1,1-1,-1 0,1 0,3 1,132 54,21-14,304-47,-425-3,-26-1</inkml:trace>
  <inkml:trace contextRef="#ctx0" brushRef="#br0" timeOffset="53078.503">22138 5639,'-29'4,"-1"1,1 2,0 1,1 1,0 1,1 2,0 1,0 1,1 1,1 1,1 1,0 1,2 2,-2 2,22-21,-21 20,2 1,0 2,2 0,0 0,2 2,1 0,1 1,1 1,-1 6,-11 16,11-15,2 2,1 0,2 1,2 0,1 0,2 0,1 1,2 0,2 0,2 0,4 26,-1-50,0 0,1-1,1 1,0-1,1-1,0 0,1 0,1 0,0-1,0-1,1 1,1-2,0 0,0 0,1-1,0-1,1 0,0 0,0-2,0 0,31 22,79 52,44 39,-142-95,2-2,0-2,1 0,1-2,1-1,18 7,181 79,101 34,-61-75,298 85,-465-130,0-5,1-4,35-4,499-6,-285-41,195-65,-473 99,-31 5,1-2,0-2,-1-2,-1-2,32-13,184-80,75-58,-72-88,-217 201,-3-3,-3-1,-1-1,-4-2,14-33,12-15,-60 105,12-18,0-1,-1 0,-2 0,0-1,0 0,-2-1,-1 0,0 0,-2 0,0-1,0-14,-2 11,-1 0,-1 0,-1-1,-2 1,0 0,-2 0,0 1,-2-1,-1 1,0 0,-2 1,-1 0,-4-4,-36-60,37 58,-2 1,-1 1,-1 0,-1 1,-2 1,0 1,-2 1,0 0,-1 2,-19-12,-378-134,376 145,-2 2,-1 2,0 3,-1 1,0 3,-1 2,0 2,-29 0,-301-37,335 43</inkml:trace>
  <inkml:trace contextRef="#ctx0" brushRef="#br0" timeOffset="55288.336">23210 6012,'-9'-2,"0"0,0 1,-1 1,1 0,0 0,0 1,-1 0,1 0,0 1,0 0,0 1,1 0,-1 0,0 1,1 0,0 0,0 1,0 0,1 1,0 0,0 0,0 0,1 1,0 0,0 0,0 1,1-1,0 1,1 0,0 1,-1 3,-7 28,3 0,1 0,2 0,2 1,2 0,1 0,3 0,1 0,2 1,-2-30,1-1,1 1,0-1,1 0,0 0,1-1,0 0,0 0,1-1,0 1,1-2,0 1,1-1,-1-1,1 0,1 0,-1-1,3 1,68 54,-57-38,1-1,1-1,1-2,0-1,2-1,0-1,1-2,0 0,1-3,1 0,0-2,244 49,105-12,128-49,-419-6,-2-5,1-3,-2-4,-1-4,10-8,-66 23,-1-2,0-1,0-1,-2-2,0 0,-1-2,0-1,-2-1,0-1,-1-1,-2-1,0-1,6-10,89-170,-71 131,-37 62,0-1,0 1,-1-1,-1-1,0 1,-1-1,0 0,-1 0,0-1,0-6,-2-221,-4 233,0 0,-1 1,0 0,0-1,0 1,-1 0,0 0,0 1,-1-1,0 1,0 0,0 1,-1-1,0 1,0 0,0 0,-1 1,0-1,0 2,0-1,0 1,0 0,-1 0,1 1,-1 0,0 1,-5-1,-25-13,-241-83,232 91</inkml:trace>
  <inkml:trace contextRef="#ctx0" brushRef="#br0" timeOffset="64078.91">25121 3425,'-70'-18,"-591"14,627 6,0 3,0 0,1 3,0 0,0 2,1 2,0 1,1 1,1 2,0 1,1 1,-1 3,-120 62,149-83,0 0,-1 1,1-1,0 1,-1-1,1 1,0 0,0 0,0 0,0-1,0 1,0 0,0 0,0 0,0 0,0 1,0-1,0 0,1 0,-1 0,1 1,-1-1,1 0,-1 1,1-1,0 0,-1 1,1-1,0 1,0-1,0 0,0 1,0-1,1 1,-1-1,0 0,1 1,-1-1,1 0,-1 1,1-1,0 0,-1 0,1 0,0 1,0-1,0 0,0 0,0 0,0 0,0 0,69 30,238-22,-190-13,257-20,99-66,247-111,-576 163,168-63,-273 74,-67 4,-295 11,215 14,-77 7,1 7,0 9,-88 27,-49 19,-69 18,-152 15,133 69,373-162,22-8,1 0,-1 1,1 1,0 0,1 0,-1 1,1 1,0 0,0 0,-7 8,17-14,1 0,-1 0,0 0,0-1,1 2,-1-1,1 0,-1 0,1 0,-1 0,1 0,0 0,0 0,-1 1,1-1,0 0,0 0,0 0,0 0,0 1,1-1,-1 0,0 0,0 0,1 0,-1 0,1 1,-1-1,1 0,-1 0,1 0,0 0,-1 0,1-1,0 1,0 0,0 0,0 0,0-1,0 1,0 0,0-1,0 1,0-1,0 1,0-1,0 0,0 1,1-1,-1 0,1 0,63 14,468-14,-384-5,-1-7,99-21,592-178,-443 117,-171 22,-108 22,-115 49,0 1,-1-1,1 0,-1 1,0-1,1 0,-1 0,0 0,0-1,1 1,-1 0,0 0,0 0,0-1,0 1,-1-1,1 1,0-1,0 1,-1-1,1 1,-1-1,0 1,1-1,-1 0,0 1,0-1,0 0,0 1,0-1,0 0,-1 1,1-1,0 1,-1-1,1 0,-1 1,0-1,1 1,-1 0,0-1,0 1,0 0,0-1,0 1,0 0,-1 0,1 0,0 0,-1 0,-74-44,34 30,-1 2,0 2,-1 2,0 1,0 3,-17 1,-566 6,266 21,68 41,-21 9,260-64,0 2,0 3,2 2,0 2,-5 5,-29 4,74-25,-1 1,1 0,0 0,0 1,0 1,0 0,1 1,0 0,0 1,1 0,0 0,0 1,0 1,8-7,1 0,-1 0,1 0,0 0,0 1,0-1,0 0,0 1,0-1,0 1,1-1,-1 1,1-1,0 1,0-1,0 1,0-1,0 1,0-1,1 1,0-1,-1 1,1-1,0 1,0-1,0 0,0 1,0-1,1 0,-1 0,1 0,0 0,-1 0,1 0,0-1,0 1,0 0,0-1,0 0,0 1,1-1,-1 0,0 0,3 0,112 39,340-23,-126 16,33-20,100-1,-292-14,172 1,-339 0,0 1,0 0,0-1,0 0,-1 0,1-1,0 1,-1-1,1 0,-1 0,0-1,0 1,0-1,0 0,0 0,0 0,-1-1,0 1,1-1,-1 0,-1 0,1 0,0 0,-1 0,0-1,0 1,0-1,-1 1,0-1,1 0,-2 1,1-1,0 0,-1 0,0 0,0 0,-1-3,1-301,-1 278</inkml:trace>
  <inkml:trace contextRef="#ctx0" brushRef="#br0" timeOffset="66613.57">24166 2843,'-12'-16,"2"0,0-1,0 0,2-1,0 0,1 0,1 0,1-1,-1-7,4 18,-14-47,-26-167,54-61,47 146,-10-48,-50 158,-2 1,-1 0,-1 0,-1 0,-1 1,-2-1,0 2,-5-7,-9-28,-104-205,42 119,80 139,0-1,1 1,0-1,0 0,1 0,0 0,0 0,1 0,-1-1,2 1,-1-1,1 0,0 1,1-1,0 0,0 0,0 1,1-1,0 0,1 1,0-1,0 1,2-6,65-139,-53 134</inkml:trace>
  <inkml:trace contextRef="#ctx0" brushRef="#br0" timeOffset="68208.107">25098 2377,'-18'-479,"11"144,-40 118,44 197,-1 0,-1 0,-1 0,0 1,-2 0,0 0,-1 1,-1 0,-1 0,-1 1,0 1,-1 0,0 1,-1 0,-9-7,18 18,0 0,0-1,1 0,0 0,0 0,1-1,-1 0,1 1,0-1,1 0,-1 0,1 0,0-1,1 1,0 0,0-1,0 1,1-1,-1 1,2-1,-1 0,1 1,0 0,0-1,1 1,-1-1,2 1,-1 0,1 0,0 0,0 1,0-1,2-1,54-62,-43 53,0-1,-2 0,0-1,-1-1,0 0,-2-1,0 0,3-13,13-38,-19 56,-1 0,-1-1,-1 0,0 0,0 0,-2 0,0-1,-1 1,-1-1,0 0,-2 1,1-1,-2 0,-2-9,-9-14,-2 1,-2 1,-1 0,-2 1,-18-24,20 35</inkml:trace>
  <inkml:trace contextRef="#ctx0" brushRef="#br0" timeOffset="71624.28">25447 2703,'1'-545,"46"203,-46 316,0 14,-1 0,1-1,-2 1,0 0,0-1,-1 1,-1 0,0 0,-1 0,0 1,0-1,-2 1,-1-3,0 7,-1 0,2-1,-1 0,1 0,0 0,0-1,1 0,1 0,-1 0,2-1,-1 0,1 1,0-1,1 0,1 0,-1-1,1 1,1 0,0 0,1-1,0 1,0 0,1 0,0 0,1 0,0 0,0 1,1-1,1 1,0 0,0 0,3-3,166-105,-161 109,-2 0,1-1,-1 0,0-1,-1 0,0 0,-1-1,0-1,-1 0,0 0,-1 0,0-1,-1 0,-1 0,0-1,0 0,-1 1,1-13,14-263,-19 260,-5-33,-3 1,-2 0,-3 1,-2 0,-5-3,9 24,4 12</inkml:trace>
  <inkml:trace contextRef="#ctx0" brushRef="#br0" timeOffset="72080.43">25821 1934,'0'0</inkml:trace>
  <inkml:trace contextRef="#ctx0" brushRef="#br0" timeOffset="72506.275">25284 1281,'0'0</inkml:trace>
  <inkml:trace contextRef="#ctx0" brushRef="#br0" timeOffset="72864.313">24958 909</inkml:trace>
  <inkml:trace contextRef="#ctx0" brushRef="#br0" timeOffset="73195.597">24143 1351,'-4'4,"-2"1</inkml:trace>
  <inkml:trace contextRef="#ctx0" brushRef="#br0" timeOffset="73568.338">23630 2353,'0'0</inkml:trace>
  <inkml:trace contextRef="#ctx0" brushRef="#br0" timeOffset="73927.405">24492 2074</inkml:trace>
  <inkml:trace contextRef="#ctx0" brushRef="#br0" timeOffset="74255.326">23723 1607,'0'0</inkml:trace>
  <inkml:trace contextRef="#ctx0" brushRef="#br0" timeOffset="74582.668">23956 932,'0'0</inkml:trace>
  <inkml:trace contextRef="#ctx0" brushRef="#br0" timeOffset="74910.081">24469 745,'0'0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7:49.93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501 19,'-86'-17,"72"16,-1 0,0 1,1 1,-1 1,0 0,1 1,0 0,0 1,0 1,0 0,0 1,1 0,0 1,1 0,-1 2,1-1,1 1,-7 7,6-6,0 0,1 1,0 0,1 0,0 1,1 1,0 0,1 0,1 0,0 1,1 0,0 1,1-1,1 1,0 0,1 1,1-13,-1 1,1 0,1 0,-1 0,1 0,-1 0,1 0,0 0,1 1,-1-1,1 0,0 1,0-1,0 0,0 0,1 1,0-1,0 0,0 0,0 0,0 1,1-1,0-1,0 1,0 0,1 0,-1-1,1 1,0-1,-1 0,2 0,-1 0,0 0,1-1,-1 1,1-1,-1 0,1 0,0 0,0 0,0-1,0 0,1 0,-1 0,4 0,4-3,0 0,0-2,-1 1,1-2,-1 1,0-2,0 1,0-1,-1-1,0 0,0-1,-1 0,0 0,0-1,-1 0,0 0,-1-1,0 0,3-5,80-80,-89 94,2-1,-1 0,0 0,0 1,0-1,1 1,-1 0,1 0,-1 0,1 0,0 0,-1 0,1 1,0-1,-1 1,1 0,0-1,0 2,-1-1,1 0,0 0,0 1,-1-1,1 1,-1 0,1 0,0 0,-1 0,0 1,1-1,-1 0,0 1,1 0,-1 0,0-1,0 1,-1 0,1 1,0-1,-1 0,1 0,-1 1,0-1,0 1,1-1,-2 1,1-1,0 1,-1 0,1 0,-1 2,35 79,-24-64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7:48.12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270 70,'-5'80,"-5"0,-2-1,-4 0,-4-1,-22 56,-53 249,85-277,-29 118,28-194,1-5</inkml:trace>
  <inkml:trace contextRef="#ctx0" brushRef="#br0" timeOffset="814.788">247 0,'5'3,"0"-1,-1 1,1 0,-1 0,0 1,0-1,-1 1,1 0,0 0,-1 0,0 0,0 1,-1-1,1 1,-1 0,0-1,0 1,0 0,-1 1,0-1,0 0,0 0,-1 0,1 1,-1-1,0 0,-1 0,0 3,2 3,81 508,-40 252,-2-524,-39-245,-1 0,1 0,-1 0,1 0,0 0,0 0,0 0,0 0,0 0,1 0,-1 0,0-1,1 1,-1 0,1-1,0 0,-1 1,1-1,0 0,0 0,0 0,0 0,0 0,0 0,0 0,0-1,0 1,0-1,1 0,-1 0,0 1,0-1,0-1,1 1,-1 0,0 0,0-1,0 1,0-1,0 0,0 0,0 0,0 0,0 0,0 0,1-1,73-77,-51 25,-2-1,-3-1,-2 0,-3-2,-2 0,-3 0,-2-1,-1-53,6-496,-8 554,4 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7:50.31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546 0,'-4'0,"-6"0,-4 0,-12 0,-6 0,-13 4,-11 5,-11 14,-3 5,7 8,6 8,9 1,12-7</inkml:trace>
  <inkml:trace contextRef="#ctx0" brushRef="#br0" timeOffset="778.532">1315 70,'-346'329,"-322"272,409-384,219-176,39-32</inkml:trace>
  <inkml:trace contextRef="#ctx0" brushRef="#br0" timeOffset="1395.602">895 932,'-46'0,"-28"-2,0 4,0 3,0 3,-48 12,118-20,1 0,-1 0,1 1,0-1,0 1,-1 0,1-1,0 2,0-1,0 0,0 1,0-1,0 1,0 0,0 0,1 0,-1 0,1 0,-1 1,1-1,0 1,0-1,0 1,0 0,1 0,-1 0,1 0,0 0,0 0,0 1,0-1,0 0,1 0,-1 1,1-1,0 0,0 1,0-1,0 0,1 1,0-1,-1 1,13 11,-1 0,2-1,0 0,1-1,0-1,0 0,2-1,-1-1,1-1,13 5,-3 1,239 109,-247-118</inkml:trace>
  <inkml:trace contextRef="#ctx0" brushRef="#br0" timeOffset="1964.578">1687 303,'-8'4,"-10"9,-11 15,-3 5,-2 11,-5 16,-5 11,-7 12,-6 17,2-2,-9 3,7-8,8-15,5-14,6-14,9-10,10-14</inkml:trace>
  <inkml:trace contextRef="#ctx0" brushRef="#br0" timeOffset="2870.351">1687 1048,'-6'-1,"0"1,0-1,0 1,-1 0,1 1,0 0,0 0,0 0,0 0,0 1,0 0,0 0,0 1,1 0,-1 0,1 0,0 0,0 1,0 0,1 0,-1 0,1 1,0-1,0 1,0 0,1 0,0 1,0-1,0 1,0-1,1 1,0 0,-1 6,2-5,0 0,0 0,1 0,0 0,0 0,0 0,1 0,0 0,1 0,-1-1,1 1,1 0,-1-1,1 1,0-1,1 0,-1 0,1 0,0-1,1 1,0-1,-1 0,1 0,1-1,-1 1,1-1,0 0,0-1,0 1,0-1,1-1,-1 1,1-1,0 0,-1 0,1-1,0 0,0 0,0-1,5 0,-7-1,0 0,0 0,-1 0,1 0,0-1,-1 0,1 0,-1 0,0-1,0 0,0 1,0-1,0-1,0 1,-1 0,0-1,1 0,-1 0,-1 0,1 0,-1 0,1-1,-1 1,0-1,-1 1,1-1,-1 0,0 1,0-1,-1 0,1 0,-1-3,51-93,-46 100,-1 1,0-1,1 1,-1 0,0 1,1-1,-1 1,0 0,1 0,-1 0,0 1,0-1,0 1,0 0,0 0,-1 0,1 1,0-1,-1 1,0 0,0 0,0 0,0 1,0-1,0 1,-1-1,0 1,0 0,0 0,0 0,0 0,-1 0,0 0,0 0,0 3,14 18,116 179,-120-191,1-1,0 0,0-2,1 1,1-1,0-1,0 0,1-1,0-1,0 0,1-1,-1-1,2-1,-1 0,5 0,7 1</inkml:trace>
  <inkml:trace contextRef="#ctx0" brushRef="#br0" timeOffset="4151.273">2852 1026,'-1'0,"-13"-2,0 2,0 0,0 1,0 0,0 1,0 0,1 2,-1-1,1 2,0 0,0 0,-8 5,11-4,0 0,0 0,0 1,1 1,0-1,0 1,1 1,0 0,1 0,0 0,0 1,1 0,0 1,1-1,0 1,1 0,0 0,0 1,1-1,1 1,0 0,1-1,0 1,1 8,0-17,0 1,1-1,0 0,-1 0,1 0,0 0,1 0,-1 0,1 0,-1 0,1 0,0 0,0-1,0 1,0-1,0 0,1 1,-1-1,1 0,0 0,-1-1,1 1,0-1,0 1,0-1,0 0,0 0,0 0,1 0,-1-1,0 1,0-1,117 2,-101-4,1 2,-1-2,1 0,-1-2,0 0,0-1,0 0,-1-2,0 0,0-1,0-1,-1-1,-1 0,0-2,0 1,-1-2,0 0,-1-1,-1 0,0-1,-1 0,-1-1,0-1,-1 0,3-9,10-32,-4-1,-2 0,-2-2,-3 0,-3 0,-2 0,-3-1,-3 0,-3 0,-4-20,-3 36,9 45,0 0,0 1,0-1,0 1,-1-1,1 0,0 1,0-1,0 1,0-1,-1 1,1-1,0 1,-1-1,1 1,0-1,-1 1,1-1,-1 1,1-1,0 1,-1 0,1-1,-1 1,1 0,-1-1,1 1,-1 0,0 0,1 0,-1 0,1-1,-1 1,1 0,-1 0,0 0,1 0,-1 0,1 0,-1 0,0 0,1 1,-1-1,1 0,-1 0,1 0,-1 1,0-1,1 0,-1 1,1-1,0 0,-1 1,1-1,-1 0,1 1,-1-1,1 1,0-1,-1 1,1-1,0 1,0-1,-1 1,1-1,0 1,0 0,0-1,0 1,0 0,-9 18,2 0,0 0,1 1,2 0,0 0,0 0,2 1,1 7,-2-5,-10 580,17-369,-5-210,24 158,-14-161</inkml:trace>
  <inkml:trace contextRef="#ctx0" brushRef="#br0" timeOffset="4698.624">3389 1095,'4'4,"1"5,4 14,4 10,8 7,4 1,6 6,-2-2,2 4,3-2,0-6,-2-6,2-4,-5-8</inkml:trace>
  <inkml:trace contextRef="#ctx0" brushRef="#br0" timeOffset="5060.63">4111 1212,'-8'0,"-14"0,-16 12,-9 12,-5 9,-9 20,-6 12,-7 3,-8 5,-9 12,-1 1,-1 4,8-7,10-9,14-13,13-18,12-11,10-12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6:33.46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105 25,'2'1,"-1"1,1-1,-1 1,0 0,1 0,-1-1,0 1,0 0,0 0,-1 0,1 0,0 1,-1-1,1 0,-1 0,0 0,0 0,0 0,0 1,0-1,0 0,-1 0,1 0,-1 0,1 0,-1 0,0 0,0 0,0 0,0 1,0 0,-65 404,29-68,39 75,-2-383</inkml:trace>
  <inkml:trace contextRef="#ctx0" brushRef="#br0" timeOffset="1064.121">176 1,'14'1,"0"1,0 1,0 0,-1 1,1 1,-1 0,0 1,0 0,0 1,-1 0,0 1,-1 0,0 1,0 0,-1 1,0 0,0 1,-1 0,-1 0,0 1,0 0,-2 1,1-1,-1 1,-1 1,-1-1,1 1,-2 0,0-1,-1 2,0-1,-1 0,-1 0,0 0,-1 0,-2 10,1-18,0 1,-1-1,0 0,0 0,0 0,-1-1,0 1,0-1,0 0,-1 0,0 0,0-1,0 1,0-1,-1 0,0-1,0 0,0 1,0-2,0 1,0-1,-1 0,1 0,-1-1,-1 0,-178 8,150-10,-58 0,67 0</inkml:trace>
  <inkml:trace contextRef="#ctx0" brushRef="#br0" timeOffset="2682.255">758 676,'-4'0,"-1"4,-4 10,-4 5,-5 13,2 7,3 7,4-2,3 4,3-2,2-2,1 1,1-4,0-5,-1-5,1-3,-1-7</inkml:trace>
  <inkml:trace contextRef="#ctx0" brushRef="#br0" timeOffset="3133.078">1061 816,'-473'1,"222"60,213-48</inkml:trace>
  <inkml:trace contextRef="#ctx0" brushRef="#br0" timeOffset="3901.828">1551 887,'-8'-1,"1"0,-1 0,1 1,-1 0,1 0,0 1,-1 0,1 0,0 1,-1 0,1 0,0 1,0 0,1 0,-1 1,1 0,-1 0,1 0,1 1,-1-1,0 1,1 1,0-1,0 1,1 0,0 0,0 1,0-1,1 1,0-1,-1 3,-2 8,1 1,1 0,0 1,1-1,1 1,1-1,0 1,2-1,0 1,1-1,1 1,0-1,6 16,-5-26,1 0,0-1,0 0,0 0,1 0,0 0,0-1,1 0,0 0,0-1,0 0,1 0,-1-1,1 0,0 0,1-1,-1 0,0 0,1-1,0 0,-1-1,1 0,0 0,0-1,0 0,0 0,0-1,-1 0,1-1,0 0,-1 0,1-1,-1 0,0 0,0-1,0 0,0-1,6-5,-2 3,0-2,-1 1,-1-1,1-1,-2 0,1 0,-1-1,-1-1,0 1,0-1,-2 0,1-1,-1 0,-1 0,0 0,-1 0,-1-1,0 0,-1 0,0 1,-1-1,0-1,-1 1,-1 0,0 0,-1 0,-1 1,0-1,-1 0,0 1,-1 0,-1 0,0 0,0 1,-1 0,-1 0,0 1,-1-1,-4-3,-118-61,87 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6:38.17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798 14126,'-287'-67,"274"72,0 0,0 2,1-1,0 2,0-1,1 2,0-1,0 2,1-1,0 2,0-1,2 1,-1 0,1 1,1 0,0 1,1-1,0 1,1 0,0 1,-2 13,-1 7,1 0,2 1,1-1,2 1,1 0,2 0,1 0,2 0,4 10,-5-13,-2-30,-1 1,0-1,0 1,0 0,-1-1,1 1,0-1,-1 1,0-1,0 1,1-1,-1 0,-1 1,1-1,0 0,-1 0,1 0,-1 0,1 0,-1 0,0 0,0 0,0-1,0 1,0-1,0 1,-1-1,1 0,0 0,-1 0,1 0,0-1,-1 1,1 0,-1-1,0 0,1 0,-1 1,1-2,-1 1,1 0,-1 0,0-1,-119-23,116 22,-1-1,0 0,1 0,0-1,0 1,0-1,0-1,1 1,-1-1,1 0,0 0,1 0,-1-1,1 0,0 0,-3-5,0-10</inkml:trace>
  <inkml:trace contextRef="#ctx0" brushRef="#br0" timeOffset="577.901">1939 13077,'0'4,"0"17,0 21,-8 27,-14 25,-12 21,-16 15,-14 12,-10 3,-3 4,7-8,8-7,6-16,9-15,9-21,6-17,5-20,7-16</inkml:trace>
  <inkml:trace contextRef="#ctx0" brushRef="#br0" timeOffset="921.491">1170 14545,'4'0,"9"0,7 0,7 0,8 0,5 0,4 0,-2 0,-3 0,-2 0,2 0,-2 0,-3 0,0 0,-1 0,-7 0</inkml:trace>
  <inkml:trace contextRef="#ctx0" brushRef="#br0" timeOffset="1571.896">2266 14358,'-12'-1,"-1"-1,1 2,-1 0,1 0,0 1,-1 0,1 1,0 1,0 0,0 1,0 0,1 0,-1 1,1 1,0 0,1 1,-1 0,2 0,-1 1,1 0,0 1,0 0,1 0,-4 8,1 0,2 0,0 0,1 1,1 0,1 0,0 1,1 0,1 0,1 0,1 1,0 10,2-23,0 1,0-1,0 1,1-1,0 1,0-1,1 0,0 1,1-1,-1 0,1 0,1 0,-1-1,1 1,0-1,1 0,-1 0,1 0,0-1,1 0,0 0,-1 0,1-1,1 1,-1-1,1-1,-1 1,1-1,0-1,0 1,1-1,6 2,1-1,0 0,0-1,0-1,0 0,0-1,0-1,0 0,-1-1,1-1,0 0,-1-1,1 0,-1-1,-1-1,1 0,-1-1,0-1,0 0,-1 0,0-1,0-1,-1 0,-1-1,6-7,4-5,-2-1,0-1,-2-1,-1-1,0 0,-3 0,0-2,-2 1,-1-1,-1-1,-1 0,-1-7,-4 26,-1-1,0 1,-1 0,0-1,0 1,-1 0,-1 0,0-1,-1 1,0 0,0 1,-1-1,-1 1,0-1,-2-1,-13-15</inkml:trace>
  <inkml:trace contextRef="#ctx0" brushRef="#br0" timeOffset="2202.355">2941 14358,'-4'0,"-5"0,-1 4,-3 14,-7 14,-1 15,1 15,2 9,5 4,5-3,-1-2,2-4,1-6,3-6,1-7,5-12,2-19,0-14</inkml:trace>
  <inkml:trace contextRef="#ctx0" brushRef="#br0" timeOffset="2606.675">3384 14429,'-8'0,"-10"0,-11 0,-11 0,-8 8,-3 2,-5 8,-5 8,-7 5,3 0,5-1,9-2,13-5</inkml:trace>
  <inkml:trace contextRef="#ctx0" brushRef="#br0" timeOffset="6421.364">2358 2498,'42'107,"-29"-48,-4-1,-1 1,-3 1,-3-1,-3 0,-3 14,2 28,5 127,2-191</inkml:trace>
  <inkml:trace contextRef="#ctx0" brushRef="#br0" timeOffset="7336.841">2988 2660,'-179'46,"135"-30,-240 106,277-119,1-1,0 2,1-1,-1 1,1 0,-1 0,1 0,0 1,1 0,-1 0,1 0,0 0,0 1,0 0,1 0,0 0,0 0,1 0,0 0,0 1,0-1,1 1,0 0,0-1,0 5,83 31,-59-35,42 14,28 8,-2 4,-2 4,83 46,-151-69</inkml:trace>
  <inkml:trace contextRef="#ctx0" brushRef="#br0" timeOffset="8954.19">3757 3033,'-184'-44,"179"42,0 1,0-1,0 1,0 0,-1 1,1-1,0 1,-1 0,1 1,0-1,0 1,-1 0,1 0,0 1,0-1,0 1,0 0,0 1,1-1,-1 1,1 0,-1 0,1 0,0 1,0-1,1 1,-1 0,1 0,0 1,0-1,0 1,0-1,1 1,0 0,0 0,0 0,0 1,-3 24,1 0,1 0,1 1,2-1,1 1,2-1,1 5,-3-31,0 0,1 0,-1 0,1-1,-1 1,1 0,0-1,1 1,-1-1,0 0,1 0,0 0,0 0,0 0,0 0,0-1,1 0,-1 1,1-1,-1-1,1 1,0 0,0-1,0 0,0 0,0 0,0 0,0-1,0 1,0-1,0 0,0 0,0-1,1 1,139-33,-120 20,-7 0</inkml:trace>
  <inkml:trace contextRef="#ctx0" brushRef="#br0" timeOffset="9763.621">3454 2591,'8'0,"2"4,4 1,4 4,2 0,2-1,1-2,0-2,1-2,4-1,1-1,0 0,-1-4,2-6,-4-5,-6 1</inkml:trace>
  <inkml:trace contextRef="#ctx0" brushRef="#br0" timeOffset="17537.22">2522 1355,'-41'91,"-10"5,-4-1,-4-3,-70 83,64-89,-267 274,321-348,-86 94,5 5,5 3,3 6,72-95,0 0,2 1,1 1,1 0,1 0,1 0,2 1,0-1,2 1,1 0,2 0,0 0,2 0,6 23,0-21,1-1,2-1,1 0,2 0,0-1,2-1,0-1,2 0,1-1,1-2,1 0,1-1,0-1,21 13,-13-6,11 10,3-3,0-1,3-2,0-3,35 15,334 94,-368-125,0-1,0-3,1-1,0-3,0-2,0-3,37-4,47 1,587 4,-692 0,0 0,0-2,0-1,-1-1,1-2,-1-1,0-1,-1-1,0-2,0 0,-1-2,16-11,184-137,-205 147,0-2,-1 0,-2-2,1 0,-2-1,0 0,-2-1,0-1,-1-1,5-12,131-191,-62 9,-70 170,-2 1,-3-2,-1 0,-3 0,-1-1,-3 0,-2 0,-2-6,-1 48,2-21,-2 1,-1-1,-1 0,-1 1,-1-1,-1 1,-2 0,-1 1,-1-1,-9-19,8 26,-1 1,-1 0,0 0,-1 1,-1 1,-1 0,0 1,-1 0,0 2,-2 0,1 1,-1 0,-1 1,0 2,0 0,-1 1,-2 0,-559-193,162 110,342 68,60 21,-1-2,1 0,0-1,1-1,-1 0,1-1,0-1,1 0,0-2,0 1,1-2,0 0,1-1,0 0,1 0,1-2,0 1,0-2,-1-3,-22-39,26 47,1 0,1 0,0-1,1 0,0 0,0 0,1 0,0-1,1 0,1 0,-1-11,2-14,2 0,1-1,2 1,2 0,1 1,2-1,2 2,9-22,-9 37,1 0,0 1,2 0,0 1,2 0,-1 2,2 0,0 0,1 2,7-4,21-21,-36 32,1 0,-1 1,1 1,0-1,1 2,-1-1,1 2,0-1,0 2,0 0,11-1,78-22,28-60,-117 75</inkml:trace>
  <inkml:trace contextRef="#ctx0" brushRef="#br0" timeOffset="18541.686">2498 1332,'3'0,"1"0,-1 0,0 0,0-1,0 1,0-1,0 0,0 0,0 0,-1 0,1 0,0-1,0 1,-1-1,1 0,-1 0,1 0,-1 0,0 0,0 0,0-1,0 1,0-1,-1 0,1 1,-1-1,0 0,1 0,-1 0,-1 0,1 0,0 0,-1 0,1 0,-1 0,0 0,0 0,0 0,0 0,-1 0,0 0,0-2,2-10,0 0,-2 0,1 0,-2 0,0 1,-1-1,-1 0,0 1,-1 0,0 0,-1 0,-2-2,2 5,-1-1,0 1,0 1,-1-1,0 2,-1-1,0 1,-1 0,0 1,0 0,-1 1,0 0,0 0,-1 1,0 1,-7-3,-162-49,157 47</inkml:trace>
  <inkml:trace contextRef="#ctx0" brushRef="#br0" timeOffset="21709.6">3174 1192,'-641'0,"637"-1,0 0,0 0,0 1,0-1,0 1,0 0,0 0,-1 0,1 1,0-1,0 1,0 0,0 0,0 1,0-1,0 1,1 0,-1 0,0 0,1 0,0 1,-1 0,1-1,0 1,0 0,1 0,-1 1,0-1,1 0,0 1,0 0,0-1,1 1,-1 0,1 0,0 0,0 0,0 0,0 0,1 1,-1-1,1 0,1 3,4 0,2 0,-1-1,1 0,-1 0,2-1,-1 0,1 0,-1 0,1-1,1 0,-1-1,0 0,1 0,0-1,-1 0,1 0,0-1,0 0,0-1,0 0,0 0,0-1,0 0,0-1,7-2,4 3,371-3,-381 3,-1 0,0 0,1-1,-1-1,0 1,0-1,0-1,-1 1,1-1,-1-1,0 0,0 0,0-1,-1 0,0 0,0 0,-1-1,4-3,-11 7,1 1,-1 0,1 0,-1 0,0 0,1 0,-1 0,0 0,0 1,0-1,-1 0,1 0,0 1,-1-1,1 1,-1-1,1 1,-1 0,0-1,0 1,0 0,1 0,-1 0,0 1,0-1,0 0,0 1,0-1,-1 1,1 0,0-1,0 1,0 0,0 0,0 1,0-1,0 0,-1 1,0 0,-8-3,-121-11,0 6,-129 9,134 0,367 23,-27-3,-396-22,156 0</inkml:trace>
  <inkml:trace contextRef="#ctx0" brushRef="#br0" timeOffset="24760.343">2266 726,'85'-17,"167"12,-246 6,0 0,0 1,-1 0,1 0,0 1,-1-1,0 1,1 1,-1-1,0 0,-1 1,1 0,-1 0,1 1,-1-1,-1 1,1 0,-1 0,1 0,-2 1,1-1,0 1,-1-1,0 1,1 5,-1-5,0 0,0 0,1 0,0 0,0 0,0-1,1 1,0-1,0 0,0 0,1 0,-1-1,1 1,1-1,-1 0,0-1,1 1,0-1,4 2,-7-6,0 0,1 0,-1 0,0-1,0 1,-1-1,1 1,0-1,0 0,-1 0,1 0,-1-1,0 1,0-1,0 1,0-1,0 0,0 1,0-1,-1 0,0 0,0 0,1 0,-2-1,1 1,0 0,-1 0,1-1,-1 1,0 0,0 0,0-1,-1 1,1 0,-1 0,0-1,0 1,0 0,0 0,-1-1,2-15,0 15,-1 0,1 0,-1 0,1 0,0 0,1 0,-1 0,1 0,-1 1,1-1,0 0,1 0,-1 1,1-1,-1 0,1 1,0 0,0-1,1 1,-1 0,1 0,0 0,-1 0,1 1,0-1,1 1,-1 0,0 0,1 0,-1 0,1 1,0-1,3 0,31-5,-30 5,1-1,-1 1,1 0,0 1,0 0,0 1,0-1,0 2,0-1,-1 1,1 1,0 0,0 0,-1 0,1 1,-1 0,0 1,0 0,3 2,0 1,0-1,1-1,-1 1,1-2,0 0,0 0,1-1,-1-1,1 0,-1-1,1 0,0-1,-1 0,1-1,-1 0,1-1,-1-1,1 0,-1-1,0 0,0 0,1-2,121-20,79 28,-193-2</inkml:trace>
  <inkml:trace contextRef="#ctx0" brushRef="#br0" timeOffset="25821.058">2195 750,'1'1,"0"-1,0 1,-1-1,1 1,0-1,-1 1,1 0,0-1,-1 1,1 0,-1 0,0-1,1 1,-1 0,1 0,-1 0,0 0,0 0,1-1,-1 1,0 0,0 0,0 0,0 0,0 0,0 0,0 0,-1 0,1-1,0 1,0 0,-1 0,1 0,0 0,-1-1,1 1,-1 0,1 0,-1-1,1 1,-1 0,0-1,1 1,-1 0,0-1,0 1,1-1,-1 1,0-1,0 0,0 1,0-1,1 0,-1 0,0 1,0-1,0 0,0 0,0 0,0 0,0 0,1 0,-2 0,200 10,-124-13,-54 3</inkml:trace>
  <inkml:trace contextRef="#ctx0" brushRef="#br0" timeOffset="28427.987">2615 750,'-111'-23,"93"23,-229 21,435-19,47-1,-216 6,-4 3</inkml:trace>
  <inkml:trace contextRef="#ctx0" brushRef="#br0" timeOffset="33769.488">3897 74,'474'-72,"-449"70,0 2,1 1,-1 1,0 1,0 1,0 1,-1 2,0 0,0 1,0 2,-1 0,9 7,-1 7,-2 1,-1 1,-2 2,0 1,-2 0,-1 2,-1 1,-2 1,-1 0,-2 1,-1 1,-2 1,-1 0,2 15,62 135,144 254,-182-350,-5 2,-3 2,13 76,46 137,-68-238,-3 1,-3 1,-4 1,-2 0,-4 0,-2 1,-4 11,0 481,70-28,-69-423,19 212,-1-226,-5 1,-4 1,-3 66,15 555,1-323,-24-315,-1-13,3 1,3 0,3 0,10 35,34 164,58 125,-71-308,3-1,4-2,34 44,-67-110,1-1,0-1,1 0,2-1,-1-1,2 0,0-1,1-1,0-1,1 0,1-2,0 0,0-1,15 5,21 2,0-3,0-2,2-2,53 1,437 77,-390-70,-159-18,0 1,0-1,0 0,0 0,0 1,0-1,0 0,0 0,0 0,0 0,0 0,0 0,0 0,0-1,0 1,0 0,1 0,-1-1,0 1,0-1,0 1,0-1,0 1,1-1,-1 1,0-1,0 0,1 1,-1-1,1 0,-1 0,0 1,1-1,-1 0,1 0,0 0,-1 0,1 0,0 0,-1 0,1 1,0-1,0 0,0 0,0 0,0 0,0 0,0 0,0 0,0 0,1 0,-1 0,0 0,1 0,-1 0,0 0,1 1,-1-1,1 0,0 0,-1 0,1 1,-1-1,1 0,0 1,0-1,0 0,-411-2,337 2,47-2,0 1,0 2,1 0,-1 2,0 1,1 1,-1 1,1 1,0 1,1 1,0 2,0 0,1 1,-6 5,-7 11,0 2,2 1,1 1,1 2,2 1,1 2,2 1,2 1,-15 30,7-9,12-25,2 1,1 0,2 1,2 1,1 1,2 0,-4 22,-38 263,-65 117,105-368,3 0,4 1,2 0,4 10,-5 91,-28 256,36 230,70-255,89 80,-49-169,-36 88,-3-109,8 111,-24-24,15 77,-59-415,-1 1,-3 0,-1 0,-3 1,-2 0,-1 35,-6 290,1-362,-1 0,-1 0,1 0,-2 0,1-1,-1 0,0 0,-1 0,0 0,0-1,-1 0,1 0,-2-1,1 0,-1 0,0-1,0 0,-6 3,-25 22,-205 262,-86 83,308-355,-1-1,-1-1,-1-1,-1-2,0 0,0-2,-2 0,1-2,-14 2,-36 19,50-22,0-1,-1-1,0-1,-1-1,1-2,-1-1,-27 0,-171 36,-266-36,467-3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7:19.11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2 572,'-1'44,"1"-1,2 1,2-1,3 1,1-1,12 37,3-13,0 5,2 0,4-2,3-1,3-2,30 43,-53-98,1-1,0 1,1-2,0 0,1-1,0 0,0-1,1-1,0-1,0 0,0-1,1 0,0-1,0-1,0-1,0-1,1 0,-1-1,0-1,0 0,0-2,7-1,-10 2,-1-1,0 0,0 0,0-1,-1-1,1 0,-1-1,0 0,-1-1,0 0,0-1,0 0,-1-1,0 0,-1-1,0 0,0 0,-1-1,1-2,117-239,-82 149,286-581,-216 367,-96 260</inkml:trace>
  <inkml:trace contextRef="#ctx0" brushRef="#br0" timeOffset="606.223">1820 829,'0'4,"4"5,1 13,0 15,-1 17,-1 2,-2 9,0 5,0 6,-1-2,0-9,-1-5,1-7,8-6,2-6,4-11,-1-10</inkml:trace>
  <inkml:trace contextRef="#ctx0" brushRef="#br0" timeOffset="998.921">2752 736,'-18'11,"1"1,1 0,0 2,1 0,0 0,1 2,0 0,2 0,-2 4,-5 5,-444 592,330-410,-63 99,-117 129,277-391</inkml:trace>
  <inkml:trace contextRef="#ctx0" brushRef="#br0" timeOffset="2303.791">3637 270,'-52'188,"35"-146,-68 182,-10-4,-9-4,-26 22,111-206,23-34,4-11,0 0,1 0,1 1,0 0,0 0,1 1,0 1,1 0,0 0,1 1,0 1,1 0,-1 1,1 0,1 2,-1-1,1 1,0 1,0 1,0 0,1 1,1 1,-12 4,0 1,-1 0,0 0,0 1,0-1,0 1,-1 0,1 0,-1 0,-1 1,1-1,-1 0,0 1,0 0,0 0,-1-1,0 1,0 0,0 0,-1 0,0 0,0 0,-1 0,0 0,0 0,0 0,0 0,-1-1,0 1,-2 2,1 10,-1-1,-1 0,0-1,-1 1,-1-1,-1 0,0-1,-1 1,-1-2,0 1,-1-1,0-1,-1 0,-2 0,10-10,0-1,1 1,-1-1,0 0,0 0,-1-1,1 1,0-1,0 0,-1 0,1-1,-1 1,1-1,-1 0,1 0,0 0,-1-1,1 0,-1 0,1 0,0 0,0 0,0-1,-1 0,2 0,-1 0,0 0,0-1,1 0,-1 1,-1-3,-90-109,63 51,5 2</inkml:trace>
  <inkml:trace contextRef="#ctx0" brushRef="#br0" timeOffset="3354.526">4359 1178,'-11'-1,"1"1,-1 0,1 1,-1 0,1 1,-1 0,1 1,0 0,0 0,0 1,0 0,1 1,0 0,0 1,0 0,0 0,-2 4,-15 13,1 1,1 1,1 1,1 1,2 2,0-1,2 2,2 1,1 0,1 1,1 0,1 5,11-35,0 1,0-1,0 1,0 0,1 0,-1-1,1 1,0 0,0 0,0-1,0 1,0 0,1 0,-1-1,1 1,0 0,-1 0,1-1,0 1,1-1,-1 1,0-1,1 0,0 1,-1-1,1 0,0 0,0 0,0 0,0 0,0-1,1 1,-1-1,1 1,-1-1,1 0,-1 0,1 0,0 0,-1 0,1-1,0 1,-1-1,1 0,0 0,0 0,0 0,-1 0,1-1,0 1,0-1,-1 1,1-1,1-1,27-3,1-1,-1-1,-1-2,0-1,0-2,-1-1,0-1,-1-1,-1-1,0-2,-1-1,-1-1,-1-1,-1-1,-1-1,-1-1,-1-1,-1 0,-1-2,-2 0,0-1,10-27,-9-13,-25 92,-3 424,11-420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7:25.58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 78,'1'59,"-2"0,-3 0,-3 0,-2-1,-13 41,153-491,-130 388,1 0,-1 0,0 0,1 0,0 0,0 0,0 0,1 1,-1-1,1 1,0-1,0 1,0 0,0 0,0 1,1-1,-1 0,1 1,0 0,0 0,-1 0,1 1,1-1,-1 1,0 0,0 0,0 0,1 1,-1-1,0 1,1 0,-1 1,0-1,1 1,-1-1,0 1,0 1,0-1,2 1,31 13,0 2,-2 1,0 2,-1 1,-1 2,-1 1,-1 2,-1 0,11 16,-33-36,-1 1,0-1,-1 2,1-1,-1 0,-1 1,0 0,0 1,0-1,-1 1,0 0,-1 0,0 0,0 0,-1 1,0-1,-1 1,0-1,0 1,-1 0,0-1,-1 1,0 0,-1-1,0 1,0-1,-1 0,-1 2,-6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7:26.13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72 0,'0'4,"0"5,-4 14,-2 6,-3 10,0 10,1 6,2 0,-1-5,-1 1,2-4,2-6,1-6,1-9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7:26.55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617 23,'-4'0,"-9"0,-11 0,-12 0,-9 4,0 2,7 3,6 0,9-1</inkml:trace>
  <inkml:trace contextRef="#ctx0" brushRef="#br0" timeOffset="911.458">431 1,'-8'0,"-11"0,-5 0,-4 0,-4 3,-1 3,-2-1,-4 6,-3 3,-6 2,1-2,4 1,10-2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7:23.06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96 1,'-3'0,"-1"1,0 0,0 0,0 0,1 0,-1 1,0-1,1 1,0 0,-1 0,1 0,0 1,0-1,0 1,0-1,0 1,1 0,0 0,-1 1,1-1,0 0,0 1,1-1,-1 1,1-1,-1 1,1 0,0 0,0 3,-15 118,19 48,1-168,0 1,0-1,1 0,-1 0,1 0,0-1,0 0,1 0,-1 0,1 0,0-1,0 0,0 0,0-1,1 0,-1 0,1 0,-1-1,1 0,0 0,-1-1,1 1,0-2,-1 1,1-1,0 0,-1 0,1-1,-1 1,1-2,-1 1,0-1,0 0,1 0,5-8,0-1,-1 0,-1 0,0-1,0-1,-1 0,-1 0,0 0,-1-1,-1 0,0-1,-1 1,-1-1,0 0,-1 0,-1-1,0 1,-2-1,10-55,-5 8</inkml:trace>
  <inkml:trace contextRef="#ctx0" brushRef="#br0" timeOffset="1060.178">1051 257,'-46'-64,"36"50,-1 1,0 0,-1 0,0 1,-1 1,0 0,0 1,-2 0,1 1,-1 1,0 0,-1 1,0 0,0 2,0 0,-1 0,0 2,0 0,0 1,-15 0,23 6,-1 1,1 0,0 0,0 1,1 0,-1 0,1 1,1 0,-1 1,1 0,1 0,-1 0,1 1,1 0,0 0,0 0,1 1,0 0,0-1,1 1,0 1,0 8,0-10,-2 3,0 0,1 0,1 0,0 0,1 1,0 0,1-1,0 1,1 0,1 0,0-1,0 1,1 0,1-1,0 0,4 10,-3-19,-1 0,1 1,0-1,0-1,1 1,-1-1,0 1,1-1,0-1,-1 1,1 0,0-1,0 0,0 0,0-1,0 0,0 1,0-1,4-1,21 1</inkml:trace>
  <inkml:trace contextRef="#ctx0" brushRef="#br0" timeOffset="1563.483">1004 234,'-11'0,"-17"-8,-11-2,-14 0,-7 2,3 2,4 2,6 2,12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4T06:47:40.12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215 0,'-18'73,"-48"670,-53-83,108-416,11-190</inkml:trace>
  <inkml:trace contextRef="#ctx0" brushRef="#br0" timeOffset="876.972">285 117,'40'0,"-24"-2,0 1,0 0,0 1,0 1,1 1,-1 0,0 1,-1 1,1 0,-1 1,1 1,-2 0,1 1,-1 1,2 1,53 128,-57-101,-3 1,0 0,-3 1,-1-1,-1 1,-3 0,-1 0,-1 0,-3 0,-3 17,6-47,-1 0,1-1,-1 1,-1-1,1 0,-1 1,-1-1,1-1,-1 1,0 0,-1-1,1 0,-1 0,-1 0,1-1,-1 1,0-1,0-1,0 1,-1-1,1 0,-1 0,0-1,0 0,-1-1,1 1,-3-1,-212 19,185-22</inkml:trace>
  <inkml:trace contextRef="#ctx0" brushRef="#br0" timeOffset="1581.467">1288 211,'-54'59,"38"-19,2 0,2 1,2 0,1 1,-3 42,9-62,-81 616,48-430,32-188</inkml:trace>
  <inkml:trace contextRef="#ctx0" brushRef="#br0" timeOffset="3560.79">1986 1072,'-161'87,"145"-80,1 1,0 1,0 1,1 0,0 0,1 1,0 1,1 0,0 1,1 1,1-1,0 2,1-1,0 1,1 1,1-1,0 2,1-1,1 0,1 1,0 0,1 0,1 0,1 1,0-1,2-12,0-1,1 1,-1-1,1 0,0 1,0-1,0 0,1 0,0-1,-1 1,1 0,0-1,1 0,-1 1,1-1,-1-1,1 1,0 0,0-1,0 0,1 0,-1 0,0 0,1-1,-1 0,1 0,-1 0,4 0,137 9,-141-10,4-1,0-1,0 1,-1-1,1-1,0 1,-1-1,0-1,0 1,0-1,0 0,0-1,-1 0,0 0,0 0,0-1,-1 1,0-1,0-1,0 1,-1-1,0 0,0 0,2-6,3-5,-1 0,-1-1,-1 0,0 0,-1-1,-2 1,0-1,0 0,-2-5,-4-133,26 205,141 547,-117-506,-27-66</inkml:trace>
  <inkml:trace contextRef="#ctx0" brushRef="#br0" timeOffset="4225.048">3175 187,'0'12,"0"19,0 29,0 36,-4 25,-9 12,-11 18,-9 5,2-2,-7-2,0-8,2-4,4-15,-2-20,6-20,8-24</inkml:trace>
  <inkml:trace contextRef="#ctx0" brushRef="#br0" timeOffset="4853.484">2662 1562,'8'0,"15"0,10 0,17 0,7 0,2 0,2-4,0-6,1 0,1 1,-5-6,-5 0,-8-2,-11 3</inkml:trace>
  <inkml:trace contextRef="#ctx0" brushRef="#br0" timeOffset="5353.906">3804 1468,'0'-4,"0"3,0 9,0 8,4 8,1 9,4 6,5 1,3-7,7-5,3-7,-3-7</inkml:trace>
  <inkml:trace contextRef="#ctx0" brushRef="#br0" timeOffset="5743.047">4363 1585,'-4'0,"-5"0,-13 4,-11 5,-3 9,-9 10,-3 7,-2 6,-8 9,1 2,0 13,4 0,0 0,9-3,8-8,6-5,4-12,6-11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0EC208E-F402-4F20-820B-D5A20CDAE630}" type="datetime1">
              <a:rPr lang="cs-CZ" noProof="0" smtClean="0"/>
              <a:t>14.10.2022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F105DB2-FD3E-441D-8B7E-7AE83ECE27B3}" type="slidenum">
              <a:rPr lang="cs-CZ" noProof="0" smtClean="0"/>
              <a:pPr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1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11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12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3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4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5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6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7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8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9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cs-CZ" smtClean="0">
                <a:latin typeface="Calibri" panose="020F0502020204030204" pitchFamily="34" charset="0"/>
              </a:rPr>
              <a:t>10</a:t>
            </a:fld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lok názvu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>
              <a:latin typeface="Calibri" panose="020F0502020204030204" pitchFamily="34" charset="0"/>
            </a:endParaRPr>
          </a:p>
        </p:txBody>
      </p:sp>
      <p:grpSp>
        <p:nvGrpSpPr>
          <p:cNvPr id="7" name="horní grafika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Obdélník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9" name="Obdélník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10" name="Obdélník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23" name="dolní grafika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Obdélník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14" name="Obdélník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15" name="Obdélník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/>
              <a:t>Kliknutím můžete upravit styl předlohy podnadpisů.</a:t>
            </a:r>
            <a:endParaRPr lang="cs-CZ" dirty="0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20" name="Zástupný symbol pro datum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4114FA1-A3FF-4F2F-AFC6-D89715099C51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F9BC836-3ECE-4921-9E9B-E3D5046688F7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F7686BE-29D4-4493-B32E-64FB800EF9AB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0E57431-BF1B-4C03-8D18-8F763457959B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AC872AB-6C62-416B-A8F8-2D17CBC332E3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5157081E-E7E9-41FB-9E50-6E8C53793A1B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9E089DC-854C-4BB8-91A4-83D3A54269EA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EC98AFD-08D8-472E-922C-94A9E9B04D0C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74515DE-4A21-4E54-A47D-6246D02C5E7D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dolní grafika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Obdélník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8" name="Obdélník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9" name="Obdélník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4B77053-CF94-4260-91B4-2A9A4C1512D7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ámeček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</a:defRPr>
            </a:lvl4pPr>
            <a:lvl5pPr>
              <a:defRPr sz="1400">
                <a:latin typeface="Calibri" panose="020F050202020403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2D990D3-8C57-4889-AC1A-4D6436173874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ámeček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Calibri" panose="020F0502020204030204" pitchFamily="34" charset="0"/>
              </a:defRPr>
            </a:lvl1pPr>
          </a:lstStyle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/>
              <a:t>Po kliknutí na ikonu můžete přidat obrázek.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/>
              <a:t>Kliknutím můžete upravit styly předlohy textu.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62EC30D-EF24-469A-A5BB-3064DD40CDA9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dolní grafika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Obdélník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8" name="Obdélník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9" name="Obdélník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horní grafika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Obdélník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12" name="Obdélník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  <p:sp>
          <p:nvSpPr>
            <p:cNvPr id="13" name="Obdélník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/>
              <a:t>Kliknutím můžete upravit styl předlohy nadpisů.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/>
              <a:t>Kliknutím můžete upravit styly předlohy textu.</a:t>
            </a:r>
          </a:p>
          <a:p>
            <a:pPr lvl="1" rtl="0"/>
            <a:r>
              <a:rPr lang="cs-CZ"/>
              <a:t>Druhá úroveň</a:t>
            </a:r>
          </a:p>
          <a:p>
            <a:pPr lvl="2" rtl="0"/>
            <a:r>
              <a:rPr lang="cs-CZ"/>
              <a:t>Třetí úroveň</a:t>
            </a:r>
          </a:p>
          <a:p>
            <a:pPr lvl="3" rtl="0"/>
            <a:r>
              <a:rPr lang="cs-CZ"/>
              <a:t>Čtvrtá úroveň</a:t>
            </a:r>
          </a:p>
          <a:p>
            <a:pPr lvl="4" rtl="0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cs-CZ"/>
              <a:t>Přidejte zápatí.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96B9E4FD-B7E2-4D27-9CF8-D10F875DA8A3}" type="datetime1">
              <a:rPr lang="cs-CZ" smtClean="0"/>
              <a:t>14.10.2022</a:t>
            </a:fld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0" name="Rukopis 69">
                <a:extLst>
                  <a:ext uri="{FF2B5EF4-FFF2-40B4-BE49-F238E27FC236}">
                    <a16:creationId xmlns:a16="http://schemas.microsoft.com/office/drawing/2014/main" id="{6B9D68B0-82D7-4140-AD83-CFBAE86533CD}"/>
                  </a:ext>
                </a:extLst>
              </p14:cNvPr>
              <p14:cNvContentPartPr/>
              <p14:nvPr/>
            </p14:nvContentPartPr>
            <p14:xfrm>
              <a:off x="2172280" y="1585529"/>
              <a:ext cx="9810360" cy="2777400"/>
            </p14:xfrm>
          </p:contentPart>
        </mc:Choice>
        <mc:Fallback>
          <p:pic>
            <p:nvPicPr>
              <p:cNvPr id="70" name="Rukopis 69">
                <a:extLst>
                  <a:ext uri="{FF2B5EF4-FFF2-40B4-BE49-F238E27FC236}">
                    <a16:creationId xmlns:a16="http://schemas.microsoft.com/office/drawing/2014/main" id="{6B9D68B0-82D7-4140-AD83-CFBAE8653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4280" y="1567889"/>
                <a:ext cx="9846000" cy="28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Plán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Proberte základní plán.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text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cs-CZ" sz="1600">
                <a:latin typeface="Calibri" panose="020F0502020204030204" pitchFamily="34" charset="0"/>
              </a:rPr>
              <a:t>Další informace: Uveďte umístění nebo kontaktní osobu pro specifikaci (nebo jiné související dokumenty).</a:t>
            </a:r>
            <a:endParaRPr lang="cs-CZ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Aktuální stav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Stručné informace o průběhu v porovnání s plánem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Které oblasti probíhají podle plánu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Které oblasti jsou zpožděné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Které oblasti jsou v předstihu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Neočekávaná zdržení nebo problémy</a:t>
            </a:r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Související dokumenty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cs-CZ">
                <a:latin typeface="Calibri" panose="020F0502020204030204" pitchFamily="34" charset="0"/>
              </a:rPr>
              <a:t>Marketingový plán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Umístění nebo jméno a telefon kontaktní osoby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Rozpočet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Umístění nebo jméno a telefon kontaktní osoby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Post-mortem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Umístění nebo jméno a telefon kontaktní osoby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Odesílání dotazů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Umístění nebo jméno a telefon kontaktní osoby</a:t>
            </a:r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B6C1BC8-1C4C-47A6-817C-3486C012A954}"/>
              </a:ext>
            </a:extLst>
          </p:cNvPr>
          <p:cNvSpPr/>
          <p:nvPr/>
        </p:nvSpPr>
        <p:spPr>
          <a:xfrm>
            <a:off x="1917948" y="2564904"/>
            <a:ext cx="2448272" cy="23042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err="1"/>
          </a:p>
        </p:txBody>
      </p:sp>
      <p:sp>
        <p:nvSpPr>
          <p:cNvPr id="3" name="Lichoběžník 2">
            <a:extLst>
              <a:ext uri="{FF2B5EF4-FFF2-40B4-BE49-F238E27FC236}">
                <a16:creationId xmlns:a16="http://schemas.microsoft.com/office/drawing/2014/main" id="{7E2CB694-FE97-4C64-8688-50BC17162955}"/>
              </a:ext>
            </a:extLst>
          </p:cNvPr>
          <p:cNvSpPr/>
          <p:nvPr/>
        </p:nvSpPr>
        <p:spPr>
          <a:xfrm>
            <a:off x="1431894" y="2420888"/>
            <a:ext cx="3420380" cy="792088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Rukopis 16">
                <a:extLst>
                  <a:ext uri="{FF2B5EF4-FFF2-40B4-BE49-F238E27FC236}">
                    <a16:creationId xmlns:a16="http://schemas.microsoft.com/office/drawing/2014/main" id="{B52A5C37-7015-4AC8-9CFD-3A12DE6438B8}"/>
                  </a:ext>
                </a:extLst>
              </p14:cNvPr>
              <p14:cNvContentPartPr/>
              <p14:nvPr/>
            </p14:nvContentPartPr>
            <p14:xfrm>
              <a:off x="2176600" y="5032889"/>
              <a:ext cx="650880" cy="497160"/>
            </p14:xfrm>
          </p:contentPart>
        </mc:Choice>
        <mc:Fallback>
          <p:pic>
            <p:nvPicPr>
              <p:cNvPr id="17" name="Rukopis 16">
                <a:extLst>
                  <a:ext uri="{FF2B5EF4-FFF2-40B4-BE49-F238E27FC236}">
                    <a16:creationId xmlns:a16="http://schemas.microsoft.com/office/drawing/2014/main" id="{B52A5C37-7015-4AC8-9CFD-3A12DE6438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8950" y="5015249"/>
                <a:ext cx="6865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Rukopis 33">
                <a:extLst>
                  <a:ext uri="{FF2B5EF4-FFF2-40B4-BE49-F238E27FC236}">
                    <a16:creationId xmlns:a16="http://schemas.microsoft.com/office/drawing/2014/main" id="{389981C0-7EDD-4AEF-B6DC-2167596E9A96}"/>
                  </a:ext>
                </a:extLst>
              </p14:cNvPr>
              <p14:cNvContentPartPr/>
              <p14:nvPr/>
            </p14:nvContentPartPr>
            <p14:xfrm>
              <a:off x="3034840" y="266849"/>
              <a:ext cx="2711160" cy="5672880"/>
            </p14:xfrm>
          </p:contentPart>
        </mc:Choice>
        <mc:Fallback>
          <p:pic>
            <p:nvPicPr>
              <p:cNvPr id="34" name="Rukopis 33">
                <a:extLst>
                  <a:ext uri="{FF2B5EF4-FFF2-40B4-BE49-F238E27FC236}">
                    <a16:creationId xmlns:a16="http://schemas.microsoft.com/office/drawing/2014/main" id="{389981C0-7EDD-4AEF-B6DC-2167596E9A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7200" y="248849"/>
                <a:ext cx="2746800" cy="57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Rukopis 39">
                <a:extLst>
                  <a:ext uri="{FF2B5EF4-FFF2-40B4-BE49-F238E27FC236}">
                    <a16:creationId xmlns:a16="http://schemas.microsoft.com/office/drawing/2014/main" id="{2B571DBC-412E-4342-BD4F-855C5B4CB8FE}"/>
                  </a:ext>
                </a:extLst>
              </p14:cNvPr>
              <p14:cNvContentPartPr/>
              <p14:nvPr/>
            </p14:nvContentPartPr>
            <p14:xfrm>
              <a:off x="6215440" y="1043729"/>
              <a:ext cx="1659960" cy="905400"/>
            </p14:xfrm>
          </p:contentPart>
        </mc:Choice>
        <mc:Fallback>
          <p:pic>
            <p:nvPicPr>
              <p:cNvPr id="40" name="Rukopis 39">
                <a:extLst>
                  <a:ext uri="{FF2B5EF4-FFF2-40B4-BE49-F238E27FC236}">
                    <a16:creationId xmlns:a16="http://schemas.microsoft.com/office/drawing/2014/main" id="{2B571DBC-412E-4342-BD4F-855C5B4CB8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7800" y="1025736"/>
                <a:ext cx="1695600" cy="94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Rukopis 43">
                <a:extLst>
                  <a:ext uri="{FF2B5EF4-FFF2-40B4-BE49-F238E27FC236}">
                    <a16:creationId xmlns:a16="http://schemas.microsoft.com/office/drawing/2014/main" id="{D11A5633-1D81-48C8-9414-4698780B37BE}"/>
                  </a:ext>
                </a:extLst>
              </p14:cNvPr>
              <p14:cNvContentPartPr/>
              <p14:nvPr/>
            </p14:nvContentPartPr>
            <p14:xfrm>
              <a:off x="8557960" y="1456649"/>
              <a:ext cx="251280" cy="183600"/>
            </p14:xfrm>
          </p:contentPart>
        </mc:Choice>
        <mc:Fallback>
          <p:pic>
            <p:nvPicPr>
              <p:cNvPr id="44" name="Rukopis 43">
                <a:extLst>
                  <a:ext uri="{FF2B5EF4-FFF2-40B4-BE49-F238E27FC236}">
                    <a16:creationId xmlns:a16="http://schemas.microsoft.com/office/drawing/2014/main" id="{D11A5633-1D81-48C8-9414-4698780B37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0320" y="1438649"/>
                <a:ext cx="2869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Rukopis 44">
                <a:extLst>
                  <a:ext uri="{FF2B5EF4-FFF2-40B4-BE49-F238E27FC236}">
                    <a16:creationId xmlns:a16="http://schemas.microsoft.com/office/drawing/2014/main" id="{B0AAD92E-9745-4BCB-A40F-7425E3F2299A}"/>
                  </a:ext>
                </a:extLst>
              </p14:cNvPr>
              <p14:cNvContentPartPr/>
              <p14:nvPr/>
            </p14:nvContentPartPr>
            <p14:xfrm>
              <a:off x="8950360" y="1442609"/>
              <a:ext cx="25920" cy="184680"/>
            </p14:xfrm>
          </p:contentPart>
        </mc:Choice>
        <mc:Fallback>
          <p:pic>
            <p:nvPicPr>
              <p:cNvPr id="45" name="Rukopis 44">
                <a:extLst>
                  <a:ext uri="{FF2B5EF4-FFF2-40B4-BE49-F238E27FC236}">
                    <a16:creationId xmlns:a16="http://schemas.microsoft.com/office/drawing/2014/main" id="{B0AAD92E-9745-4BCB-A40F-7425E3F229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2360" y="1424609"/>
                <a:ext cx="61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Rukopis 47">
                <a:extLst>
                  <a:ext uri="{FF2B5EF4-FFF2-40B4-BE49-F238E27FC236}">
                    <a16:creationId xmlns:a16="http://schemas.microsoft.com/office/drawing/2014/main" id="{9A2280B8-0F68-4C48-B232-CE2E0BAC0C5D}"/>
                  </a:ext>
                </a:extLst>
              </p14:cNvPr>
              <p14:cNvContentPartPr/>
              <p14:nvPr/>
            </p14:nvContentPartPr>
            <p14:xfrm>
              <a:off x="9097960" y="1216169"/>
              <a:ext cx="222120" cy="35280"/>
            </p14:xfrm>
          </p:contentPart>
        </mc:Choice>
        <mc:Fallback>
          <p:pic>
            <p:nvPicPr>
              <p:cNvPr id="48" name="Rukopis 47">
                <a:extLst>
                  <a:ext uri="{FF2B5EF4-FFF2-40B4-BE49-F238E27FC236}">
                    <a16:creationId xmlns:a16="http://schemas.microsoft.com/office/drawing/2014/main" id="{9A2280B8-0F68-4C48-B232-CE2E0BAC0C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79960" y="1198529"/>
                <a:ext cx="2577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Rukopis 48">
                <a:extLst>
                  <a:ext uri="{FF2B5EF4-FFF2-40B4-BE49-F238E27FC236}">
                    <a16:creationId xmlns:a16="http://schemas.microsoft.com/office/drawing/2014/main" id="{8E12058B-DECC-4D3B-80B0-D486D39F7339}"/>
                  </a:ext>
                </a:extLst>
              </p14:cNvPr>
              <p14:cNvContentPartPr/>
              <p14:nvPr/>
            </p14:nvContentPartPr>
            <p14:xfrm>
              <a:off x="8043880" y="1467449"/>
              <a:ext cx="378720" cy="170640"/>
            </p14:xfrm>
          </p:contentPart>
        </mc:Choice>
        <mc:Fallback>
          <p:pic>
            <p:nvPicPr>
              <p:cNvPr id="49" name="Rukopis 48">
                <a:extLst>
                  <a:ext uri="{FF2B5EF4-FFF2-40B4-BE49-F238E27FC236}">
                    <a16:creationId xmlns:a16="http://schemas.microsoft.com/office/drawing/2014/main" id="{8E12058B-DECC-4D3B-80B0-D486D39F73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25880" y="1449809"/>
                <a:ext cx="4143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Rukopis 69">
                <a:extLst>
                  <a:ext uri="{FF2B5EF4-FFF2-40B4-BE49-F238E27FC236}">
                    <a16:creationId xmlns:a16="http://schemas.microsoft.com/office/drawing/2014/main" id="{7A427D9C-6396-4395-937D-9A14461F08E3}"/>
                  </a:ext>
                </a:extLst>
              </p14:cNvPr>
              <p14:cNvContentPartPr/>
              <p14:nvPr/>
            </p14:nvContentPartPr>
            <p14:xfrm>
              <a:off x="6096640" y="2273129"/>
              <a:ext cx="1571040" cy="808560"/>
            </p14:xfrm>
          </p:contentPart>
        </mc:Choice>
        <mc:Fallback>
          <p:pic>
            <p:nvPicPr>
              <p:cNvPr id="70" name="Rukopis 69">
                <a:extLst>
                  <a:ext uri="{FF2B5EF4-FFF2-40B4-BE49-F238E27FC236}">
                    <a16:creationId xmlns:a16="http://schemas.microsoft.com/office/drawing/2014/main" id="{7A427D9C-6396-4395-937D-9A14461F08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78996" y="2255129"/>
                <a:ext cx="1606688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Rukopis 72">
                <a:extLst>
                  <a:ext uri="{FF2B5EF4-FFF2-40B4-BE49-F238E27FC236}">
                    <a16:creationId xmlns:a16="http://schemas.microsoft.com/office/drawing/2014/main" id="{579CBF22-014D-4F70-975E-7A84E8F47E66}"/>
                  </a:ext>
                </a:extLst>
              </p14:cNvPr>
              <p14:cNvContentPartPr/>
              <p14:nvPr/>
            </p14:nvContentPartPr>
            <p14:xfrm>
              <a:off x="6480400" y="4019489"/>
              <a:ext cx="191520" cy="167760"/>
            </p14:xfrm>
          </p:contentPart>
        </mc:Choice>
        <mc:Fallback>
          <p:pic>
            <p:nvPicPr>
              <p:cNvPr id="73" name="Rukopis 72">
                <a:extLst>
                  <a:ext uri="{FF2B5EF4-FFF2-40B4-BE49-F238E27FC236}">
                    <a16:creationId xmlns:a16="http://schemas.microsoft.com/office/drawing/2014/main" id="{579CBF22-014D-4F70-975E-7A84E8F47E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62760" y="4001489"/>
                <a:ext cx="227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Rukopis 74">
                <a:extLst>
                  <a:ext uri="{FF2B5EF4-FFF2-40B4-BE49-F238E27FC236}">
                    <a16:creationId xmlns:a16="http://schemas.microsoft.com/office/drawing/2014/main" id="{C6F61D43-B907-4999-B2EB-4E2BFDC6D9C1}"/>
                  </a:ext>
                </a:extLst>
              </p14:cNvPr>
              <p14:cNvContentPartPr/>
              <p14:nvPr/>
            </p14:nvContentPartPr>
            <p14:xfrm>
              <a:off x="5942560" y="3548249"/>
              <a:ext cx="289080" cy="619200"/>
            </p14:xfrm>
          </p:contentPart>
        </mc:Choice>
        <mc:Fallback>
          <p:pic>
            <p:nvPicPr>
              <p:cNvPr id="75" name="Rukopis 74">
                <a:extLst>
                  <a:ext uri="{FF2B5EF4-FFF2-40B4-BE49-F238E27FC236}">
                    <a16:creationId xmlns:a16="http://schemas.microsoft.com/office/drawing/2014/main" id="{C6F61D43-B907-4999-B2EB-4E2BFDC6D9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24560" y="3530249"/>
                <a:ext cx="32472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Rukopis 82">
                <a:extLst>
                  <a:ext uri="{FF2B5EF4-FFF2-40B4-BE49-F238E27FC236}">
                    <a16:creationId xmlns:a16="http://schemas.microsoft.com/office/drawing/2014/main" id="{BB7CDFA6-1B6D-4975-9C3C-86BBFF109DF4}"/>
                  </a:ext>
                </a:extLst>
              </p14:cNvPr>
              <p14:cNvContentPartPr/>
              <p14:nvPr/>
            </p14:nvContentPartPr>
            <p14:xfrm>
              <a:off x="6841840" y="3707729"/>
              <a:ext cx="1480320" cy="761400"/>
            </p14:xfrm>
          </p:contentPart>
        </mc:Choice>
        <mc:Fallback>
          <p:pic>
            <p:nvPicPr>
              <p:cNvPr id="83" name="Rukopis 82">
                <a:extLst>
                  <a:ext uri="{FF2B5EF4-FFF2-40B4-BE49-F238E27FC236}">
                    <a16:creationId xmlns:a16="http://schemas.microsoft.com/office/drawing/2014/main" id="{BB7CDFA6-1B6D-4975-9C3C-86BBFF109D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24196" y="3689729"/>
                <a:ext cx="1515969" cy="7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Cíle projektu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Hlavní cíl projektu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Vztah s jinými projekty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Základní časování cílů</a:t>
            </a:r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Popis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Popište projekt netechnickými slovy.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Na následujících snímcích můžete probrat stav, plány, rozpočet a další.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text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cs-CZ" sz="1600">
                <a:latin typeface="Calibri" panose="020F0502020204030204" pitchFamily="34" charset="0"/>
              </a:rPr>
              <a:t>Další informace: Uveďte umístění nebo kontaktní osobu pro specifikaci (nebo jiné související dokumenty).</a:t>
            </a:r>
            <a:endParaRPr lang="cs-CZ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Analýza konkurence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Konkurence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Možná bude dobré vyhradit pro každého konkurenta jeden snímek.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Silné stránky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Vaše silné stránky v porovnání s konkurencí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Slabé stránky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Vaše slabé stránky v porovnání s konkurencí</a:t>
            </a:r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Analýza konkurence – pokračování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Konkurence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Silné stránky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Slabé stránky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text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cs-CZ" sz="1600">
                <a:latin typeface="Calibri" panose="020F0502020204030204" pitchFamily="34" charset="0"/>
              </a:rPr>
              <a:t>Další informace: Uveďte umístění nebo kontaktní osobu pro specifikaci (nebo jiné související dokumenty).</a:t>
            </a:r>
            <a:endParaRPr lang="cs-CZ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Technologie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Nové technologie, které se budou používat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Výhody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Normy, které se přijmou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Výhody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Normy, které se budou výslovně ignorovat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Nevýhody a výhody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DZ: Definujte zkratky!</a:t>
            </a:r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Týmové zdroje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Uveďte předpoklady o zdrojích přidělených na tento projekt.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Lidé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Zařízení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Místa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Podpora a externí služby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Výroba</a:t>
            </a:r>
          </a:p>
          <a:p>
            <a:pPr lvl="1" rtl="0"/>
            <a:r>
              <a:rPr lang="cs-CZ">
                <a:latin typeface="Calibri" panose="020F0502020204030204" pitchFamily="34" charset="0"/>
              </a:rPr>
              <a:t>Prodej</a:t>
            </a:r>
            <a:endParaRPr lang="cs-CZ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Postupy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>
                <a:latin typeface="Calibri" panose="020F0502020204030204" pitchFamily="34" charset="0"/>
              </a:rPr>
              <a:t>Zdůrazněte jakékoliv rozdíly v postupech oproti obvyklým projektům tohoto typu.</a:t>
            </a:r>
          </a:p>
          <a:p>
            <a:pPr rtl="0"/>
            <a:r>
              <a:rPr lang="cs-CZ">
                <a:latin typeface="Calibri" panose="020F0502020204030204" pitchFamily="34" charset="0"/>
              </a:rPr>
              <a:t>Proberte požadavky, výhody a problémy v souvislosti s využitím nových postupů.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text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cs-CZ" sz="1600">
                <a:latin typeface="Calibri" panose="020F0502020204030204" pitchFamily="34" charset="0"/>
              </a:rPr>
              <a:t>Další informace: Uveďte umístění nebo kontaktní osobu pro specifikaci (nebo jiné související dokumenty).</a:t>
            </a:r>
            <a:endParaRPr lang="cs-CZ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zentace s přehledem plánování projektu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248_TF03460544" id="{5586731F-0A0E-47BA-BC9A-788DD7616C71}" vid="{18CFE966-F960-4FE1-8F7F-CFA7E96CE738}"/>
    </a:ext>
  </a:extLst>
</a:theme>
</file>

<file path=ppt/theme/theme2.xml><?xml version="1.0" encoding="utf-8"?>
<a:theme xmlns:a="http://schemas.openxmlformats.org/drawingml/2006/main" name="Motiv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s přehledem plánování obchodního projektu</Template>
  <TotalTime>24</TotalTime>
  <Words>290</Words>
  <Application>Microsoft Office PowerPoint</Application>
  <PresentationFormat>Vlastní</PresentationFormat>
  <Paragraphs>69</Paragraphs>
  <Slides>12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Prezentace s přehledem plánování projektu</vt:lpstr>
      <vt:lpstr>Prezentace aplikace PowerPoint</vt:lpstr>
      <vt:lpstr>Prezentace aplikace PowerPoint</vt:lpstr>
      <vt:lpstr>Cíle projektu</vt:lpstr>
      <vt:lpstr>Popis</vt:lpstr>
      <vt:lpstr>Analýza konkurence</vt:lpstr>
      <vt:lpstr>Analýza konkurence – pokračování</vt:lpstr>
      <vt:lpstr>Technologie</vt:lpstr>
      <vt:lpstr>Týmové zdroje</vt:lpstr>
      <vt:lpstr>Postupy</vt:lpstr>
      <vt:lpstr>Plán</vt:lpstr>
      <vt:lpstr>Aktuální stav</vt:lpstr>
      <vt:lpstr>Související dokumenty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Tadeáš Vykopal</dc:creator>
  <cp:lastModifiedBy>Tadeáš Vykopal</cp:lastModifiedBy>
  <cp:revision>2</cp:revision>
  <dcterms:created xsi:type="dcterms:W3CDTF">2022-10-14T06:25:05Z</dcterms:created>
  <dcterms:modified xsi:type="dcterms:W3CDTF">2022-10-14T06:49:41Z</dcterms:modified>
</cp:coreProperties>
</file>