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notesMasterIdLst>
    <p:notesMasterId r:id="rId12"/>
  </p:notesMasterIdLst>
  <p:sldIdLst>
    <p:sldId id="256" r:id="rId2"/>
    <p:sldId id="266" r:id="rId3"/>
    <p:sldId id="258" r:id="rId4"/>
    <p:sldId id="257" r:id="rId5"/>
    <p:sldId id="259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76"/>
    <p:restoredTop sz="94641"/>
  </p:normalViewPr>
  <p:slideViewPr>
    <p:cSldViewPr snapToGrid="0" snapToObjects="1">
      <p:cViewPr varScale="1">
        <p:scale>
          <a:sx n="124" d="100"/>
          <a:sy n="124" d="100"/>
        </p:scale>
        <p:origin x="1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FD87351-CB79-4401-9FE6-D70A189053BF}" type="doc">
      <dgm:prSet loTypeId="urn:microsoft.com/office/officeart/2016/7/layout/LinearBlockProcessNumbered" loCatId="process" qsTypeId="urn:microsoft.com/office/officeart/2005/8/quickstyle/simple4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F5C31C7C-326C-44F2-8FE8-8CD0A0382C64}">
      <dgm:prSet/>
      <dgm:spPr/>
      <dgm:t>
        <a:bodyPr/>
        <a:lstStyle/>
        <a:p>
          <a:r>
            <a:rPr lang="cs-CZ"/>
            <a:t>#include &lt;stdio.h&gt;</a:t>
          </a:r>
          <a:endParaRPr lang="en-US"/>
        </a:p>
      </dgm:t>
    </dgm:pt>
    <dgm:pt modelId="{E83DCCA8-BB61-483C-94E9-BDA4D3504006}" type="parTrans" cxnId="{CBE36C06-3DC9-437E-928D-CD7B1A0C3A05}">
      <dgm:prSet/>
      <dgm:spPr/>
      <dgm:t>
        <a:bodyPr/>
        <a:lstStyle/>
        <a:p>
          <a:endParaRPr lang="en-US"/>
        </a:p>
      </dgm:t>
    </dgm:pt>
    <dgm:pt modelId="{465FB87E-31FC-491A-A3C2-B331BA51EC85}" type="sibTrans" cxnId="{CBE36C06-3DC9-437E-928D-CD7B1A0C3A05}">
      <dgm:prSet phldrT="01" phldr="0"/>
      <dgm:spPr/>
      <dgm:t>
        <a:bodyPr/>
        <a:lstStyle/>
        <a:p>
          <a:r>
            <a:rPr lang="en-US" dirty="0"/>
            <a:t>01</a:t>
          </a:r>
        </a:p>
      </dgm:t>
    </dgm:pt>
    <dgm:pt modelId="{B705C083-B180-4221-8BE8-BF9F36810D90}">
      <dgm:prSet/>
      <dgm:spPr/>
      <dgm:t>
        <a:bodyPr/>
        <a:lstStyle/>
        <a:p>
          <a:r>
            <a:rPr lang="cs-CZ"/>
            <a:t>#include &lt;stdlib.h&gt;</a:t>
          </a:r>
          <a:endParaRPr lang="en-US"/>
        </a:p>
      </dgm:t>
    </dgm:pt>
    <dgm:pt modelId="{73737375-D2B5-49D4-8608-0C9701E63C22}" type="parTrans" cxnId="{0410B640-D866-40ED-A99D-D5585AA780D9}">
      <dgm:prSet/>
      <dgm:spPr/>
      <dgm:t>
        <a:bodyPr/>
        <a:lstStyle/>
        <a:p>
          <a:endParaRPr lang="en-US"/>
        </a:p>
      </dgm:t>
    </dgm:pt>
    <dgm:pt modelId="{8A60F8B0-A93E-47CE-946F-870E15CB2851}" type="sibTrans" cxnId="{0410B640-D866-40ED-A99D-D5585AA780D9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11E7100D-5DBC-4739-9DBD-26F6D2B8DA62}">
      <dgm:prSet/>
      <dgm:spPr/>
      <dgm:t>
        <a:bodyPr/>
        <a:lstStyle/>
        <a:p>
          <a:r>
            <a:rPr lang="cs-CZ"/>
            <a:t>#include &lt;time.h&gt;</a:t>
          </a:r>
          <a:endParaRPr lang="en-US"/>
        </a:p>
      </dgm:t>
    </dgm:pt>
    <dgm:pt modelId="{B520D430-EBD8-4ECC-BF42-BCA9E0009129}" type="parTrans" cxnId="{EFFDDDAF-AEE2-4A5B-B24C-62FE33F4D2CB}">
      <dgm:prSet/>
      <dgm:spPr/>
      <dgm:t>
        <a:bodyPr/>
        <a:lstStyle/>
        <a:p>
          <a:endParaRPr lang="en-US"/>
        </a:p>
      </dgm:t>
    </dgm:pt>
    <dgm:pt modelId="{EFAF82FC-BA8C-476A-BA8A-B75D32141D26}" type="sibTrans" cxnId="{EFFDDDAF-AEE2-4A5B-B24C-62FE33F4D2CB}">
      <dgm:prSet phldrT="03" phldr="0"/>
      <dgm:spPr/>
      <dgm:t>
        <a:bodyPr/>
        <a:lstStyle/>
        <a:p>
          <a:r>
            <a:rPr lang="en-US" dirty="0"/>
            <a:t>03</a:t>
          </a:r>
        </a:p>
      </dgm:t>
    </dgm:pt>
    <dgm:pt modelId="{AF60E861-8171-D441-8226-586AEF30BA26}" type="pres">
      <dgm:prSet presAssocID="{DFD87351-CB79-4401-9FE6-D70A189053BF}" presName="Name0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cs-CZ"/>
        </a:p>
      </dgm:t>
    </dgm:pt>
    <dgm:pt modelId="{77614892-63AC-6744-B060-685F02F0B313}" type="pres">
      <dgm:prSet presAssocID="{F5C31C7C-326C-44F2-8FE8-8CD0A0382C64}" presName="compositeNode" presStyleCnt="0">
        <dgm:presLayoutVars>
          <dgm:bulletEnabled val="1"/>
        </dgm:presLayoutVars>
      </dgm:prSet>
      <dgm:spPr/>
    </dgm:pt>
    <dgm:pt modelId="{966B46BE-958B-3B47-9C56-98512FFEDCE1}" type="pres">
      <dgm:prSet presAssocID="{F5C31C7C-326C-44F2-8FE8-8CD0A0382C64}" presName="bgRect" presStyleLbl="alignNode1" presStyleIdx="0" presStyleCnt="3"/>
      <dgm:spPr/>
      <dgm:t>
        <a:bodyPr/>
        <a:lstStyle/>
        <a:p>
          <a:endParaRPr lang="cs-CZ"/>
        </a:p>
      </dgm:t>
    </dgm:pt>
    <dgm:pt modelId="{29A20E2E-F2BF-A741-8BEE-D408D74B9B17}" type="pres">
      <dgm:prSet presAssocID="{465FB87E-31FC-491A-A3C2-B331BA51EC85}" presName="sibTransNodeRect" presStyleLbl="align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cs-CZ"/>
        </a:p>
      </dgm:t>
    </dgm:pt>
    <dgm:pt modelId="{AC45EB69-18AC-9A42-8F87-F04E67C06CED}" type="pres">
      <dgm:prSet presAssocID="{F5C31C7C-326C-44F2-8FE8-8CD0A0382C64}" presName="nodeRect" presStyleLbl="alignNode1" presStyleIdx="0" presStyleCnt="3">
        <dgm:presLayoutVars>
          <dgm:bulletEnabled val="1"/>
        </dgm:presLayoutVars>
      </dgm:prSet>
      <dgm:spPr/>
      <dgm:t>
        <a:bodyPr/>
        <a:lstStyle/>
        <a:p>
          <a:endParaRPr lang="cs-CZ"/>
        </a:p>
      </dgm:t>
    </dgm:pt>
    <dgm:pt modelId="{797BAD92-9BCD-D446-9C37-3002CEF9F863}" type="pres">
      <dgm:prSet presAssocID="{465FB87E-31FC-491A-A3C2-B331BA51EC85}" presName="sibTrans" presStyleCnt="0"/>
      <dgm:spPr/>
    </dgm:pt>
    <dgm:pt modelId="{E78C4059-DE49-D945-A490-86A6D522A413}" type="pres">
      <dgm:prSet presAssocID="{B705C083-B180-4221-8BE8-BF9F36810D90}" presName="compositeNode" presStyleCnt="0">
        <dgm:presLayoutVars>
          <dgm:bulletEnabled val="1"/>
        </dgm:presLayoutVars>
      </dgm:prSet>
      <dgm:spPr/>
    </dgm:pt>
    <dgm:pt modelId="{10E5F0AE-63E8-304F-8B29-D4C2EE27570A}" type="pres">
      <dgm:prSet presAssocID="{B705C083-B180-4221-8BE8-BF9F36810D90}" presName="bgRect" presStyleLbl="alignNode1" presStyleIdx="1" presStyleCnt="3"/>
      <dgm:spPr/>
      <dgm:t>
        <a:bodyPr/>
        <a:lstStyle/>
        <a:p>
          <a:endParaRPr lang="cs-CZ"/>
        </a:p>
      </dgm:t>
    </dgm:pt>
    <dgm:pt modelId="{7932DBB4-3CC2-C743-B41E-34B04EC488DA}" type="pres">
      <dgm:prSet presAssocID="{8A60F8B0-A93E-47CE-946F-870E15CB2851}" presName="sibTransNodeRect" presStyleLbl="align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cs-CZ"/>
        </a:p>
      </dgm:t>
    </dgm:pt>
    <dgm:pt modelId="{384A5ED8-4912-F247-B7E0-6F7A233A82C7}" type="pres">
      <dgm:prSet presAssocID="{B705C083-B180-4221-8BE8-BF9F36810D90}" presName="nodeRect" presStyleLbl="alignNode1" presStyleIdx="1" presStyleCnt="3">
        <dgm:presLayoutVars>
          <dgm:bulletEnabled val="1"/>
        </dgm:presLayoutVars>
      </dgm:prSet>
      <dgm:spPr/>
      <dgm:t>
        <a:bodyPr/>
        <a:lstStyle/>
        <a:p>
          <a:endParaRPr lang="cs-CZ"/>
        </a:p>
      </dgm:t>
    </dgm:pt>
    <dgm:pt modelId="{8A9BD9F3-E517-674E-8897-B8F6388ABB08}" type="pres">
      <dgm:prSet presAssocID="{8A60F8B0-A93E-47CE-946F-870E15CB2851}" presName="sibTrans" presStyleCnt="0"/>
      <dgm:spPr/>
    </dgm:pt>
    <dgm:pt modelId="{B67F54ED-3260-EF4C-AE24-8C2FDC33B5D0}" type="pres">
      <dgm:prSet presAssocID="{11E7100D-5DBC-4739-9DBD-26F6D2B8DA62}" presName="compositeNode" presStyleCnt="0">
        <dgm:presLayoutVars>
          <dgm:bulletEnabled val="1"/>
        </dgm:presLayoutVars>
      </dgm:prSet>
      <dgm:spPr/>
    </dgm:pt>
    <dgm:pt modelId="{1FD8F9AD-7092-164D-9180-BD8BB2598DD8}" type="pres">
      <dgm:prSet presAssocID="{11E7100D-5DBC-4739-9DBD-26F6D2B8DA62}" presName="bgRect" presStyleLbl="alignNode1" presStyleIdx="2" presStyleCnt="3"/>
      <dgm:spPr/>
      <dgm:t>
        <a:bodyPr/>
        <a:lstStyle/>
        <a:p>
          <a:endParaRPr lang="cs-CZ"/>
        </a:p>
      </dgm:t>
    </dgm:pt>
    <dgm:pt modelId="{53CF2D73-6441-8F49-840F-2912244628AB}" type="pres">
      <dgm:prSet presAssocID="{EFAF82FC-BA8C-476A-BA8A-B75D32141D26}" presName="sibTransNodeRect" presStyleLbl="align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cs-CZ"/>
        </a:p>
      </dgm:t>
    </dgm:pt>
    <dgm:pt modelId="{D242E064-1D10-BC4E-8EE7-EF00E5EABEFC}" type="pres">
      <dgm:prSet presAssocID="{11E7100D-5DBC-4739-9DBD-26F6D2B8DA62}" presName="nodeRect" presStyleLbl="alignNode1" presStyleIdx="2" presStyleCnt="3">
        <dgm:presLayoutVars>
          <dgm:bulletEnabled val="1"/>
        </dgm:presLayoutVars>
      </dgm:prSet>
      <dgm:spPr/>
      <dgm:t>
        <a:bodyPr/>
        <a:lstStyle/>
        <a:p>
          <a:endParaRPr lang="cs-CZ"/>
        </a:p>
      </dgm:t>
    </dgm:pt>
  </dgm:ptLst>
  <dgm:cxnLst>
    <dgm:cxn modelId="{EFFDDDAF-AEE2-4A5B-B24C-62FE33F4D2CB}" srcId="{DFD87351-CB79-4401-9FE6-D70A189053BF}" destId="{11E7100D-5DBC-4739-9DBD-26F6D2B8DA62}" srcOrd="2" destOrd="0" parTransId="{B520D430-EBD8-4ECC-BF42-BCA9E0009129}" sibTransId="{EFAF82FC-BA8C-476A-BA8A-B75D32141D26}"/>
    <dgm:cxn modelId="{F1584296-A4BA-4841-8FC5-3A2DAD1F8B6D}" type="presOf" srcId="{465FB87E-31FC-491A-A3C2-B331BA51EC85}" destId="{29A20E2E-F2BF-A741-8BEE-D408D74B9B17}" srcOrd="0" destOrd="0" presId="urn:microsoft.com/office/officeart/2016/7/layout/LinearBlockProcessNumbered"/>
    <dgm:cxn modelId="{1E469014-B926-9B4B-8699-1B919920F927}" type="presOf" srcId="{EFAF82FC-BA8C-476A-BA8A-B75D32141D26}" destId="{53CF2D73-6441-8F49-840F-2912244628AB}" srcOrd="0" destOrd="0" presId="urn:microsoft.com/office/officeart/2016/7/layout/LinearBlockProcessNumbered"/>
    <dgm:cxn modelId="{AD7F2539-54EF-1544-84C5-DF153123E039}" type="presOf" srcId="{11E7100D-5DBC-4739-9DBD-26F6D2B8DA62}" destId="{D242E064-1D10-BC4E-8EE7-EF00E5EABEFC}" srcOrd="1" destOrd="0" presId="urn:microsoft.com/office/officeart/2016/7/layout/LinearBlockProcessNumbered"/>
    <dgm:cxn modelId="{FC982BF2-200C-AB49-85BA-9B83A9196C3C}" type="presOf" srcId="{8A60F8B0-A93E-47CE-946F-870E15CB2851}" destId="{7932DBB4-3CC2-C743-B41E-34B04EC488DA}" srcOrd="0" destOrd="0" presId="urn:microsoft.com/office/officeart/2016/7/layout/LinearBlockProcessNumbered"/>
    <dgm:cxn modelId="{CBE36C06-3DC9-437E-928D-CD7B1A0C3A05}" srcId="{DFD87351-CB79-4401-9FE6-D70A189053BF}" destId="{F5C31C7C-326C-44F2-8FE8-8CD0A0382C64}" srcOrd="0" destOrd="0" parTransId="{E83DCCA8-BB61-483C-94E9-BDA4D3504006}" sibTransId="{465FB87E-31FC-491A-A3C2-B331BA51EC85}"/>
    <dgm:cxn modelId="{0410B640-D866-40ED-A99D-D5585AA780D9}" srcId="{DFD87351-CB79-4401-9FE6-D70A189053BF}" destId="{B705C083-B180-4221-8BE8-BF9F36810D90}" srcOrd="1" destOrd="0" parTransId="{73737375-D2B5-49D4-8608-0C9701E63C22}" sibTransId="{8A60F8B0-A93E-47CE-946F-870E15CB2851}"/>
    <dgm:cxn modelId="{0F96D3C5-D18B-234F-9F64-8102EB0572A9}" type="presOf" srcId="{B705C083-B180-4221-8BE8-BF9F36810D90}" destId="{10E5F0AE-63E8-304F-8B29-D4C2EE27570A}" srcOrd="0" destOrd="0" presId="urn:microsoft.com/office/officeart/2016/7/layout/LinearBlockProcessNumbered"/>
    <dgm:cxn modelId="{615B6D50-0D99-3047-A8F3-1F113FDD032B}" type="presOf" srcId="{11E7100D-5DBC-4739-9DBD-26F6D2B8DA62}" destId="{1FD8F9AD-7092-164D-9180-BD8BB2598DD8}" srcOrd="0" destOrd="0" presId="urn:microsoft.com/office/officeart/2016/7/layout/LinearBlockProcessNumbered"/>
    <dgm:cxn modelId="{CFA9D746-C94A-684A-9893-DF7AC311BA14}" type="presOf" srcId="{B705C083-B180-4221-8BE8-BF9F36810D90}" destId="{384A5ED8-4912-F247-B7E0-6F7A233A82C7}" srcOrd="1" destOrd="0" presId="urn:microsoft.com/office/officeart/2016/7/layout/LinearBlockProcessNumbered"/>
    <dgm:cxn modelId="{AC990451-34E0-D143-9BF4-2C3469D2FBA0}" type="presOf" srcId="{F5C31C7C-326C-44F2-8FE8-8CD0A0382C64}" destId="{AC45EB69-18AC-9A42-8F87-F04E67C06CED}" srcOrd="1" destOrd="0" presId="urn:microsoft.com/office/officeart/2016/7/layout/LinearBlockProcessNumbered"/>
    <dgm:cxn modelId="{3FB583A4-632E-5B4F-9956-E45F3CA82A55}" type="presOf" srcId="{DFD87351-CB79-4401-9FE6-D70A189053BF}" destId="{AF60E861-8171-D441-8226-586AEF30BA26}" srcOrd="0" destOrd="0" presId="urn:microsoft.com/office/officeart/2016/7/layout/LinearBlockProcessNumbered"/>
    <dgm:cxn modelId="{F9E0AA7E-D43C-9441-AD01-D7CD5E3D8EDE}" type="presOf" srcId="{F5C31C7C-326C-44F2-8FE8-8CD0A0382C64}" destId="{966B46BE-958B-3B47-9C56-98512FFEDCE1}" srcOrd="0" destOrd="0" presId="urn:microsoft.com/office/officeart/2016/7/layout/LinearBlockProcessNumbered"/>
    <dgm:cxn modelId="{01C2051D-DBC3-2646-BBE8-4CD987160F6D}" type="presParOf" srcId="{AF60E861-8171-D441-8226-586AEF30BA26}" destId="{77614892-63AC-6744-B060-685F02F0B313}" srcOrd="0" destOrd="0" presId="urn:microsoft.com/office/officeart/2016/7/layout/LinearBlockProcessNumbered"/>
    <dgm:cxn modelId="{6F66666A-3785-484F-A3F9-0A55A97C9B5B}" type="presParOf" srcId="{77614892-63AC-6744-B060-685F02F0B313}" destId="{966B46BE-958B-3B47-9C56-98512FFEDCE1}" srcOrd="0" destOrd="0" presId="urn:microsoft.com/office/officeart/2016/7/layout/LinearBlockProcessNumbered"/>
    <dgm:cxn modelId="{48579129-1517-3B4D-BCD1-9FFAF8A2BF04}" type="presParOf" srcId="{77614892-63AC-6744-B060-685F02F0B313}" destId="{29A20E2E-F2BF-A741-8BEE-D408D74B9B17}" srcOrd="1" destOrd="0" presId="urn:microsoft.com/office/officeart/2016/7/layout/LinearBlockProcessNumbered"/>
    <dgm:cxn modelId="{F9E30BB1-AED0-A849-B539-A1BB9A1380CD}" type="presParOf" srcId="{77614892-63AC-6744-B060-685F02F0B313}" destId="{AC45EB69-18AC-9A42-8F87-F04E67C06CED}" srcOrd="2" destOrd="0" presId="urn:microsoft.com/office/officeart/2016/7/layout/LinearBlockProcessNumbered"/>
    <dgm:cxn modelId="{357506DB-07A1-6B4A-B99B-C1CE66D20A1F}" type="presParOf" srcId="{AF60E861-8171-D441-8226-586AEF30BA26}" destId="{797BAD92-9BCD-D446-9C37-3002CEF9F863}" srcOrd="1" destOrd="0" presId="urn:microsoft.com/office/officeart/2016/7/layout/LinearBlockProcessNumbered"/>
    <dgm:cxn modelId="{23FE2A16-CEE4-E641-871F-C87049978998}" type="presParOf" srcId="{AF60E861-8171-D441-8226-586AEF30BA26}" destId="{E78C4059-DE49-D945-A490-86A6D522A413}" srcOrd="2" destOrd="0" presId="urn:microsoft.com/office/officeart/2016/7/layout/LinearBlockProcessNumbered"/>
    <dgm:cxn modelId="{205CE2E3-5197-344B-8264-45CAB2F16C4F}" type="presParOf" srcId="{E78C4059-DE49-D945-A490-86A6D522A413}" destId="{10E5F0AE-63E8-304F-8B29-D4C2EE27570A}" srcOrd="0" destOrd="0" presId="urn:microsoft.com/office/officeart/2016/7/layout/LinearBlockProcessNumbered"/>
    <dgm:cxn modelId="{BC601DC0-616F-4541-9118-6AD5AD39076A}" type="presParOf" srcId="{E78C4059-DE49-D945-A490-86A6D522A413}" destId="{7932DBB4-3CC2-C743-B41E-34B04EC488DA}" srcOrd="1" destOrd="0" presId="urn:microsoft.com/office/officeart/2016/7/layout/LinearBlockProcessNumbered"/>
    <dgm:cxn modelId="{813D0C2B-4C15-D24B-88C6-21C8593059A6}" type="presParOf" srcId="{E78C4059-DE49-D945-A490-86A6D522A413}" destId="{384A5ED8-4912-F247-B7E0-6F7A233A82C7}" srcOrd="2" destOrd="0" presId="urn:microsoft.com/office/officeart/2016/7/layout/LinearBlockProcessNumbered"/>
    <dgm:cxn modelId="{168297F4-3657-4549-9B94-FE4C98278D39}" type="presParOf" srcId="{AF60E861-8171-D441-8226-586AEF30BA26}" destId="{8A9BD9F3-E517-674E-8897-B8F6388ABB08}" srcOrd="3" destOrd="0" presId="urn:microsoft.com/office/officeart/2016/7/layout/LinearBlockProcessNumbered"/>
    <dgm:cxn modelId="{D20FDCBD-2C9A-A242-9DC5-746547920E43}" type="presParOf" srcId="{AF60E861-8171-D441-8226-586AEF30BA26}" destId="{B67F54ED-3260-EF4C-AE24-8C2FDC33B5D0}" srcOrd="4" destOrd="0" presId="urn:microsoft.com/office/officeart/2016/7/layout/LinearBlockProcessNumbered"/>
    <dgm:cxn modelId="{50DC779E-74D6-524E-ABCF-5A6F9466C82F}" type="presParOf" srcId="{B67F54ED-3260-EF4C-AE24-8C2FDC33B5D0}" destId="{1FD8F9AD-7092-164D-9180-BD8BB2598DD8}" srcOrd="0" destOrd="0" presId="urn:microsoft.com/office/officeart/2016/7/layout/LinearBlockProcessNumbered"/>
    <dgm:cxn modelId="{BBED36A8-E909-C840-B794-FB37E6C8DFC5}" type="presParOf" srcId="{B67F54ED-3260-EF4C-AE24-8C2FDC33B5D0}" destId="{53CF2D73-6441-8F49-840F-2912244628AB}" srcOrd="1" destOrd="0" presId="urn:microsoft.com/office/officeart/2016/7/layout/LinearBlockProcessNumbered"/>
    <dgm:cxn modelId="{987B242A-9F63-6C46-AE6A-86F385D86E66}" type="presParOf" srcId="{B67F54ED-3260-EF4C-AE24-8C2FDC33B5D0}" destId="{D242E064-1D10-BC4E-8EE7-EF00E5EABEFC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6B46BE-958B-3B47-9C56-98512FFEDCE1}">
      <dsp:nvSpPr>
        <dsp:cNvPr id="0" name=""/>
        <dsp:cNvSpPr/>
      </dsp:nvSpPr>
      <dsp:spPr>
        <a:xfrm>
          <a:off x="433" y="585215"/>
          <a:ext cx="1757529" cy="210903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3605" tIns="0" rIns="173605" bIns="330200" numCol="1" spcCol="1270" anchor="t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s-CZ" sz="2500" kern="1200"/>
            <a:t>#include &lt;stdio.h&gt;</a:t>
          </a:r>
          <a:endParaRPr lang="en-US" sz="2500" kern="1200"/>
        </a:p>
      </dsp:txBody>
      <dsp:txXfrm>
        <a:off x="433" y="1428829"/>
        <a:ext cx="1757529" cy="1265421"/>
      </dsp:txXfrm>
    </dsp:sp>
    <dsp:sp modelId="{29A20E2E-F2BF-A741-8BEE-D408D74B9B17}">
      <dsp:nvSpPr>
        <dsp:cNvPr id="0" name=""/>
        <dsp:cNvSpPr/>
      </dsp:nvSpPr>
      <dsp:spPr>
        <a:xfrm>
          <a:off x="433" y="585215"/>
          <a:ext cx="1757529" cy="843614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3605" tIns="165100" rIns="173605" bIns="165100" numCol="1" spcCol="1270" anchor="ctr" anchorCtr="0">
          <a:noAutofit/>
        </a:bodyPr>
        <a:lstStyle/>
        <a:p>
          <a:pPr lvl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/>
            <a:t>01</a:t>
          </a:r>
        </a:p>
      </dsp:txBody>
      <dsp:txXfrm>
        <a:off x="433" y="585215"/>
        <a:ext cx="1757529" cy="843614"/>
      </dsp:txXfrm>
    </dsp:sp>
    <dsp:sp modelId="{10E5F0AE-63E8-304F-8B29-D4C2EE27570A}">
      <dsp:nvSpPr>
        <dsp:cNvPr id="0" name=""/>
        <dsp:cNvSpPr/>
      </dsp:nvSpPr>
      <dsp:spPr>
        <a:xfrm>
          <a:off x="1898566" y="585215"/>
          <a:ext cx="1757529" cy="210903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3605" tIns="0" rIns="173605" bIns="330200" numCol="1" spcCol="1270" anchor="t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s-CZ" sz="2500" kern="1200"/>
            <a:t>#include &lt;stdlib.h&gt;</a:t>
          </a:r>
          <a:endParaRPr lang="en-US" sz="2500" kern="1200"/>
        </a:p>
      </dsp:txBody>
      <dsp:txXfrm>
        <a:off x="1898566" y="1428829"/>
        <a:ext cx="1757529" cy="1265421"/>
      </dsp:txXfrm>
    </dsp:sp>
    <dsp:sp modelId="{7932DBB4-3CC2-C743-B41E-34B04EC488DA}">
      <dsp:nvSpPr>
        <dsp:cNvPr id="0" name=""/>
        <dsp:cNvSpPr/>
      </dsp:nvSpPr>
      <dsp:spPr>
        <a:xfrm>
          <a:off x="1898566" y="585215"/>
          <a:ext cx="1757529" cy="843614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3605" tIns="165100" rIns="173605" bIns="165100" numCol="1" spcCol="1270" anchor="ctr" anchorCtr="0">
          <a:noAutofit/>
        </a:bodyPr>
        <a:lstStyle/>
        <a:p>
          <a:pPr lvl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/>
            <a:t>02</a:t>
          </a:r>
        </a:p>
      </dsp:txBody>
      <dsp:txXfrm>
        <a:off x="1898566" y="585215"/>
        <a:ext cx="1757529" cy="843614"/>
      </dsp:txXfrm>
    </dsp:sp>
    <dsp:sp modelId="{1FD8F9AD-7092-164D-9180-BD8BB2598DD8}">
      <dsp:nvSpPr>
        <dsp:cNvPr id="0" name=""/>
        <dsp:cNvSpPr/>
      </dsp:nvSpPr>
      <dsp:spPr>
        <a:xfrm>
          <a:off x="3796698" y="585215"/>
          <a:ext cx="1757529" cy="210903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3605" tIns="0" rIns="173605" bIns="330200" numCol="1" spcCol="1270" anchor="t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s-CZ" sz="2500" kern="1200"/>
            <a:t>#include &lt;time.h&gt;</a:t>
          </a:r>
          <a:endParaRPr lang="en-US" sz="2500" kern="1200"/>
        </a:p>
      </dsp:txBody>
      <dsp:txXfrm>
        <a:off x="3796698" y="1428829"/>
        <a:ext cx="1757529" cy="1265421"/>
      </dsp:txXfrm>
    </dsp:sp>
    <dsp:sp modelId="{53CF2D73-6441-8F49-840F-2912244628AB}">
      <dsp:nvSpPr>
        <dsp:cNvPr id="0" name=""/>
        <dsp:cNvSpPr/>
      </dsp:nvSpPr>
      <dsp:spPr>
        <a:xfrm>
          <a:off x="3796698" y="585215"/>
          <a:ext cx="1757529" cy="843614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3605" tIns="165100" rIns="173605" bIns="165100" numCol="1" spcCol="1270" anchor="ctr" anchorCtr="0">
          <a:noAutofit/>
        </a:bodyPr>
        <a:lstStyle/>
        <a:p>
          <a:pPr lvl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/>
            <a:t>03</a:t>
          </a:r>
        </a:p>
      </dsp:txBody>
      <dsp:txXfrm>
        <a:off x="3796698" y="585215"/>
        <a:ext cx="1757529" cy="8436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 xmlns="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91F04F-3150-C448-A3F8-CFD8357D8778}" type="datetimeFigureOut">
              <a:rPr lang="cs-CZ" smtClean="0"/>
              <a:t>28.04.2022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D5F363-DADD-F74E-A97F-33BA9D3C029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551991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D5F363-DADD-F74E-A97F-33BA9D3C0290}" type="slidenum">
              <a:rPr lang="cs-CZ" smtClean="0"/>
              <a:t>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260924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9798E-90C4-48E6-B39B-37FF65347A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7100" y="1079500"/>
            <a:ext cx="7797799" cy="2138400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D95C8C-0A7F-40D9-A690-3D5898EFFE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08350" y="4113213"/>
            <a:ext cx="5575300" cy="1655762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322F3-E47A-4D6E-96A8-AB5C73BA99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4/28/2022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BF5CE-9E66-4FD5-949F-34E11607C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DAB7A-4032-416A-B04E-1F4878912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1C0CAB-6A03-4C6A-9FAA-219847753628}"/>
              </a:ext>
            </a:extLst>
          </p:cNvPr>
          <p:cNvCxnSpPr>
            <a:cxnSpLocks/>
          </p:cNvCxnSpPr>
          <p:nvPr/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982E0B2-AA9C-441C-A08E-A9DF9CF12116}"/>
              </a:ext>
            </a:extLst>
          </p:cNvPr>
          <p:cNvGrpSpPr/>
          <p:nvPr/>
        </p:nvGrpSpPr>
        <p:grpSpPr>
          <a:xfrm>
            <a:off x="9728046" y="4869342"/>
            <a:ext cx="1623711" cy="630920"/>
            <a:chOff x="9588346" y="4824892"/>
            <a:chExt cx="1623711" cy="63092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4A2E074-C10D-4C57-AB72-B631E4D77102}"/>
                </a:ext>
              </a:extLst>
            </p:cNvPr>
            <p:cNvSpPr/>
            <p:nvPr/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B037EB3-1772-4BA8-A95A-E5DBDFEA32B0}"/>
                </a:ext>
              </a:extLst>
            </p:cNvPr>
            <p:cNvGrpSpPr/>
            <p:nvPr/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A1F47AC1-63D0-47F3-9728-1A0A0543494B}"/>
                  </a:ext>
                </a:extLst>
              </p:cNvPr>
              <p:cNvSpPr/>
              <p:nvPr/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803A57D6-0C36-4560-A08A-16768551EF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754208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B794F-0C7D-47A6-A355-9B54F3A08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18BEFC-5F95-43C3-A662-CF24426CB3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500" y="1790700"/>
            <a:ext cx="10026650" cy="39782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20A41-C226-41AB-8766-C9BF3E9BF9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795E9-017B-4505-810D-A5F553A56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6A1BD-3429-4C11-B230-8AD083EC3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436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A11CA2-18BF-408B-A40C-B43A0A7B80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899079" y="1079500"/>
            <a:ext cx="1292662" cy="4689476"/>
          </a:xfrm>
        </p:spPr>
        <p:txBody>
          <a:bodyPr vert="eaVer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E424B6-12FC-41A1-AF7C-7E3931D972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499" y="1079500"/>
            <a:ext cx="8495943" cy="46894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CF957-F921-48CF-97FE-91190C1AE9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3F49D-6E0C-47F7-BAAD-A427913DC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8A122-F390-46CF-BECF-3AE05CA58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58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A217A-A229-4751-8D09-0CAD914F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DEA33-60C3-4B28-B3EF-E93D6D46A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D3B28-C66B-4279-AB67-2BC1D01239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8FF39-A0DA-4F77-9297-B83C86B57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7D65A-9D4E-42F6-A8BF-1EEAFB180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785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017BB-B242-4CC6-887C-83E08CE2D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2252663"/>
            <a:ext cx="4457700" cy="2349500"/>
          </a:xfrm>
        </p:spPr>
        <p:txBody>
          <a:bodyPr anchor="ctr" anchorCtr="0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695823-EA83-493F-8FEC-C72B5B9CF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54800" y="2252664"/>
            <a:ext cx="4451348" cy="2349500"/>
          </a:xfrm>
        </p:spPr>
        <p:txBody>
          <a:bodyPr anchor="ctr" anchorCtr="0"/>
          <a:lstStyle>
            <a:lvl1pPr marL="0" indent="0">
              <a:buNone/>
              <a:defRPr sz="2400" i="1">
                <a:solidFill>
                  <a:schemeClr val="tx1">
                    <a:alpha val="7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08E54-36BB-4AB4-BE1F-5FA8207BEA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53A6A-C55A-40A1-A3BB-DB417047F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6E656-7AC0-4BD3-AFE5-4B5122E2F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9ABE19D-0B51-4388-93D1-0CD6B767115D}"/>
              </a:ext>
            </a:extLst>
          </p:cNvPr>
          <p:cNvGrpSpPr/>
          <p:nvPr/>
        </p:nvGrpSpPr>
        <p:grpSpPr>
          <a:xfrm>
            <a:off x="999771" y="932104"/>
            <a:ext cx="913428" cy="1032464"/>
            <a:chOff x="999771" y="932104"/>
            <a:chExt cx="913428" cy="103246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46226ED6-7133-4222-9552-0EA4B1B3C9FB}"/>
                </a:ext>
              </a:extLst>
            </p:cNvPr>
            <p:cNvGrpSpPr/>
            <p:nvPr/>
          </p:nvGrpSpPr>
          <p:grpSpPr>
            <a:xfrm rot="8100000" flipV="1">
              <a:off x="1047457" y="1290386"/>
              <a:ext cx="865742" cy="628383"/>
              <a:chOff x="558167" y="958515"/>
              <a:chExt cx="865742" cy="628383"/>
            </a:xfrm>
            <a:solidFill>
              <a:schemeClr val="accent3"/>
            </a:solidFill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BE810E40-D42F-4034-93BA-54446465D20B}"/>
                  </a:ext>
                </a:extLst>
              </p:cNvPr>
              <p:cNvSpPr/>
              <p:nvPr/>
            </p:nvSpPr>
            <p:spPr>
              <a:xfrm rot="8100000" flipH="1">
                <a:off x="558167" y="1122160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60F6BFC2-CA89-42B8-8A5A-E9F26BA87FBB}"/>
                  </a:ext>
                </a:extLst>
              </p:cNvPr>
              <p:cNvSpPr/>
              <p:nvPr/>
            </p:nvSpPr>
            <p:spPr>
              <a:xfrm rot="5400000" flipH="1">
                <a:off x="959170" y="95851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CA36485-DC1D-48C9-91B2-425DBC66D471}"/>
                </a:ext>
              </a:extLst>
            </p:cNvPr>
            <p:cNvGrpSpPr/>
            <p:nvPr/>
          </p:nvGrpSpPr>
          <p:grpSpPr>
            <a:xfrm rot="10800000" flipH="1" flipV="1">
              <a:off x="999771" y="932104"/>
              <a:ext cx="864005" cy="1032464"/>
              <a:chOff x="2207971" y="2384401"/>
              <a:chExt cx="864005" cy="1032464"/>
            </a:xfrm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0ACF276E-196C-4923-B7D1-48A8E6A1669C}"/>
                  </a:ext>
                </a:extLst>
              </p:cNvPr>
              <p:cNvSpPr/>
              <p:nvPr/>
            </p:nvSpPr>
            <p:spPr>
              <a:xfrm rot="13500000">
                <a:off x="2207971" y="285630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FFE3686C-DFF6-4995-81B8-FA38F5BB0401}"/>
                  </a:ext>
                </a:extLst>
              </p:cNvPr>
              <p:cNvSpPr/>
              <p:nvPr/>
            </p:nvSpPr>
            <p:spPr>
              <a:xfrm rot="10800000">
                <a:off x="2607238" y="2688467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9DCBF653-CCB9-47B2-9DD9-68847A45D82D}"/>
                  </a:ext>
                </a:extLst>
              </p:cNvPr>
              <p:cNvGrpSpPr/>
              <p:nvPr/>
            </p:nvGrpSpPr>
            <p:grpSpPr>
              <a:xfrm>
                <a:off x="2440769" y="2384401"/>
                <a:ext cx="313009" cy="1032464"/>
                <a:chOff x="2440769" y="2384401"/>
                <a:chExt cx="313009" cy="1032464"/>
              </a:xfrm>
            </p:grpSpPr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7F081A1F-C7C9-4907-AAED-B4E9B64973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 flipH="1">
                  <a:off x="2440769" y="2516865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34F8F89A-0719-4D9A-8379-9EEBD72010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8100000" flipH="1">
                  <a:off x="2753778" y="2384401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7AA5779-FF0F-4ACF-A56C-710A4CDEC8A3}"/>
              </a:ext>
            </a:extLst>
          </p:cNvPr>
          <p:cNvGrpSpPr/>
          <p:nvPr/>
        </p:nvGrpSpPr>
        <p:grpSpPr>
          <a:xfrm>
            <a:off x="1437136" y="649304"/>
            <a:ext cx="388541" cy="388541"/>
            <a:chOff x="5752675" y="5440856"/>
            <a:chExt cx="388541" cy="388541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F0ADB13-4626-4F84-B513-0B58E65C248E}"/>
                </a:ext>
              </a:extLst>
            </p:cNvPr>
            <p:cNvSpPr/>
            <p:nvPr/>
          </p:nvSpPr>
          <p:spPr>
            <a:xfrm rot="10800000">
              <a:off x="5800801" y="5488982"/>
              <a:ext cx="340415" cy="34041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F46BC46-AD78-4932-95BA-D3009154CA7A}"/>
                </a:ext>
              </a:extLst>
            </p:cNvPr>
            <p:cNvSpPr/>
            <p:nvPr/>
          </p:nvSpPr>
          <p:spPr>
            <a:xfrm>
              <a:off x="5752675" y="5440856"/>
              <a:ext cx="340415" cy="34041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38118F0-6EA8-4901-9161-9101C6DDD97E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7188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D013D-A80D-4455-B886-0C3448294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9D3AB-20B9-4D90-8106-506F443682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585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F9DF39-257F-4C10-A7B4-1AA1C66F28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6600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E57E5E-B324-4633-AB65-4A53498B9F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42A16D-8423-4C91-B839-F95380250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3AD46B-C875-4F91-8991-4A4E5D768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915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170C3-74D3-4445-A879-4F7CF42ED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</p:spPr>
        <p:txBody>
          <a:bodyPr>
            <a:norm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B64494-3C1C-49FE-ADB2-6F41CEEA8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EE19A6-8340-43A4-9B30-A27DEB9E2B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9500" y="2525561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9D4B31-0090-483A-BF84-CEA2B22D51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6495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8DB9E9-0BD8-4F85-9342-5C5BA0D35C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64950" y="2525560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AE3D3E-6168-45C3-BAB4-04FFFB9835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8F8D02-7CCF-4321-847A-CD553E52A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966368-2A9A-4617-A2A9-E4E9ACD06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34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0855A-C7D7-455F-BD47-AB4221DD0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79500"/>
            <a:ext cx="10026650" cy="4689475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29F6FD-C2F8-4688-B52A-ED76F48B8B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358F0F-237C-4F8E-A5A7-48269F700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C3629E-70C3-44A4-A268-2194CD424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240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0232D4-EC56-49D3-B967-D972B5E5E2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2C3171-136A-405F-B1CF-C0DAFAA21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523E7E-BA29-40D2-BE24-10E7F7050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473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607EF-706F-47DD-B487-7C3E4EDE1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607" y="1011238"/>
            <a:ext cx="3906000" cy="12924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98442-7D9F-4D62-866B-FBA382F06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7200" y="955230"/>
            <a:ext cx="5583193" cy="4813745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4800"/>
            </a:lvl1pPr>
            <a:lvl2pPr marL="0">
              <a:lnSpc>
                <a:spcPct val="100000"/>
              </a:lnSpc>
              <a:defRPr sz="4800"/>
            </a:lvl2pPr>
            <a:lvl3pPr marL="0" indent="0">
              <a:buNone/>
              <a:defRPr sz="2000"/>
            </a:lvl3pPr>
            <a:lvl4pPr marL="0">
              <a:defRPr sz="2000"/>
            </a:lvl4pPr>
            <a:lvl5pPr marL="360000"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7D1DB7-AC43-460E-B3C5-9F8B37D1B5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499" y="2664000"/>
            <a:ext cx="3905999" cy="3106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0C5DE9-6995-4F6E-AF64-6CE9A67797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8BC655-2B4D-48CA-90B9-740400332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14A7E0-1D83-4CE0-9FFE-3EEE2B3C2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49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F7F85-950A-4BED-AE31-5C85DE4FA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1" y="1011238"/>
            <a:ext cx="3905250" cy="1292662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13A008-3741-4305-8A06-C0D8404A32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31813"/>
            <a:ext cx="6113812" cy="578484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2ADC63-3365-4920-AF26-600F4D2EA5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500" y="2663825"/>
            <a:ext cx="3905250" cy="310515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161BE-EF8B-4F4D-8197-61442EBC46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D37897-BFE5-414E-9334-53116988D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5BF024-9A20-4B80-976D-420DCCD16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969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700152-D18D-4405-8FB2-5985831B5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2E92E1-0C4A-474E-8E29-8DB404101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790700"/>
            <a:ext cx="10026650" cy="39782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2E245-B48B-4526-8D2D-9475E64B06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64F0E216-BA48-4F04-AC4F-645AA0DD6AC6}" type="datetimeFigureOut">
              <a:rPr lang="en-US" smtClean="0"/>
              <a:pPr/>
              <a:t>4/28/2022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0FE5C-A494-40F2-A357-786AFFA631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686A1-EDE2-44D9-A671-F708A6F883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3814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kern="1200" cap="all" spc="4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25000"/>
        </a:lnSpc>
        <a:spcBef>
          <a:spcPts val="10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F4CD6D0-88B6-45F4-AC60-54587D3C92A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bstraktní pozadí s uzly a mřížkou">
            <a:extLst>
              <a:ext uri="{FF2B5EF4-FFF2-40B4-BE49-F238E27FC236}">
                <a16:creationId xmlns:a16="http://schemas.microsoft.com/office/drawing/2014/main" id="{43EAD03C-222D-4606-B2C6-B1116F159C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20" y="10"/>
            <a:ext cx="12191980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2A079D24-860A-4799-B3AE-658D4F1365F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076325"/>
            <a:ext cx="12191999" cy="4705352"/>
          </a:xfrm>
          <a:prstGeom prst="rect">
            <a:avLst/>
          </a:prstGeom>
          <a:gradFill flip="none" rotWithShape="1">
            <a:gsLst>
              <a:gs pos="45000">
                <a:srgbClr val="000000">
                  <a:alpha val="35000"/>
                </a:srgbClr>
              </a:gs>
              <a:gs pos="55000">
                <a:srgbClr val="000000">
                  <a:alpha val="35000"/>
                </a:srgbClr>
              </a:gs>
              <a:gs pos="25000">
                <a:srgbClr val="000000">
                  <a:alpha val="20000"/>
                </a:srgbClr>
              </a:gs>
              <a:gs pos="0">
                <a:srgbClr val="000000">
                  <a:alpha val="0"/>
                </a:srgbClr>
              </a:gs>
              <a:gs pos="100000">
                <a:srgbClr val="000000">
                  <a:alpha val="0"/>
                </a:srgbClr>
              </a:gs>
              <a:gs pos="75000">
                <a:srgbClr val="000000">
                  <a:alpha val="20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AB69635-8B26-E945-AFCA-487F8B7164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9510" y="2568575"/>
            <a:ext cx="4457690" cy="1720850"/>
          </a:xfrm>
        </p:spPr>
        <p:txBody>
          <a:bodyPr anchor="ctr">
            <a:normAutofit/>
          </a:bodyPr>
          <a:lstStyle/>
          <a:p>
            <a:r>
              <a:rPr lang="cs-CZ">
                <a:solidFill>
                  <a:srgbClr val="FFFFFF"/>
                </a:solidFill>
              </a:rPr>
              <a:t>Program sportka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0D6AE8F6-F276-A54C-9387-3C9B681E5C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54801" y="2568575"/>
            <a:ext cx="4451347" cy="1720850"/>
          </a:xfrm>
        </p:spPr>
        <p:txBody>
          <a:bodyPr anchor="ctr">
            <a:normAutofit/>
          </a:bodyPr>
          <a:lstStyle/>
          <a:p>
            <a:r>
              <a:rPr lang="cs-CZ" dirty="0">
                <a:solidFill>
                  <a:srgbClr val="FFFFFF"/>
                </a:solidFill>
              </a:rPr>
              <a:t>Antonín </a:t>
            </a:r>
            <a:r>
              <a:rPr lang="cs-CZ" dirty="0" smtClean="0">
                <a:solidFill>
                  <a:srgbClr val="FFFFFF"/>
                </a:solidFill>
              </a:rPr>
              <a:t>Ulman</a:t>
            </a:r>
            <a:r>
              <a:rPr lang="cs-CZ" smtClean="0">
                <a:solidFill>
                  <a:srgbClr val="FFFFFF"/>
                </a:solidFill>
              </a:rPr>
              <a:t>, třída</a:t>
            </a:r>
            <a:endParaRPr lang="cs-CZ">
              <a:solidFill>
                <a:srgbClr val="FFFFFF"/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C14D892-36B8-4065-9158-50C22E1E698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5826000" y="3429000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7558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01C0CAB-6A03-4C6A-9FAA-21984775362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982E0B2-AA9C-441C-A08E-A9DF9CF1211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28046" y="4869342"/>
            <a:ext cx="1623711" cy="630920"/>
            <a:chOff x="9588346" y="4824892"/>
            <a:chExt cx="1623711" cy="63092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4A2E074-C10D-4C57-AB72-B631E4D7710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0B037EB3-1772-4BA8-A95A-E5DBDFEA32B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A1F47AC1-63D0-47F3-9728-1A0A0543494B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803A57D6-0C36-4560-A08A-16768551EF6F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3011B0B3-5679-4759-90B8-3B908C4CBD2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6C16A9CB-392E-B548-994D-8E9A563DA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7101" y="1089025"/>
            <a:ext cx="7797799" cy="1532951"/>
          </a:xfrm>
        </p:spPr>
        <p:txBody>
          <a:bodyPr vert="horz" lIns="0" tIns="0" rIns="0" bIns="0" rtlCol="0" anchor="b" anchorCtr="0">
            <a:normAutofit/>
          </a:bodyPr>
          <a:lstStyle/>
          <a:p>
            <a:pPr algn="ctr"/>
            <a:r>
              <a:rPr lang="en-US"/>
              <a:t>Děkuji za pozornost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9E013D9-9421-47E7-9080-30F6E544BE4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987925" y="2840038"/>
            <a:ext cx="2216150" cy="1177924"/>
            <a:chOff x="4987925" y="2840038"/>
            <a:chExt cx="2216150" cy="1177924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109F7CF-3139-48B9-AF7B-9BD2941A8DB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87925" y="2840038"/>
              <a:ext cx="2216150" cy="1177924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5A838F8-C7B5-4988-81A9-B02E6C8F9B7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50208" y="2992877"/>
              <a:ext cx="972458" cy="919518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5B86A1A-402F-4AE2-B5E6-B8A5FB16CD4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5469335" y="2992877"/>
              <a:ext cx="972458" cy="919518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44A0542D-9B1C-46B1-82B5-54470B697F1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614944" y="3117662"/>
              <a:ext cx="1009280" cy="464739"/>
              <a:chOff x="4432859" y="3200647"/>
              <a:chExt cx="1009280" cy="464739"/>
            </a:xfrm>
          </p:grpSpPr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F3AFD408-F48C-4C50-8D5E-5DD627179939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6200000" flipH="1" flipV="1">
                <a:off x="4977400" y="3200647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9C45F007-BD45-43C0-8579-5601F9CA7816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5400000" flipV="1">
                <a:off x="4432859" y="3200647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97131E1B-CE62-4AB1-A2D9-02E823C9B32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679979" y="2915338"/>
              <a:ext cx="1080000" cy="1080000"/>
              <a:chOff x="4497894" y="2998323"/>
              <a:chExt cx="1080000" cy="1080000"/>
            </a:xfrm>
          </p:grpSpPr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745E8D88-C0BB-4D1C-B240-D441BBA6F7AC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3500000">
                <a:off x="4805524" y="2998323"/>
                <a:ext cx="464739" cy="1080000"/>
                <a:chOff x="4511184" y="2470620"/>
                <a:chExt cx="464739" cy="1080000"/>
              </a:xfrm>
            </p:grpSpPr>
            <p:sp>
              <p:nvSpPr>
                <p:cNvPr id="30" name="Freeform: Shape 29">
                  <a:extLst>
                    <a:ext uri="{FF2B5EF4-FFF2-40B4-BE49-F238E27FC236}">
                      <a16:creationId xmlns:a16="http://schemas.microsoft.com/office/drawing/2014/main" id="{AAB960BE-12F5-4ADA-AA9E-0EC54256411F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2700000" flipH="1" flipV="1">
                  <a:off x="4511184" y="2990814"/>
                  <a:ext cx="464739" cy="464739"/>
                </a:xfrm>
                <a:custGeom>
                  <a:avLst/>
                  <a:gdLst>
                    <a:gd name="connsiteX0" fmla="*/ 464132 w 464739"/>
                    <a:gd name="connsiteY0" fmla="*/ 463881 h 464739"/>
                    <a:gd name="connsiteX1" fmla="*/ 463891 w 464739"/>
                    <a:gd name="connsiteY1" fmla="*/ 463892 h 464739"/>
                    <a:gd name="connsiteX2" fmla="*/ 463880 w 464739"/>
                    <a:gd name="connsiteY2" fmla="*/ 464132 h 464739"/>
                    <a:gd name="connsiteX3" fmla="*/ 463651 w 464739"/>
                    <a:gd name="connsiteY3" fmla="*/ 463904 h 464739"/>
                    <a:gd name="connsiteX4" fmla="*/ 446142 w 464739"/>
                    <a:gd name="connsiteY4" fmla="*/ 464739 h 464739"/>
                    <a:gd name="connsiteX5" fmla="*/ 130673 w 464739"/>
                    <a:gd name="connsiteY5" fmla="*/ 334067 h 464739"/>
                    <a:gd name="connsiteX6" fmla="*/ 0 w 464739"/>
                    <a:gd name="connsiteY6" fmla="*/ 18597 h 464739"/>
                    <a:gd name="connsiteX7" fmla="*/ 836 w 464739"/>
                    <a:gd name="connsiteY7" fmla="*/ 1089 h 464739"/>
                    <a:gd name="connsiteX8" fmla="*/ 607 w 464739"/>
                    <a:gd name="connsiteY8" fmla="*/ 859 h 464739"/>
                    <a:gd name="connsiteX9" fmla="*/ 848 w 464739"/>
                    <a:gd name="connsiteY9" fmla="*/ 848 h 464739"/>
                    <a:gd name="connsiteX10" fmla="*/ 859 w 464739"/>
                    <a:gd name="connsiteY10" fmla="*/ 607 h 464739"/>
                    <a:gd name="connsiteX11" fmla="*/ 1089 w 464739"/>
                    <a:gd name="connsiteY11" fmla="*/ 836 h 464739"/>
                    <a:gd name="connsiteX12" fmla="*/ 18597 w 464739"/>
                    <a:gd name="connsiteY12" fmla="*/ 0 h 464739"/>
                    <a:gd name="connsiteX13" fmla="*/ 334067 w 464739"/>
                    <a:gd name="connsiteY13" fmla="*/ 130672 h 464739"/>
                    <a:gd name="connsiteX14" fmla="*/ 464739 w 464739"/>
                    <a:gd name="connsiteY14" fmla="*/ 446142 h 464739"/>
                    <a:gd name="connsiteX15" fmla="*/ 463903 w 464739"/>
                    <a:gd name="connsiteY15" fmla="*/ 463652 h 4647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4739" h="464739">
                      <a:moveTo>
                        <a:pt x="464132" y="463881"/>
                      </a:moveTo>
                      <a:lnTo>
                        <a:pt x="463891" y="463892"/>
                      </a:lnTo>
                      <a:lnTo>
                        <a:pt x="463880" y="464132"/>
                      </a:lnTo>
                      <a:lnTo>
                        <a:pt x="463651" y="463904"/>
                      </a:lnTo>
                      <a:lnTo>
                        <a:pt x="446142" y="464739"/>
                      </a:lnTo>
                      <a:cubicBezTo>
                        <a:pt x="331965" y="464739"/>
                        <a:pt x="217787" y="421182"/>
                        <a:pt x="130673" y="334067"/>
                      </a:cubicBezTo>
                      <a:cubicBezTo>
                        <a:pt x="43558" y="246953"/>
                        <a:pt x="1" y="132775"/>
                        <a:pt x="0" y="18597"/>
                      </a:cubicBezTo>
                      <a:lnTo>
                        <a:pt x="836" y="1089"/>
                      </a:lnTo>
                      <a:lnTo>
                        <a:pt x="607" y="859"/>
                      </a:lnTo>
                      <a:lnTo>
                        <a:pt x="848" y="848"/>
                      </a:lnTo>
                      <a:lnTo>
                        <a:pt x="859" y="607"/>
                      </a:lnTo>
                      <a:lnTo>
                        <a:pt x="1089" y="836"/>
                      </a:lnTo>
                      <a:lnTo>
                        <a:pt x="18597" y="0"/>
                      </a:lnTo>
                      <a:cubicBezTo>
                        <a:pt x="132775" y="0"/>
                        <a:pt x="246952" y="43557"/>
                        <a:pt x="334067" y="130672"/>
                      </a:cubicBezTo>
                      <a:cubicBezTo>
                        <a:pt x="421182" y="217787"/>
                        <a:pt x="464739" y="331964"/>
                        <a:pt x="464739" y="446142"/>
                      </a:cubicBezTo>
                      <a:lnTo>
                        <a:pt x="463903" y="463652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31" name="Straight Connector 30">
                  <a:extLst>
                    <a:ext uri="{FF2B5EF4-FFF2-40B4-BE49-F238E27FC236}">
                      <a16:creationId xmlns:a16="http://schemas.microsoft.com/office/drawing/2014/main" id="{7E9BB9F7-7101-4BF3-9191-5893E4C582A5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V="1">
                  <a:off x="4742369" y="2470620"/>
                  <a:ext cx="0" cy="108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D0710A9C-48A5-404F-9EC4-D486FCDFDAB1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8100000" flipH="1">
                <a:off x="4542572" y="2998323"/>
                <a:ext cx="464739" cy="1080000"/>
                <a:chOff x="4511184" y="2470620"/>
                <a:chExt cx="464739" cy="1080000"/>
              </a:xfrm>
            </p:grpSpPr>
            <p:sp>
              <p:nvSpPr>
                <p:cNvPr id="28" name="Freeform: Shape 27">
                  <a:extLst>
                    <a:ext uri="{FF2B5EF4-FFF2-40B4-BE49-F238E27FC236}">
                      <a16:creationId xmlns:a16="http://schemas.microsoft.com/office/drawing/2014/main" id="{5111EC00-4B3D-478C-AD25-F35644013ECD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2700000" flipH="1" flipV="1">
                  <a:off x="4511184" y="2990814"/>
                  <a:ext cx="464739" cy="464739"/>
                </a:xfrm>
                <a:custGeom>
                  <a:avLst/>
                  <a:gdLst>
                    <a:gd name="connsiteX0" fmla="*/ 464132 w 464739"/>
                    <a:gd name="connsiteY0" fmla="*/ 463881 h 464739"/>
                    <a:gd name="connsiteX1" fmla="*/ 463891 w 464739"/>
                    <a:gd name="connsiteY1" fmla="*/ 463892 h 464739"/>
                    <a:gd name="connsiteX2" fmla="*/ 463880 w 464739"/>
                    <a:gd name="connsiteY2" fmla="*/ 464132 h 464739"/>
                    <a:gd name="connsiteX3" fmla="*/ 463651 w 464739"/>
                    <a:gd name="connsiteY3" fmla="*/ 463904 h 464739"/>
                    <a:gd name="connsiteX4" fmla="*/ 446142 w 464739"/>
                    <a:gd name="connsiteY4" fmla="*/ 464739 h 464739"/>
                    <a:gd name="connsiteX5" fmla="*/ 130673 w 464739"/>
                    <a:gd name="connsiteY5" fmla="*/ 334067 h 464739"/>
                    <a:gd name="connsiteX6" fmla="*/ 0 w 464739"/>
                    <a:gd name="connsiteY6" fmla="*/ 18597 h 464739"/>
                    <a:gd name="connsiteX7" fmla="*/ 836 w 464739"/>
                    <a:gd name="connsiteY7" fmla="*/ 1089 h 464739"/>
                    <a:gd name="connsiteX8" fmla="*/ 607 w 464739"/>
                    <a:gd name="connsiteY8" fmla="*/ 859 h 464739"/>
                    <a:gd name="connsiteX9" fmla="*/ 848 w 464739"/>
                    <a:gd name="connsiteY9" fmla="*/ 848 h 464739"/>
                    <a:gd name="connsiteX10" fmla="*/ 859 w 464739"/>
                    <a:gd name="connsiteY10" fmla="*/ 607 h 464739"/>
                    <a:gd name="connsiteX11" fmla="*/ 1089 w 464739"/>
                    <a:gd name="connsiteY11" fmla="*/ 836 h 464739"/>
                    <a:gd name="connsiteX12" fmla="*/ 18597 w 464739"/>
                    <a:gd name="connsiteY12" fmla="*/ 0 h 464739"/>
                    <a:gd name="connsiteX13" fmla="*/ 334067 w 464739"/>
                    <a:gd name="connsiteY13" fmla="*/ 130672 h 464739"/>
                    <a:gd name="connsiteX14" fmla="*/ 464739 w 464739"/>
                    <a:gd name="connsiteY14" fmla="*/ 446142 h 464739"/>
                    <a:gd name="connsiteX15" fmla="*/ 463903 w 464739"/>
                    <a:gd name="connsiteY15" fmla="*/ 463652 h 4647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4739" h="464739">
                      <a:moveTo>
                        <a:pt x="464132" y="463881"/>
                      </a:moveTo>
                      <a:lnTo>
                        <a:pt x="463891" y="463892"/>
                      </a:lnTo>
                      <a:lnTo>
                        <a:pt x="463880" y="464132"/>
                      </a:lnTo>
                      <a:lnTo>
                        <a:pt x="463651" y="463904"/>
                      </a:lnTo>
                      <a:lnTo>
                        <a:pt x="446142" y="464739"/>
                      </a:lnTo>
                      <a:cubicBezTo>
                        <a:pt x="331965" y="464739"/>
                        <a:pt x="217787" y="421182"/>
                        <a:pt x="130673" y="334067"/>
                      </a:cubicBezTo>
                      <a:cubicBezTo>
                        <a:pt x="43558" y="246953"/>
                        <a:pt x="1" y="132775"/>
                        <a:pt x="0" y="18597"/>
                      </a:cubicBezTo>
                      <a:lnTo>
                        <a:pt x="836" y="1089"/>
                      </a:lnTo>
                      <a:lnTo>
                        <a:pt x="607" y="859"/>
                      </a:lnTo>
                      <a:lnTo>
                        <a:pt x="848" y="848"/>
                      </a:lnTo>
                      <a:lnTo>
                        <a:pt x="859" y="607"/>
                      </a:lnTo>
                      <a:lnTo>
                        <a:pt x="1089" y="836"/>
                      </a:lnTo>
                      <a:lnTo>
                        <a:pt x="18597" y="0"/>
                      </a:lnTo>
                      <a:cubicBezTo>
                        <a:pt x="132775" y="0"/>
                        <a:pt x="246952" y="43557"/>
                        <a:pt x="334067" y="130672"/>
                      </a:cubicBezTo>
                      <a:cubicBezTo>
                        <a:pt x="421182" y="217787"/>
                        <a:pt x="464739" y="331964"/>
                        <a:pt x="464739" y="446142"/>
                      </a:cubicBezTo>
                      <a:lnTo>
                        <a:pt x="463903" y="463652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9" name="Straight Connector 28">
                  <a:extLst>
                    <a:ext uri="{FF2B5EF4-FFF2-40B4-BE49-F238E27FC236}">
                      <a16:creationId xmlns:a16="http://schemas.microsoft.com/office/drawing/2014/main" id="{350412DA-ED08-4AFA-AED3-DFB42655D4B6}"/>
                    </a:ext>
                    <a:ext uri="{C183D7F6-B498-43B3-948B-1728B52AA6E4}">
                      <adec:decorative xmlns:adec="http://schemas.microsoft.com/office/drawing/2017/decorative" xmlns="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V="1">
                  <a:off x="4742369" y="2470620"/>
                  <a:ext cx="0" cy="108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577620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Obsah prezentace</a:t>
            </a:r>
            <a:endParaRPr lang="en-GB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8181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B2937EC-9F7D-824C-B684-DEE1ED5DE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Program sportka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D822CCD-9EC9-4340-8589-0DE603FDD7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popis programu,</a:t>
            </a:r>
          </a:p>
          <a:p>
            <a:r>
              <a:rPr lang="cs-CZ" dirty="0"/>
              <a:t>proč jsme si jej vybrali, </a:t>
            </a:r>
          </a:p>
          <a:p>
            <a:r>
              <a:rPr lang="cs-CZ" dirty="0"/>
              <a:t>co jsme v programu použily za příkazy</a:t>
            </a:r>
          </a:p>
          <a:p>
            <a:pPr marL="0" indent="0">
              <a:buNone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476105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EE96A74-B62B-4642-AB22-7776A5F48CE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6B2F418F-9FC2-C641-8148-F37886FDA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2013" y="1079500"/>
            <a:ext cx="3894138" cy="2178530"/>
          </a:xfrm>
        </p:spPr>
        <p:txBody>
          <a:bodyPr anchor="ctr">
            <a:normAutofit/>
          </a:bodyPr>
          <a:lstStyle/>
          <a:p>
            <a:pPr algn="ctr"/>
            <a:r>
              <a:rPr lang="cs-CZ" dirty="0"/>
              <a:t>Knihovny</a:t>
            </a:r>
          </a:p>
        </p:txBody>
      </p:sp>
      <p:graphicFrame>
        <p:nvGraphicFramePr>
          <p:cNvPr id="5" name="Zástupný obsah 2">
            <a:extLst>
              <a:ext uri="{FF2B5EF4-FFF2-40B4-BE49-F238E27FC236}">
                <a16:creationId xmlns:a16="http://schemas.microsoft.com/office/drawing/2014/main" id="{8E9A84F7-0347-4AE3-B131-E4CBA94BAD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5984697"/>
              </p:ext>
            </p:extLst>
          </p:nvPr>
        </p:nvGraphicFramePr>
        <p:xfrm>
          <a:off x="541338" y="531814"/>
          <a:ext cx="5554662" cy="32794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extovéPole 3">
            <a:extLst>
              <a:ext uri="{FF2B5EF4-FFF2-40B4-BE49-F238E27FC236}">
                <a16:creationId xmlns:a16="http://schemas.microsoft.com/office/drawing/2014/main" id="{060B2B05-B4DC-5940-97FA-5E66B111AC95}"/>
              </a:ext>
            </a:extLst>
          </p:cNvPr>
          <p:cNvSpPr txBox="1"/>
          <p:nvPr/>
        </p:nvSpPr>
        <p:spPr>
          <a:xfrm>
            <a:off x="541338" y="4134311"/>
            <a:ext cx="110692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V programu byly využity 3 knihovny pro příkaz, které pracují s programem.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 err="1"/>
              <a:t>stdio.h</a:t>
            </a:r>
            <a:r>
              <a:rPr lang="cs-CZ" dirty="0"/>
              <a:t> jsme využili k ...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 err="1"/>
              <a:t>stdlib.h</a:t>
            </a:r>
            <a:r>
              <a:rPr lang="cs-CZ" dirty="0"/>
              <a:t> jsme využil k ...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 err="1"/>
              <a:t>time.h</a:t>
            </a:r>
            <a:r>
              <a:rPr lang="cs-CZ" dirty="0"/>
              <a:t> jsme využili k ...</a:t>
            </a:r>
          </a:p>
        </p:txBody>
      </p:sp>
    </p:spTree>
    <p:extLst>
      <p:ext uri="{BB962C8B-B14F-4D97-AF65-F5344CB8AC3E}">
        <p14:creationId xmlns:p14="http://schemas.microsoft.com/office/powerpoint/2010/main" val="2764984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C16A9CB-392E-B548-994D-8E9A563DA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Využití funkcí pro zpracování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F0DA8C8-3615-A34A-B04A-C6F67A0E0F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cs-CZ"/>
              <a:t>V programu byly využity funkce, které nám definují náhodný generátor + generování náhodných čísel v určeném rozmezí.</a:t>
            </a:r>
          </a:p>
          <a:p>
            <a:pPr marL="0" indent="0">
              <a:buNone/>
            </a:pPr>
            <a:r>
              <a:rPr lang="cs-CZ"/>
              <a:t>Zároveň jsme využívali návratových a nenávratových funkcí s parametry.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cs-CZ">
                <a:solidFill>
                  <a:schemeClr val="accent6">
                    <a:lumMod val="60000"/>
                    <a:lumOff val="40000"/>
                    <a:alpha val="70000"/>
                  </a:schemeClr>
                </a:solidFill>
              </a:rPr>
              <a:t>void incializaceNahGen(){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cs-CZ">
                <a:solidFill>
                  <a:schemeClr val="accent6">
                    <a:lumMod val="60000"/>
                    <a:lumOff val="40000"/>
                    <a:alpha val="70000"/>
                  </a:schemeClr>
                </a:solidFill>
              </a:rPr>
              <a:t>srand(time(NULL));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cs-CZ">
                <a:solidFill>
                  <a:schemeClr val="accent6">
                    <a:lumMod val="60000"/>
                    <a:lumOff val="40000"/>
                    <a:alpha val="70000"/>
                  </a:schemeClr>
                </a:solidFill>
              </a:rPr>
              <a:t>}</a:t>
            </a:r>
          </a:p>
          <a:p>
            <a:pPr marL="0" indent="0">
              <a:buNone/>
            </a:pPr>
            <a:r>
              <a:rPr lang="cs-CZ"/>
              <a:t>Zde jsme použili funkci bez návratové hodnoty a bez parametrů, pro inicializace náhodného generátoru čísel pomocí funkce ...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799840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C16A9CB-392E-B548-994D-8E9A563DA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Využití funkcí pro zpracování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F0DA8C8-3615-A34A-B04A-C6F67A0E0F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cs-CZ" dirty="0" err="1">
                <a:solidFill>
                  <a:schemeClr val="accent6">
                    <a:lumMod val="60000"/>
                    <a:lumOff val="40000"/>
                    <a:alpha val="70000"/>
                  </a:schemeClr>
                </a:solidFill>
              </a:rPr>
              <a:t>int</a:t>
            </a:r>
            <a:r>
              <a:rPr lang="cs-CZ" dirty="0">
                <a:solidFill>
                  <a:schemeClr val="accent6">
                    <a:lumMod val="60000"/>
                    <a:lumOff val="40000"/>
                    <a:alpha val="70000"/>
                  </a:schemeClr>
                </a:solidFill>
              </a:rPr>
              <a:t> </a:t>
            </a:r>
            <a:r>
              <a:rPr lang="cs-CZ" dirty="0" err="1">
                <a:solidFill>
                  <a:schemeClr val="accent6">
                    <a:lumMod val="60000"/>
                    <a:lumOff val="40000"/>
                    <a:alpha val="70000"/>
                  </a:schemeClr>
                </a:solidFill>
              </a:rPr>
              <a:t>nahCisloVRozmezi</a:t>
            </a:r>
            <a:r>
              <a:rPr lang="cs-CZ" dirty="0">
                <a:solidFill>
                  <a:schemeClr val="accent6">
                    <a:lumMod val="60000"/>
                    <a:lumOff val="40000"/>
                    <a:alpha val="70000"/>
                  </a:schemeClr>
                </a:solidFill>
              </a:rPr>
              <a:t>(</a:t>
            </a:r>
            <a:r>
              <a:rPr lang="cs-CZ" dirty="0" err="1">
                <a:solidFill>
                  <a:schemeClr val="accent6">
                    <a:lumMod val="60000"/>
                    <a:lumOff val="40000"/>
                    <a:alpha val="70000"/>
                  </a:schemeClr>
                </a:solidFill>
              </a:rPr>
              <a:t>int</a:t>
            </a:r>
            <a:r>
              <a:rPr lang="cs-CZ" dirty="0">
                <a:solidFill>
                  <a:schemeClr val="accent6">
                    <a:lumMod val="60000"/>
                    <a:lumOff val="40000"/>
                    <a:alpha val="70000"/>
                  </a:schemeClr>
                </a:solidFill>
              </a:rPr>
              <a:t> </a:t>
            </a:r>
            <a:r>
              <a:rPr lang="cs-CZ" dirty="0" err="1">
                <a:solidFill>
                  <a:schemeClr val="accent6">
                    <a:lumMod val="60000"/>
                    <a:lumOff val="40000"/>
                    <a:alpha val="70000"/>
                  </a:schemeClr>
                </a:solidFill>
              </a:rPr>
              <a:t>dolniMez</a:t>
            </a:r>
            <a:r>
              <a:rPr lang="cs-CZ" dirty="0">
                <a:solidFill>
                  <a:schemeClr val="accent6">
                    <a:lumMod val="60000"/>
                    <a:lumOff val="40000"/>
                    <a:alpha val="70000"/>
                  </a:schemeClr>
                </a:solidFill>
              </a:rPr>
              <a:t>, </a:t>
            </a:r>
            <a:r>
              <a:rPr lang="cs-CZ" dirty="0" err="1">
                <a:solidFill>
                  <a:schemeClr val="accent6">
                    <a:lumMod val="60000"/>
                    <a:lumOff val="40000"/>
                    <a:alpha val="70000"/>
                  </a:schemeClr>
                </a:solidFill>
              </a:rPr>
              <a:t>int</a:t>
            </a:r>
            <a:r>
              <a:rPr lang="cs-CZ" dirty="0">
                <a:solidFill>
                  <a:schemeClr val="accent6">
                    <a:lumMod val="60000"/>
                    <a:lumOff val="40000"/>
                    <a:alpha val="70000"/>
                  </a:schemeClr>
                </a:solidFill>
              </a:rPr>
              <a:t> </a:t>
            </a:r>
            <a:r>
              <a:rPr lang="cs-CZ" dirty="0" err="1">
                <a:solidFill>
                  <a:schemeClr val="accent6">
                    <a:lumMod val="60000"/>
                    <a:lumOff val="40000"/>
                    <a:alpha val="70000"/>
                  </a:schemeClr>
                </a:solidFill>
              </a:rPr>
              <a:t>horniMez</a:t>
            </a:r>
            <a:r>
              <a:rPr lang="cs-CZ" dirty="0">
                <a:solidFill>
                  <a:schemeClr val="accent6">
                    <a:lumMod val="60000"/>
                    <a:lumOff val="40000"/>
                    <a:alpha val="70000"/>
                  </a:schemeClr>
                </a:solidFill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cs-CZ" dirty="0">
                <a:solidFill>
                  <a:schemeClr val="accent6">
                    <a:lumMod val="60000"/>
                    <a:lumOff val="40000"/>
                    <a:alpha val="70000"/>
                  </a:schemeClr>
                </a:solidFill>
              </a:rPr>
              <a:t>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cs-CZ" dirty="0">
                <a:solidFill>
                  <a:schemeClr val="accent6">
                    <a:lumMod val="60000"/>
                    <a:lumOff val="40000"/>
                    <a:alpha val="70000"/>
                  </a:schemeClr>
                </a:solidFill>
              </a:rPr>
              <a:t>return rand() % (</a:t>
            </a:r>
            <a:r>
              <a:rPr lang="cs-CZ" dirty="0" err="1">
                <a:solidFill>
                  <a:schemeClr val="accent6">
                    <a:lumMod val="60000"/>
                    <a:lumOff val="40000"/>
                    <a:alpha val="70000"/>
                  </a:schemeClr>
                </a:solidFill>
              </a:rPr>
              <a:t>horniMez</a:t>
            </a:r>
            <a:r>
              <a:rPr lang="cs-CZ" dirty="0">
                <a:solidFill>
                  <a:schemeClr val="accent6">
                    <a:lumMod val="60000"/>
                    <a:lumOff val="40000"/>
                    <a:alpha val="70000"/>
                  </a:schemeClr>
                </a:solidFill>
              </a:rPr>
              <a:t> - </a:t>
            </a:r>
            <a:r>
              <a:rPr lang="cs-CZ" dirty="0" err="1">
                <a:solidFill>
                  <a:schemeClr val="accent6">
                    <a:lumMod val="60000"/>
                    <a:lumOff val="40000"/>
                    <a:alpha val="70000"/>
                  </a:schemeClr>
                </a:solidFill>
              </a:rPr>
              <a:t>dolniMez</a:t>
            </a:r>
            <a:r>
              <a:rPr lang="cs-CZ" dirty="0">
                <a:solidFill>
                  <a:schemeClr val="accent6">
                    <a:lumMod val="60000"/>
                    <a:lumOff val="40000"/>
                    <a:alpha val="70000"/>
                  </a:schemeClr>
                </a:solidFill>
              </a:rPr>
              <a:t> + 1) + </a:t>
            </a:r>
            <a:r>
              <a:rPr lang="cs-CZ" dirty="0" err="1">
                <a:solidFill>
                  <a:schemeClr val="accent6">
                    <a:lumMod val="60000"/>
                    <a:lumOff val="40000"/>
                    <a:alpha val="70000"/>
                  </a:schemeClr>
                </a:solidFill>
              </a:rPr>
              <a:t>dolniMez</a:t>
            </a:r>
            <a:r>
              <a:rPr lang="cs-CZ" dirty="0">
                <a:solidFill>
                  <a:schemeClr val="accent6">
                    <a:lumMod val="60000"/>
                    <a:lumOff val="40000"/>
                    <a:alpha val="70000"/>
                  </a:schemeClr>
                </a:solidFill>
              </a:rPr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cs-CZ" dirty="0">
                <a:solidFill>
                  <a:schemeClr val="accent6">
                    <a:lumMod val="60000"/>
                    <a:lumOff val="40000"/>
                    <a:alpha val="70000"/>
                  </a:schemeClr>
                </a:solidFill>
              </a:rPr>
              <a:t>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cs-CZ" dirty="0"/>
              <a:t>Popis funkce, co vykonává …</a:t>
            </a:r>
          </a:p>
          <a:p>
            <a:pPr marL="0" indent="0">
              <a:buNone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717400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C16A9CB-392E-B548-994D-8E9A563DA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Využití funkcí pro zpracování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F0DA8C8-3615-A34A-B04A-C6F67A0E0F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cs-CZ" dirty="0" err="1">
                <a:solidFill>
                  <a:schemeClr val="accent6">
                    <a:lumMod val="60000"/>
                    <a:lumOff val="40000"/>
                    <a:alpha val="70000"/>
                  </a:schemeClr>
                </a:solidFill>
              </a:rPr>
              <a:t>void</a:t>
            </a:r>
            <a:r>
              <a:rPr lang="cs-CZ" dirty="0">
                <a:solidFill>
                  <a:schemeClr val="accent6">
                    <a:lumMod val="60000"/>
                    <a:lumOff val="40000"/>
                    <a:alpha val="70000"/>
                  </a:schemeClr>
                </a:solidFill>
              </a:rPr>
              <a:t> tah(</a:t>
            </a:r>
            <a:r>
              <a:rPr lang="cs-CZ" dirty="0" err="1">
                <a:solidFill>
                  <a:schemeClr val="accent6">
                    <a:lumMod val="60000"/>
                    <a:lumOff val="40000"/>
                    <a:alpha val="70000"/>
                  </a:schemeClr>
                </a:solidFill>
              </a:rPr>
              <a:t>int</a:t>
            </a:r>
            <a:r>
              <a:rPr lang="cs-CZ" dirty="0">
                <a:solidFill>
                  <a:schemeClr val="accent6">
                    <a:lumMod val="60000"/>
                    <a:lumOff val="40000"/>
                    <a:alpha val="70000"/>
                  </a:schemeClr>
                </a:solidFill>
              </a:rPr>
              <a:t> </a:t>
            </a:r>
            <a:r>
              <a:rPr lang="cs-CZ" dirty="0" err="1">
                <a:solidFill>
                  <a:schemeClr val="accent6">
                    <a:lumMod val="60000"/>
                    <a:lumOff val="40000"/>
                    <a:alpha val="70000"/>
                  </a:schemeClr>
                </a:solidFill>
              </a:rPr>
              <a:t>cTahu</a:t>
            </a:r>
            <a:r>
              <a:rPr lang="cs-CZ" dirty="0">
                <a:solidFill>
                  <a:schemeClr val="accent6">
                    <a:lumMod val="60000"/>
                    <a:lumOff val="40000"/>
                    <a:alpha val="70000"/>
                  </a:schemeClr>
                </a:solidFill>
              </a:rPr>
              <a:t>){</a:t>
            </a:r>
          </a:p>
          <a:p>
            <a:pPr marL="0" indent="0">
              <a:buNone/>
            </a:pPr>
            <a:r>
              <a:rPr lang="cs-CZ" dirty="0" err="1">
                <a:solidFill>
                  <a:schemeClr val="accent6">
                    <a:lumMod val="60000"/>
                    <a:lumOff val="40000"/>
                    <a:alpha val="70000"/>
                  </a:schemeClr>
                </a:solidFill>
              </a:rPr>
              <a:t>printf</a:t>
            </a:r>
            <a:r>
              <a:rPr lang="cs-CZ" dirty="0">
                <a:solidFill>
                  <a:schemeClr val="accent6">
                    <a:lumMod val="60000"/>
                    <a:lumOff val="40000"/>
                    <a:alpha val="70000"/>
                  </a:schemeClr>
                </a:solidFill>
              </a:rPr>
              <a:t>("V %u. tahu byla </a:t>
            </a:r>
            <a:r>
              <a:rPr lang="cs-CZ" dirty="0" err="1">
                <a:solidFill>
                  <a:schemeClr val="accent6">
                    <a:lumMod val="60000"/>
                    <a:lumOff val="40000"/>
                    <a:alpha val="70000"/>
                  </a:schemeClr>
                </a:solidFill>
              </a:rPr>
              <a:t>losovana</a:t>
            </a:r>
            <a:r>
              <a:rPr lang="cs-CZ" dirty="0">
                <a:solidFill>
                  <a:schemeClr val="accent6">
                    <a:lumMod val="60000"/>
                    <a:lumOff val="40000"/>
                    <a:alpha val="70000"/>
                  </a:schemeClr>
                </a:solidFill>
              </a:rPr>
              <a:t> tato </a:t>
            </a:r>
            <a:r>
              <a:rPr lang="cs-CZ" dirty="0" err="1">
                <a:solidFill>
                  <a:schemeClr val="accent6">
                    <a:lumMod val="60000"/>
                    <a:lumOff val="40000"/>
                    <a:alpha val="70000"/>
                  </a:schemeClr>
                </a:solidFill>
              </a:rPr>
              <a:t>cisla</a:t>
            </a:r>
            <a:r>
              <a:rPr lang="cs-CZ" dirty="0">
                <a:solidFill>
                  <a:schemeClr val="accent6">
                    <a:lumMod val="60000"/>
                    <a:lumOff val="40000"/>
                    <a:alpha val="70000"/>
                  </a:schemeClr>
                </a:solidFill>
              </a:rPr>
              <a:t>: ", </a:t>
            </a:r>
            <a:r>
              <a:rPr lang="cs-CZ" dirty="0" err="1">
                <a:solidFill>
                  <a:schemeClr val="accent6">
                    <a:lumMod val="60000"/>
                    <a:lumOff val="40000"/>
                    <a:alpha val="70000"/>
                  </a:schemeClr>
                </a:solidFill>
              </a:rPr>
              <a:t>cTahu</a:t>
            </a:r>
            <a:r>
              <a:rPr lang="cs-CZ" dirty="0">
                <a:solidFill>
                  <a:schemeClr val="accent6">
                    <a:lumMod val="60000"/>
                    <a:lumOff val="40000"/>
                    <a:alpha val="70000"/>
                  </a:schemeClr>
                </a:solidFill>
              </a:rPr>
              <a:t>);</a:t>
            </a:r>
          </a:p>
          <a:p>
            <a:pPr marL="0" indent="0">
              <a:buNone/>
            </a:pPr>
            <a:r>
              <a:rPr lang="cs-CZ" dirty="0" err="1">
                <a:solidFill>
                  <a:schemeClr val="accent6">
                    <a:lumMod val="60000"/>
                    <a:lumOff val="40000"/>
                    <a:alpha val="70000"/>
                  </a:schemeClr>
                </a:solidFill>
              </a:rPr>
              <a:t>for</a:t>
            </a:r>
            <a:r>
              <a:rPr lang="cs-CZ" dirty="0">
                <a:solidFill>
                  <a:schemeClr val="accent6">
                    <a:lumMod val="60000"/>
                    <a:lumOff val="40000"/>
                    <a:alpha val="70000"/>
                  </a:schemeClr>
                </a:solidFill>
              </a:rPr>
              <a:t>(</a:t>
            </a:r>
            <a:r>
              <a:rPr lang="cs-CZ" dirty="0" err="1">
                <a:solidFill>
                  <a:schemeClr val="accent6">
                    <a:lumMod val="60000"/>
                    <a:lumOff val="40000"/>
                    <a:alpha val="70000"/>
                  </a:schemeClr>
                </a:solidFill>
              </a:rPr>
              <a:t>int</a:t>
            </a:r>
            <a:r>
              <a:rPr lang="cs-CZ" dirty="0">
                <a:solidFill>
                  <a:schemeClr val="accent6">
                    <a:lumMod val="60000"/>
                    <a:lumOff val="40000"/>
                    <a:alpha val="70000"/>
                  </a:schemeClr>
                </a:solidFill>
              </a:rPr>
              <a:t> i = 1; i &lt;= 6; i++){</a:t>
            </a:r>
          </a:p>
          <a:p>
            <a:pPr marL="0" indent="0">
              <a:buNone/>
            </a:pPr>
            <a:r>
              <a:rPr lang="cs-CZ" dirty="0" err="1">
                <a:solidFill>
                  <a:schemeClr val="accent6">
                    <a:lumMod val="60000"/>
                    <a:lumOff val="40000"/>
                    <a:alpha val="70000"/>
                  </a:schemeClr>
                </a:solidFill>
              </a:rPr>
              <a:t>int</a:t>
            </a:r>
            <a:r>
              <a:rPr lang="cs-CZ" dirty="0">
                <a:solidFill>
                  <a:schemeClr val="accent6">
                    <a:lumMod val="60000"/>
                    <a:lumOff val="40000"/>
                    <a:alpha val="70000"/>
                  </a:schemeClr>
                </a:solidFill>
              </a:rPr>
              <a:t> </a:t>
            </a:r>
            <a:r>
              <a:rPr lang="cs-CZ" dirty="0" err="1">
                <a:solidFill>
                  <a:schemeClr val="accent6">
                    <a:lumMod val="60000"/>
                    <a:lumOff val="40000"/>
                    <a:alpha val="70000"/>
                  </a:schemeClr>
                </a:solidFill>
              </a:rPr>
              <a:t>cislo</a:t>
            </a:r>
            <a:r>
              <a:rPr lang="cs-CZ" dirty="0">
                <a:solidFill>
                  <a:schemeClr val="accent6">
                    <a:lumMod val="60000"/>
                    <a:lumOff val="40000"/>
                    <a:alpha val="70000"/>
                  </a:schemeClr>
                </a:solidFill>
              </a:rPr>
              <a:t> = </a:t>
            </a:r>
            <a:r>
              <a:rPr lang="cs-CZ" dirty="0" err="1">
                <a:solidFill>
                  <a:schemeClr val="accent6">
                    <a:lumMod val="60000"/>
                    <a:lumOff val="40000"/>
                    <a:alpha val="70000"/>
                  </a:schemeClr>
                </a:solidFill>
              </a:rPr>
              <a:t>nahCisloVRozmezi</a:t>
            </a:r>
            <a:r>
              <a:rPr lang="cs-CZ" dirty="0">
                <a:solidFill>
                  <a:schemeClr val="accent6">
                    <a:lumMod val="60000"/>
                    <a:lumOff val="40000"/>
                    <a:alpha val="70000"/>
                  </a:schemeClr>
                </a:solidFill>
              </a:rPr>
              <a:t>(1, 49);</a:t>
            </a:r>
          </a:p>
          <a:p>
            <a:pPr marL="0" indent="0">
              <a:buNone/>
            </a:pPr>
            <a:r>
              <a:rPr lang="cs-CZ" dirty="0" err="1">
                <a:solidFill>
                  <a:schemeClr val="accent6">
                    <a:lumMod val="60000"/>
                    <a:lumOff val="40000"/>
                    <a:alpha val="70000"/>
                  </a:schemeClr>
                </a:solidFill>
              </a:rPr>
              <a:t>printf</a:t>
            </a:r>
            <a:r>
              <a:rPr lang="cs-CZ" dirty="0">
                <a:solidFill>
                  <a:schemeClr val="accent6">
                    <a:lumMod val="60000"/>
                    <a:lumOff val="40000"/>
                    <a:alpha val="70000"/>
                  </a:schemeClr>
                </a:solidFill>
              </a:rPr>
              <a:t>("%u, ", </a:t>
            </a:r>
            <a:r>
              <a:rPr lang="cs-CZ" dirty="0" err="1">
                <a:solidFill>
                  <a:schemeClr val="accent6">
                    <a:lumMod val="60000"/>
                    <a:lumOff val="40000"/>
                    <a:alpha val="70000"/>
                  </a:schemeClr>
                </a:solidFill>
              </a:rPr>
              <a:t>cislo</a:t>
            </a:r>
            <a:r>
              <a:rPr lang="cs-CZ" dirty="0">
                <a:solidFill>
                  <a:schemeClr val="accent6">
                    <a:lumMod val="60000"/>
                    <a:lumOff val="40000"/>
                    <a:alpha val="70000"/>
                  </a:schemeClr>
                </a:solidFill>
              </a:rPr>
              <a:t>);</a:t>
            </a:r>
          </a:p>
          <a:p>
            <a:pPr marL="0" indent="0">
              <a:buNone/>
            </a:pPr>
            <a:r>
              <a:rPr lang="cs-CZ" dirty="0">
                <a:solidFill>
                  <a:schemeClr val="accent6">
                    <a:lumMod val="60000"/>
                    <a:lumOff val="40000"/>
                    <a:alpha val="70000"/>
                  </a:schemeClr>
                </a:solidFill>
              </a:rPr>
              <a:t>}</a:t>
            </a:r>
          </a:p>
          <a:p>
            <a:pPr marL="0" indent="0">
              <a:buNone/>
            </a:pPr>
            <a:r>
              <a:rPr lang="cs-CZ" dirty="0" err="1">
                <a:solidFill>
                  <a:schemeClr val="accent6">
                    <a:lumMod val="60000"/>
                    <a:lumOff val="40000"/>
                    <a:alpha val="70000"/>
                  </a:schemeClr>
                </a:solidFill>
              </a:rPr>
              <a:t>int</a:t>
            </a:r>
            <a:r>
              <a:rPr lang="cs-CZ" dirty="0">
                <a:solidFill>
                  <a:schemeClr val="accent6">
                    <a:lumMod val="60000"/>
                    <a:lumOff val="40000"/>
                    <a:alpha val="70000"/>
                  </a:schemeClr>
                </a:solidFill>
              </a:rPr>
              <a:t> </a:t>
            </a:r>
            <a:r>
              <a:rPr lang="cs-CZ" dirty="0" err="1">
                <a:solidFill>
                  <a:schemeClr val="accent6">
                    <a:lumMod val="60000"/>
                    <a:lumOff val="40000"/>
                    <a:alpha val="70000"/>
                  </a:schemeClr>
                </a:solidFill>
              </a:rPr>
              <a:t>cislo</a:t>
            </a:r>
            <a:r>
              <a:rPr lang="cs-CZ" dirty="0">
                <a:solidFill>
                  <a:schemeClr val="accent6">
                    <a:lumMod val="60000"/>
                    <a:lumOff val="40000"/>
                    <a:alpha val="70000"/>
                  </a:schemeClr>
                </a:solidFill>
              </a:rPr>
              <a:t> = </a:t>
            </a:r>
            <a:r>
              <a:rPr lang="cs-CZ" dirty="0" err="1">
                <a:solidFill>
                  <a:schemeClr val="accent6">
                    <a:lumMod val="60000"/>
                    <a:lumOff val="40000"/>
                    <a:alpha val="70000"/>
                  </a:schemeClr>
                </a:solidFill>
              </a:rPr>
              <a:t>nahCisloVRozmezi</a:t>
            </a:r>
            <a:r>
              <a:rPr lang="cs-CZ" dirty="0">
                <a:solidFill>
                  <a:schemeClr val="accent6">
                    <a:lumMod val="60000"/>
                    <a:lumOff val="40000"/>
                    <a:alpha val="70000"/>
                  </a:schemeClr>
                </a:solidFill>
              </a:rPr>
              <a:t>(1, 49);</a:t>
            </a:r>
          </a:p>
          <a:p>
            <a:pPr marL="0" indent="0">
              <a:buNone/>
            </a:pPr>
            <a:r>
              <a:rPr lang="cs-CZ" dirty="0" err="1">
                <a:solidFill>
                  <a:schemeClr val="accent6">
                    <a:lumMod val="60000"/>
                    <a:lumOff val="40000"/>
                    <a:alpha val="70000"/>
                  </a:schemeClr>
                </a:solidFill>
              </a:rPr>
              <a:t>printf</a:t>
            </a:r>
            <a:r>
              <a:rPr lang="cs-CZ" dirty="0">
                <a:solidFill>
                  <a:schemeClr val="accent6">
                    <a:lumMod val="60000"/>
                    <a:lumOff val="40000"/>
                    <a:alpha val="70000"/>
                  </a:schemeClr>
                </a:solidFill>
              </a:rPr>
              <a:t>("</a:t>
            </a:r>
            <a:r>
              <a:rPr lang="cs-CZ" dirty="0" err="1">
                <a:solidFill>
                  <a:schemeClr val="accent6">
                    <a:lumMod val="60000"/>
                    <a:lumOff val="40000"/>
                    <a:alpha val="70000"/>
                  </a:schemeClr>
                </a:solidFill>
              </a:rPr>
              <a:t>dodatkove</a:t>
            </a:r>
            <a:r>
              <a:rPr lang="cs-CZ" dirty="0">
                <a:solidFill>
                  <a:schemeClr val="accent6">
                    <a:lumMod val="60000"/>
                    <a:lumOff val="40000"/>
                    <a:alpha val="70000"/>
                  </a:schemeClr>
                </a:solidFill>
              </a:rPr>
              <a:t> </a:t>
            </a:r>
            <a:r>
              <a:rPr lang="cs-CZ" dirty="0" err="1">
                <a:solidFill>
                  <a:schemeClr val="accent6">
                    <a:lumMod val="60000"/>
                    <a:lumOff val="40000"/>
                    <a:alpha val="70000"/>
                  </a:schemeClr>
                </a:solidFill>
              </a:rPr>
              <a:t>cislo</a:t>
            </a:r>
            <a:r>
              <a:rPr lang="cs-CZ" dirty="0">
                <a:solidFill>
                  <a:schemeClr val="accent6">
                    <a:lumMod val="60000"/>
                    <a:lumOff val="40000"/>
                    <a:alpha val="70000"/>
                  </a:schemeClr>
                </a:solidFill>
              </a:rPr>
              <a:t> %u.\n", </a:t>
            </a:r>
            <a:r>
              <a:rPr lang="cs-CZ" dirty="0" err="1">
                <a:solidFill>
                  <a:schemeClr val="accent6">
                    <a:lumMod val="60000"/>
                    <a:lumOff val="40000"/>
                    <a:alpha val="70000"/>
                  </a:schemeClr>
                </a:solidFill>
              </a:rPr>
              <a:t>cislo</a:t>
            </a:r>
            <a:r>
              <a:rPr lang="cs-CZ" dirty="0">
                <a:solidFill>
                  <a:schemeClr val="accent6">
                    <a:lumMod val="60000"/>
                    <a:lumOff val="40000"/>
                    <a:alpha val="70000"/>
                  </a:schemeClr>
                </a:solidFill>
              </a:rPr>
              <a:t>);</a:t>
            </a:r>
          </a:p>
          <a:p>
            <a:pPr marL="0" indent="0">
              <a:buNone/>
            </a:pPr>
            <a:r>
              <a:rPr lang="cs-CZ" dirty="0">
                <a:solidFill>
                  <a:schemeClr val="accent6">
                    <a:lumMod val="60000"/>
                    <a:lumOff val="40000"/>
                    <a:alpha val="70000"/>
                  </a:schemeClr>
                </a:solidFill>
              </a:rPr>
              <a:t>}</a:t>
            </a:r>
          </a:p>
          <a:p>
            <a:pPr marL="0" indent="0">
              <a:buNone/>
            </a:pPr>
            <a:r>
              <a:rPr lang="cs-CZ" dirty="0"/>
              <a:t>Popis programové části …</a:t>
            </a:r>
          </a:p>
          <a:p>
            <a:pPr marL="0" indent="0">
              <a:buNone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9514095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C16A9CB-392E-B548-994D-8E9A563DA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Samotná část programu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F0DA8C8-3615-A34A-B04A-C6F67A0E0F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cs-CZ" dirty="0" err="1">
                <a:solidFill>
                  <a:schemeClr val="accent6">
                    <a:lumMod val="60000"/>
                    <a:lumOff val="40000"/>
                    <a:alpha val="70000"/>
                  </a:schemeClr>
                </a:solidFill>
              </a:rPr>
              <a:t>int</a:t>
            </a:r>
            <a:r>
              <a:rPr lang="cs-CZ" dirty="0">
                <a:solidFill>
                  <a:schemeClr val="accent6">
                    <a:lumMod val="60000"/>
                    <a:lumOff val="40000"/>
                    <a:alpha val="70000"/>
                  </a:schemeClr>
                </a:solidFill>
              </a:rPr>
              <a:t> </a:t>
            </a:r>
            <a:r>
              <a:rPr lang="cs-CZ" dirty="0" err="1">
                <a:solidFill>
                  <a:schemeClr val="accent6">
                    <a:lumMod val="60000"/>
                    <a:lumOff val="40000"/>
                    <a:alpha val="70000"/>
                  </a:schemeClr>
                </a:solidFill>
              </a:rPr>
              <a:t>main</a:t>
            </a:r>
            <a:r>
              <a:rPr lang="cs-CZ" dirty="0">
                <a:solidFill>
                  <a:schemeClr val="accent6">
                    <a:lumMod val="60000"/>
                    <a:lumOff val="40000"/>
                    <a:alpha val="70000"/>
                  </a:schemeClr>
                </a:solidFill>
              </a:rPr>
              <a:t>()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cs-CZ" dirty="0">
                <a:solidFill>
                  <a:schemeClr val="accent6">
                    <a:lumMod val="60000"/>
                    <a:lumOff val="40000"/>
                    <a:alpha val="70000"/>
                  </a:schemeClr>
                </a:solidFill>
              </a:rPr>
              <a:t>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cs-CZ" dirty="0" err="1">
                <a:solidFill>
                  <a:schemeClr val="accent6">
                    <a:lumMod val="60000"/>
                    <a:lumOff val="40000"/>
                    <a:alpha val="70000"/>
                  </a:schemeClr>
                </a:solidFill>
              </a:rPr>
              <a:t>incializaceNahGen</a:t>
            </a:r>
            <a:r>
              <a:rPr lang="cs-CZ" dirty="0">
                <a:solidFill>
                  <a:schemeClr val="accent6">
                    <a:lumMod val="60000"/>
                    <a:lumOff val="40000"/>
                    <a:alpha val="70000"/>
                  </a:schemeClr>
                </a:solidFill>
              </a:rPr>
              <a:t>();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cs-CZ" dirty="0">
                <a:solidFill>
                  <a:schemeClr val="accent6">
                    <a:lumMod val="60000"/>
                    <a:lumOff val="40000"/>
                    <a:alpha val="70000"/>
                  </a:schemeClr>
                </a:solidFill>
              </a:rPr>
              <a:t>tah(1);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cs-CZ" dirty="0">
                <a:solidFill>
                  <a:schemeClr val="accent6">
                    <a:lumMod val="60000"/>
                    <a:lumOff val="40000"/>
                    <a:alpha val="70000"/>
                  </a:schemeClr>
                </a:solidFill>
              </a:rPr>
              <a:t>tah(2);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cs-CZ" dirty="0">
                <a:solidFill>
                  <a:schemeClr val="accent6">
                    <a:lumMod val="60000"/>
                    <a:lumOff val="40000"/>
                    <a:alpha val="70000"/>
                  </a:schemeClr>
                </a:solidFill>
              </a:rPr>
              <a:t>return 0;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cs-CZ" dirty="0">
                <a:solidFill>
                  <a:schemeClr val="accent6">
                    <a:lumMod val="60000"/>
                    <a:lumOff val="40000"/>
                    <a:alpha val="70000"/>
                  </a:schemeClr>
                </a:solidFill>
              </a:rPr>
              <a:t>}</a:t>
            </a:r>
          </a:p>
          <a:p>
            <a:pPr marL="0" indent="0">
              <a:buNone/>
            </a:pPr>
            <a:r>
              <a:rPr lang="cs-CZ" dirty="0"/>
              <a:t>Popis programové části …</a:t>
            </a:r>
          </a:p>
          <a:p>
            <a:pPr marL="0" indent="0">
              <a:buNone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8432280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C16A9CB-392E-B548-994D-8E9A563DA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Závěr a popis problematiky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F0DA8C8-3615-A34A-B04A-C6F67A0E0F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cs-CZ" dirty="0">
                <a:solidFill>
                  <a:schemeClr val="accent6">
                    <a:lumMod val="60000"/>
                    <a:lumOff val="40000"/>
                    <a:alpha val="70000"/>
                  </a:schemeClr>
                </a:solidFill>
              </a:rPr>
              <a:t>Zpracování programu hodnotím jako …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cs-CZ" dirty="0">
                <a:solidFill>
                  <a:schemeClr val="accent6">
                    <a:lumMod val="60000"/>
                    <a:lumOff val="40000"/>
                    <a:alpha val="70000"/>
                  </a:schemeClr>
                </a:solidFill>
              </a:rPr>
              <a:t>Problém při zpracování bylo s …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cs-CZ" dirty="0">
                <a:solidFill>
                  <a:schemeClr val="accent6">
                    <a:lumMod val="60000"/>
                    <a:lumOff val="40000"/>
                    <a:alpha val="70000"/>
                  </a:schemeClr>
                </a:solidFill>
              </a:rPr>
              <a:t>Řešení problému nebylo nijak složité, jen bylo zapotřebí na internetu vyhledat danou chybu …</a:t>
            </a:r>
            <a:endParaRPr lang="cs-CZ" dirty="0"/>
          </a:p>
          <a:p>
            <a:pPr marL="0" indent="0">
              <a:buNone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53447870"/>
      </p:ext>
    </p:extLst>
  </p:cSld>
  <p:clrMapOvr>
    <a:masterClrMapping/>
  </p:clrMapOvr>
</p:sld>
</file>

<file path=ppt/theme/theme1.xml><?xml version="1.0" encoding="utf-8"?>
<a:theme xmlns:a="http://schemas.openxmlformats.org/drawingml/2006/main" name="LeafVTI">
  <a:themeElements>
    <a:clrScheme name="AnalogousFromDarkSeedLeftStep">
      <a:dk1>
        <a:srgbClr val="000000"/>
      </a:dk1>
      <a:lt1>
        <a:srgbClr val="FFFFFF"/>
      </a:lt1>
      <a:dk2>
        <a:srgbClr val="1F2D36"/>
      </a:dk2>
      <a:lt2>
        <a:srgbClr val="E2E8E2"/>
      </a:lt2>
      <a:accent1>
        <a:srgbClr val="C44CBF"/>
      </a:accent1>
      <a:accent2>
        <a:srgbClr val="853AB2"/>
      </a:accent2>
      <a:accent3>
        <a:srgbClr val="654CC4"/>
      </a:accent3>
      <a:accent4>
        <a:srgbClr val="3A53B2"/>
      </a:accent4>
      <a:accent5>
        <a:srgbClr val="4C97C4"/>
      </a:accent5>
      <a:accent6>
        <a:srgbClr val="3AB2AD"/>
      </a:accent6>
      <a:hlink>
        <a:srgbClr val="3F79BF"/>
      </a:hlink>
      <a:folHlink>
        <a:srgbClr val="7F7F7F"/>
      </a:folHlink>
    </a:clrScheme>
    <a:fontScheme name="Leaf">
      <a:majorFont>
        <a:latin typeface="Rockwell Nova Light"/>
        <a:ea typeface=""/>
        <a:cs typeface=""/>
      </a:majorFont>
      <a:minorFont>
        <a:latin typeface="Avenir Next LT Pro Light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afVTI" id="{AD13D32C-3873-4EF1-A28C-5D0E64FF0913}" vid="{0D2E0FD0-9C17-4337-BD21-33917FC300A9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292</Words>
  <Application>Microsoft Office PowerPoint</Application>
  <PresentationFormat>Širokoúhlá obrazovka</PresentationFormat>
  <Paragraphs>57</Paragraphs>
  <Slides>10</Slides>
  <Notes>1</Notes>
  <HiddenSlides>0</HiddenSlides>
  <MMClips>0</MMClips>
  <ScaleCrop>false</ScaleCrop>
  <HeadingPairs>
    <vt:vector size="6" baseType="variant">
      <vt:variant>
        <vt:lpstr>Použitá písma</vt:lpstr>
      </vt:variant>
      <vt:variant>
        <vt:i4>5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10</vt:i4>
      </vt:variant>
    </vt:vector>
  </HeadingPairs>
  <TitlesOfParts>
    <vt:vector size="16" baseType="lpstr">
      <vt:lpstr>Arial</vt:lpstr>
      <vt:lpstr>Avenir Next LT Pro Light</vt:lpstr>
      <vt:lpstr>Calibri</vt:lpstr>
      <vt:lpstr>Rockwell Nova Light</vt:lpstr>
      <vt:lpstr>Wingdings</vt:lpstr>
      <vt:lpstr>LeafVTI</vt:lpstr>
      <vt:lpstr>Program sportka</vt:lpstr>
      <vt:lpstr>Obsah prezentace</vt:lpstr>
      <vt:lpstr>Program sportka</vt:lpstr>
      <vt:lpstr>Knihovny</vt:lpstr>
      <vt:lpstr>Využití funkcí pro zpracování</vt:lpstr>
      <vt:lpstr>Využití funkcí pro zpracování</vt:lpstr>
      <vt:lpstr>Využití funkcí pro zpracování</vt:lpstr>
      <vt:lpstr>Samotná část programu</vt:lpstr>
      <vt:lpstr>Závěr a popis problematiky</vt:lpstr>
      <vt:lpstr>Děkuji za pozornost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 sportka</dc:title>
  <dc:creator>Antonín Ulman</dc:creator>
  <cp:lastModifiedBy>Antonín Ulman</cp:lastModifiedBy>
  <cp:revision>4</cp:revision>
  <dcterms:created xsi:type="dcterms:W3CDTF">2021-06-09T06:28:56Z</dcterms:created>
  <dcterms:modified xsi:type="dcterms:W3CDTF">2022-04-28T10:19:27Z</dcterms:modified>
</cp:coreProperties>
</file>