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4" r:id="rId4"/>
    <p:sldId id="265" r:id="rId5"/>
    <p:sldId id="266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880FB-CAC9-4238-AE68-6E6B7EAD1CD1}" v="26" dt="2024-10-15T01:13:5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, Byung-Seok (ext.)" userId="d5c9918f-8556-449c-837f-9f9898b191dc" providerId="ADAL" clId="{A00880FB-CAC9-4238-AE68-6E6B7EAD1CD1}"/>
    <pc:docChg chg="undo custSel addSld delSld modSld">
      <pc:chgData name="Yoo, Byung-Seok (ext.)" userId="d5c9918f-8556-449c-837f-9f9898b191dc" providerId="ADAL" clId="{A00880FB-CAC9-4238-AE68-6E6B7EAD1CD1}" dt="2024-10-15T01:14:08.090" v="532" actId="6549"/>
      <pc:docMkLst>
        <pc:docMk/>
      </pc:docMkLst>
      <pc:sldChg chg="del">
        <pc:chgData name="Yoo, Byung-Seok (ext.)" userId="d5c9918f-8556-449c-837f-9f9898b191dc" providerId="ADAL" clId="{A00880FB-CAC9-4238-AE68-6E6B7EAD1CD1}" dt="2024-10-15T01:05:04.886" v="306" actId="47"/>
        <pc:sldMkLst>
          <pc:docMk/>
          <pc:sldMk cId="3755252772" sldId="257"/>
        </pc:sldMkLst>
      </pc:sldChg>
      <pc:sldChg chg="addSp delSp modSp mod">
        <pc:chgData name="Yoo, Byung-Seok (ext.)" userId="d5c9918f-8556-449c-837f-9f9898b191dc" providerId="ADAL" clId="{A00880FB-CAC9-4238-AE68-6E6B7EAD1CD1}" dt="2024-10-15T00:49:39.905" v="135" actId="20577"/>
        <pc:sldMkLst>
          <pc:docMk/>
          <pc:sldMk cId="1187598129" sldId="258"/>
        </pc:sldMkLst>
        <pc:spChg chg="mod">
          <ac:chgData name="Yoo, Byung-Seok (ext.)" userId="d5c9918f-8556-449c-837f-9f9898b191dc" providerId="ADAL" clId="{A00880FB-CAC9-4238-AE68-6E6B7EAD1CD1}" dt="2024-10-15T00:37:42.412" v="44" actId="6549"/>
          <ac:spMkLst>
            <pc:docMk/>
            <pc:sldMk cId="1187598129" sldId="258"/>
            <ac:spMk id="2" creationId="{82F27EA3-5147-7B02-A09B-196A9C5F4E1F}"/>
          </ac:spMkLst>
        </pc:spChg>
        <pc:spChg chg="del mod">
          <ac:chgData name="Yoo, Byung-Seok (ext.)" userId="d5c9918f-8556-449c-837f-9f9898b191dc" providerId="ADAL" clId="{A00880FB-CAC9-4238-AE68-6E6B7EAD1CD1}" dt="2024-10-15T00:36:14.003" v="8" actId="478"/>
          <ac:spMkLst>
            <pc:docMk/>
            <pc:sldMk cId="1187598129" sldId="258"/>
            <ac:spMk id="6" creationId="{380DE1FB-6CFF-F59F-6144-177A74B93D2E}"/>
          </ac:spMkLst>
        </pc:spChg>
        <pc:spChg chg="add mod">
          <ac:chgData name="Yoo, Byung-Seok (ext.)" userId="d5c9918f-8556-449c-837f-9f9898b191dc" providerId="ADAL" clId="{A00880FB-CAC9-4238-AE68-6E6B7EAD1CD1}" dt="2024-10-15T00:49:29.123" v="130" actId="1076"/>
          <ac:spMkLst>
            <pc:docMk/>
            <pc:sldMk cId="1187598129" sldId="258"/>
            <ac:spMk id="7" creationId="{775C0F60-C8EE-57D7-141C-BAC1D2514E3A}"/>
          </ac:spMkLst>
        </pc:spChg>
        <pc:spChg chg="add mod">
          <ac:chgData name="Yoo, Byung-Seok (ext.)" userId="d5c9918f-8556-449c-837f-9f9898b191dc" providerId="ADAL" clId="{A00880FB-CAC9-4238-AE68-6E6B7EAD1CD1}" dt="2024-10-15T00:49:32.730" v="132" actId="1076"/>
          <ac:spMkLst>
            <pc:docMk/>
            <pc:sldMk cId="1187598129" sldId="258"/>
            <ac:spMk id="9" creationId="{7E584B73-10B0-C913-21A1-D7445632A3BC}"/>
          </ac:spMkLst>
        </pc:spChg>
        <pc:spChg chg="add mod">
          <ac:chgData name="Yoo, Byung-Seok (ext.)" userId="d5c9918f-8556-449c-837f-9f9898b191dc" providerId="ADAL" clId="{A00880FB-CAC9-4238-AE68-6E6B7EAD1CD1}" dt="2024-10-15T00:49:35.066" v="133" actId="1076"/>
          <ac:spMkLst>
            <pc:docMk/>
            <pc:sldMk cId="1187598129" sldId="258"/>
            <ac:spMk id="10" creationId="{65791827-AEF5-0471-3296-2AF82C0ECBC3}"/>
          </ac:spMkLst>
        </pc:spChg>
        <pc:spChg chg="add mod">
          <ac:chgData name="Yoo, Byung-Seok (ext.)" userId="d5c9918f-8556-449c-837f-9f9898b191dc" providerId="ADAL" clId="{A00880FB-CAC9-4238-AE68-6E6B7EAD1CD1}" dt="2024-10-15T00:49:30.658" v="131" actId="1076"/>
          <ac:spMkLst>
            <pc:docMk/>
            <pc:sldMk cId="1187598129" sldId="258"/>
            <ac:spMk id="13" creationId="{62572885-6D0D-5B10-F47A-02CA15349858}"/>
          </ac:spMkLst>
        </pc:spChg>
        <pc:spChg chg="add mod">
          <ac:chgData name="Yoo, Byung-Seok (ext.)" userId="d5c9918f-8556-449c-837f-9f9898b191dc" providerId="ADAL" clId="{A00880FB-CAC9-4238-AE68-6E6B7EAD1CD1}" dt="2024-10-15T00:49:39.905" v="135" actId="20577"/>
          <ac:spMkLst>
            <pc:docMk/>
            <pc:sldMk cId="1187598129" sldId="258"/>
            <ac:spMk id="18" creationId="{22FE0F34-A485-D95D-8538-F0E9C0254B4B}"/>
          </ac:spMkLst>
        </pc:spChg>
        <pc:picChg chg="del">
          <ac:chgData name="Yoo, Byung-Seok (ext.)" userId="d5c9918f-8556-449c-837f-9f9898b191dc" providerId="ADAL" clId="{A00880FB-CAC9-4238-AE68-6E6B7EAD1CD1}" dt="2024-10-15T00:36:49.894" v="10" actId="478"/>
          <ac:picMkLst>
            <pc:docMk/>
            <pc:sldMk cId="1187598129" sldId="258"/>
            <ac:picMk id="5" creationId="{3C95EDB7-8023-CD8E-C22A-179A2608BE04}"/>
          </ac:picMkLst>
        </pc:picChg>
        <pc:picChg chg="add del mod ord">
          <ac:chgData name="Yoo, Byung-Seok (ext.)" userId="d5c9918f-8556-449c-837f-9f9898b191dc" providerId="ADAL" clId="{A00880FB-CAC9-4238-AE68-6E6B7EAD1CD1}" dt="2024-10-15T00:47:06.061" v="46" actId="478"/>
          <ac:picMkLst>
            <pc:docMk/>
            <pc:sldMk cId="1187598129" sldId="258"/>
            <ac:picMk id="12" creationId="{C186B44A-368A-EEF7-89A0-353E35491E44}"/>
          </ac:picMkLst>
        </pc:picChg>
        <pc:picChg chg="add del mod ord">
          <ac:chgData name="Yoo, Byung-Seok (ext.)" userId="d5c9918f-8556-449c-837f-9f9898b191dc" providerId="ADAL" clId="{A00880FB-CAC9-4238-AE68-6E6B7EAD1CD1}" dt="2024-10-15T00:48:55.867" v="76" actId="478"/>
          <ac:picMkLst>
            <pc:docMk/>
            <pc:sldMk cId="1187598129" sldId="258"/>
            <ac:picMk id="15" creationId="{9EEAC009-87EB-B34C-D433-02A382B29247}"/>
          </ac:picMkLst>
        </pc:picChg>
        <pc:picChg chg="add mod ord">
          <ac:chgData name="Yoo, Byung-Seok (ext.)" userId="d5c9918f-8556-449c-837f-9f9898b191dc" providerId="ADAL" clId="{A00880FB-CAC9-4238-AE68-6E6B7EAD1CD1}" dt="2024-10-15T00:49:24.907" v="129" actId="1038"/>
          <ac:picMkLst>
            <pc:docMk/>
            <pc:sldMk cId="1187598129" sldId="258"/>
            <ac:picMk id="17" creationId="{A2AE8AC7-9702-E0A5-E35D-6AB627BCE696}"/>
          </ac:picMkLst>
        </pc:picChg>
      </pc:sldChg>
      <pc:sldChg chg="del">
        <pc:chgData name="Yoo, Byung-Seok (ext.)" userId="d5c9918f-8556-449c-837f-9f9898b191dc" providerId="ADAL" clId="{A00880FB-CAC9-4238-AE68-6E6B7EAD1CD1}" dt="2024-10-15T00:51:16.624" v="209" actId="47"/>
        <pc:sldMkLst>
          <pc:docMk/>
          <pc:sldMk cId="564857986" sldId="259"/>
        </pc:sldMkLst>
      </pc:sldChg>
      <pc:sldChg chg="del">
        <pc:chgData name="Yoo, Byung-Seok (ext.)" userId="d5c9918f-8556-449c-837f-9f9898b191dc" providerId="ADAL" clId="{A00880FB-CAC9-4238-AE68-6E6B7EAD1CD1}" dt="2024-10-15T00:55:56.455" v="245" actId="47"/>
        <pc:sldMkLst>
          <pc:docMk/>
          <pc:sldMk cId="3914000052" sldId="260"/>
        </pc:sldMkLst>
      </pc:sldChg>
      <pc:sldChg chg="delSp modSp mod">
        <pc:chgData name="Yoo, Byung-Seok (ext.)" userId="d5c9918f-8556-449c-837f-9f9898b191dc" providerId="ADAL" clId="{A00880FB-CAC9-4238-AE68-6E6B7EAD1CD1}" dt="2024-10-15T01:14:08.090" v="532" actId="6549"/>
        <pc:sldMkLst>
          <pc:docMk/>
          <pc:sldMk cId="1969987371" sldId="261"/>
        </pc:sldMkLst>
        <pc:spChg chg="mod">
          <ac:chgData name="Yoo, Byung-Seok (ext.)" userId="d5c9918f-8556-449c-837f-9f9898b191dc" providerId="ADAL" clId="{A00880FB-CAC9-4238-AE68-6E6B7EAD1CD1}" dt="2024-10-15T01:14:08.090" v="532" actId="6549"/>
          <ac:spMkLst>
            <pc:docMk/>
            <pc:sldMk cId="1969987371" sldId="261"/>
            <ac:spMk id="2" creationId="{82F27EA3-5147-7B02-A09B-196A9C5F4E1F}"/>
          </ac:spMkLst>
        </pc:spChg>
        <pc:spChg chg="mod">
          <ac:chgData name="Yoo, Byung-Seok (ext.)" userId="d5c9918f-8556-449c-837f-9f9898b191dc" providerId="ADAL" clId="{A00880FB-CAC9-4238-AE68-6E6B7EAD1CD1}" dt="2024-10-15T01:12:54.299" v="456" actId="1036"/>
          <ac:spMkLst>
            <pc:docMk/>
            <pc:sldMk cId="1969987371" sldId="261"/>
            <ac:spMk id="31" creationId="{ED46C3F9-D013-3EC1-8E01-0C00A5D9F878}"/>
          </ac:spMkLst>
        </pc:spChg>
        <pc:spChg chg="mod">
          <ac:chgData name="Yoo, Byung-Seok (ext.)" userId="d5c9918f-8556-449c-837f-9f9898b191dc" providerId="ADAL" clId="{A00880FB-CAC9-4238-AE68-6E6B7EAD1CD1}" dt="2024-10-15T01:13:23.480" v="460" actId="1076"/>
          <ac:spMkLst>
            <pc:docMk/>
            <pc:sldMk cId="1969987371" sldId="261"/>
            <ac:spMk id="32" creationId="{47C31EDA-D62A-381A-3654-8AF076FCFB0D}"/>
          </ac:spMkLst>
        </pc:spChg>
        <pc:spChg chg="del">
          <ac:chgData name="Yoo, Byung-Seok (ext.)" userId="d5c9918f-8556-449c-837f-9f9898b191dc" providerId="ADAL" clId="{A00880FB-CAC9-4238-AE68-6E6B7EAD1CD1}" dt="2024-10-15T01:12:38.784" v="440" actId="478"/>
          <ac:spMkLst>
            <pc:docMk/>
            <pc:sldMk cId="1969987371" sldId="261"/>
            <ac:spMk id="33" creationId="{56278F56-F367-A5CF-FE87-9DEA36E4EC11}"/>
          </ac:spMkLst>
        </pc:spChg>
        <pc:spChg chg="mod">
          <ac:chgData name="Yoo, Byung-Seok (ext.)" userId="d5c9918f-8556-449c-837f-9f9898b191dc" providerId="ADAL" clId="{A00880FB-CAC9-4238-AE68-6E6B7EAD1CD1}" dt="2024-10-15T01:13:56.753" v="524" actId="20577"/>
          <ac:spMkLst>
            <pc:docMk/>
            <pc:sldMk cId="1969987371" sldId="261"/>
            <ac:spMk id="34" creationId="{EF1A64DB-45D4-62D0-10FA-31B94016FD39}"/>
          </ac:spMkLst>
        </pc:spChg>
        <pc:picChg chg="mod">
          <ac:chgData name="Yoo, Byung-Seok (ext.)" userId="d5c9918f-8556-449c-837f-9f9898b191dc" providerId="ADAL" clId="{A00880FB-CAC9-4238-AE68-6E6B7EAD1CD1}" dt="2024-10-15T01:12:58.655" v="457" actId="1076"/>
          <ac:picMkLst>
            <pc:docMk/>
            <pc:sldMk cId="1969987371" sldId="261"/>
            <ac:picMk id="19" creationId="{41B7583E-6FED-1CE7-4CD0-2348BE941F67}"/>
          </ac:picMkLst>
        </pc:picChg>
        <pc:picChg chg="mod">
          <ac:chgData name="Yoo, Byung-Seok (ext.)" userId="d5c9918f-8556-449c-837f-9f9898b191dc" providerId="ADAL" clId="{A00880FB-CAC9-4238-AE68-6E6B7EAD1CD1}" dt="2024-10-15T01:13:13.264" v="458" actId="1076"/>
          <ac:picMkLst>
            <pc:docMk/>
            <pc:sldMk cId="1969987371" sldId="261"/>
            <ac:picMk id="21" creationId="{CF8FB4AF-9D72-CC70-208D-45E55AB738CD}"/>
          </ac:picMkLst>
        </pc:picChg>
        <pc:picChg chg="mod">
          <ac:chgData name="Yoo, Byung-Seok (ext.)" userId="d5c9918f-8556-449c-837f-9f9898b191dc" providerId="ADAL" clId="{A00880FB-CAC9-4238-AE68-6E6B7EAD1CD1}" dt="2024-10-15T01:13:17.935" v="459" actId="1076"/>
          <ac:picMkLst>
            <pc:docMk/>
            <pc:sldMk cId="1969987371" sldId="261"/>
            <ac:picMk id="25" creationId="{67034E73-5D05-8ED0-9C38-6B502FF68923}"/>
          </ac:picMkLst>
        </pc:picChg>
        <pc:picChg chg="del">
          <ac:chgData name="Yoo, Byung-Seok (ext.)" userId="d5c9918f-8556-449c-837f-9f9898b191dc" providerId="ADAL" clId="{A00880FB-CAC9-4238-AE68-6E6B7EAD1CD1}" dt="2024-10-15T01:12:37.872" v="439" actId="478"/>
          <ac:picMkLst>
            <pc:docMk/>
            <pc:sldMk cId="1969987371" sldId="261"/>
            <ac:picMk id="27" creationId="{087E7AE1-720B-6E97-6536-9ECEC9395936}"/>
          </ac:picMkLst>
        </pc:picChg>
      </pc:sldChg>
      <pc:sldChg chg="del">
        <pc:chgData name="Yoo, Byung-Seok (ext.)" userId="d5c9918f-8556-449c-837f-9f9898b191dc" providerId="ADAL" clId="{A00880FB-CAC9-4238-AE68-6E6B7EAD1CD1}" dt="2024-10-15T01:11:42.852" v="438" actId="47"/>
        <pc:sldMkLst>
          <pc:docMk/>
          <pc:sldMk cId="102062791" sldId="262"/>
        </pc:sldMkLst>
      </pc:sldChg>
      <pc:sldChg chg="add del">
        <pc:chgData name="Yoo, Byung-Seok (ext.)" userId="d5c9918f-8556-449c-837f-9f9898b191dc" providerId="ADAL" clId="{A00880FB-CAC9-4238-AE68-6E6B7EAD1CD1}" dt="2024-10-15T00:37:47.139" v="45" actId="47"/>
        <pc:sldMkLst>
          <pc:docMk/>
          <pc:sldMk cId="3653206574" sldId="263"/>
        </pc:sldMkLst>
      </pc:sldChg>
      <pc:sldChg chg="addSp delSp modSp add mod">
        <pc:chgData name="Yoo, Byung-Seok (ext.)" userId="d5c9918f-8556-449c-837f-9f9898b191dc" providerId="ADAL" clId="{A00880FB-CAC9-4238-AE68-6E6B7EAD1CD1}" dt="2024-10-15T00:51:12.010" v="208" actId="6549"/>
        <pc:sldMkLst>
          <pc:docMk/>
          <pc:sldMk cId="3706532608" sldId="263"/>
        </pc:sldMkLst>
        <pc:spChg chg="mod">
          <ac:chgData name="Yoo, Byung-Seok (ext.)" userId="d5c9918f-8556-449c-837f-9f9898b191dc" providerId="ADAL" clId="{A00880FB-CAC9-4238-AE68-6E6B7EAD1CD1}" dt="2024-10-15T00:51:12.010" v="208" actId="6549"/>
          <ac:spMkLst>
            <pc:docMk/>
            <pc:sldMk cId="3706532608" sldId="263"/>
            <ac:spMk id="2" creationId="{82F27EA3-5147-7B02-A09B-196A9C5F4E1F}"/>
          </ac:spMkLst>
        </pc:spChg>
        <pc:spChg chg="add mod">
          <ac:chgData name="Yoo, Byung-Seok (ext.)" userId="d5c9918f-8556-449c-837f-9f9898b191dc" providerId="ADAL" clId="{A00880FB-CAC9-4238-AE68-6E6B7EAD1CD1}" dt="2024-10-15T00:50:48.361" v="196" actId="1076"/>
          <ac:spMkLst>
            <pc:docMk/>
            <pc:sldMk cId="3706532608" sldId="263"/>
            <ac:spMk id="6" creationId="{B187A58B-0DFB-5D81-EC46-E3BF1975C0FE}"/>
          </ac:spMkLst>
        </pc:spChg>
        <pc:spChg chg="add mod">
          <ac:chgData name="Yoo, Byung-Seok (ext.)" userId="d5c9918f-8556-449c-837f-9f9898b191dc" providerId="ADAL" clId="{A00880FB-CAC9-4238-AE68-6E6B7EAD1CD1}" dt="2024-10-15T00:50:52.864" v="198" actId="1076"/>
          <ac:spMkLst>
            <pc:docMk/>
            <pc:sldMk cId="3706532608" sldId="263"/>
            <ac:spMk id="7" creationId="{084C7AFB-A519-ED79-2516-D7A4FC86FDBD}"/>
          </ac:spMkLst>
        </pc:spChg>
        <pc:spChg chg="add mod">
          <ac:chgData name="Yoo, Byung-Seok (ext.)" userId="d5c9918f-8556-449c-837f-9f9898b191dc" providerId="ADAL" clId="{A00880FB-CAC9-4238-AE68-6E6B7EAD1CD1}" dt="2024-10-15T00:50:55.825" v="199" actId="1076"/>
          <ac:spMkLst>
            <pc:docMk/>
            <pc:sldMk cId="3706532608" sldId="263"/>
            <ac:spMk id="9" creationId="{AC66D41D-F424-3B72-B6BD-27DA5B44A9C7}"/>
          </ac:spMkLst>
        </pc:spChg>
        <pc:spChg chg="add mod">
          <ac:chgData name="Yoo, Byung-Seok (ext.)" userId="d5c9918f-8556-449c-837f-9f9898b191dc" providerId="ADAL" clId="{A00880FB-CAC9-4238-AE68-6E6B7EAD1CD1}" dt="2024-10-15T00:50:49.914" v="197" actId="1076"/>
          <ac:spMkLst>
            <pc:docMk/>
            <pc:sldMk cId="3706532608" sldId="263"/>
            <ac:spMk id="10" creationId="{B70E79C6-351C-47FE-CAEE-635B57A6CF67}"/>
          </ac:spMkLst>
        </pc:spChg>
        <pc:spChg chg="add mod">
          <ac:chgData name="Yoo, Byung-Seok (ext.)" userId="d5c9918f-8556-449c-837f-9f9898b191dc" providerId="ADAL" clId="{A00880FB-CAC9-4238-AE68-6E6B7EAD1CD1}" dt="2024-10-15T00:50:57.480" v="200" actId="1076"/>
          <ac:spMkLst>
            <pc:docMk/>
            <pc:sldMk cId="3706532608" sldId="263"/>
            <ac:spMk id="11" creationId="{AEDB487A-8226-7125-03C8-E4F2D0BB63E2}"/>
          </ac:spMkLst>
        </pc:spChg>
        <pc:picChg chg="add mod">
          <ac:chgData name="Yoo, Byung-Seok (ext.)" userId="d5c9918f-8556-449c-837f-9f9898b191dc" providerId="ADAL" clId="{A00880FB-CAC9-4238-AE68-6E6B7EAD1CD1}" dt="2024-10-15T00:50:44.690" v="195" actId="208"/>
          <ac:picMkLst>
            <pc:docMk/>
            <pc:sldMk cId="3706532608" sldId="263"/>
            <ac:picMk id="4" creationId="{99A9342B-CA90-2842-29C6-F86105857B5F}"/>
          </ac:picMkLst>
        </pc:picChg>
        <pc:picChg chg="del">
          <ac:chgData name="Yoo, Byung-Seok (ext.)" userId="d5c9918f-8556-449c-837f-9f9898b191dc" providerId="ADAL" clId="{A00880FB-CAC9-4238-AE68-6E6B7EAD1CD1}" dt="2024-10-15T00:50:06.946" v="137" actId="478"/>
          <ac:picMkLst>
            <pc:docMk/>
            <pc:sldMk cId="3706532608" sldId="263"/>
            <ac:picMk id="5" creationId="{CA9FE6EC-AB1F-B30A-7938-E4B96977E63E}"/>
          </ac:picMkLst>
        </pc:picChg>
      </pc:sldChg>
      <pc:sldChg chg="addSp delSp modSp add mod">
        <pc:chgData name="Yoo, Byung-Seok (ext.)" userId="d5c9918f-8556-449c-837f-9f9898b191dc" providerId="ADAL" clId="{A00880FB-CAC9-4238-AE68-6E6B7EAD1CD1}" dt="2024-10-15T00:55:52.711" v="244" actId="208"/>
        <pc:sldMkLst>
          <pc:docMk/>
          <pc:sldMk cId="2553362613" sldId="264"/>
        </pc:sldMkLst>
        <pc:spChg chg="mod">
          <ac:chgData name="Yoo, Byung-Seok (ext.)" userId="d5c9918f-8556-449c-837f-9f9898b191dc" providerId="ADAL" clId="{A00880FB-CAC9-4238-AE68-6E6B7EAD1CD1}" dt="2024-10-15T00:55:48.952" v="243" actId="6549"/>
          <ac:spMkLst>
            <pc:docMk/>
            <pc:sldMk cId="2553362613" sldId="264"/>
            <ac:spMk id="2" creationId="{82F27EA3-5147-7B02-A09B-196A9C5F4E1F}"/>
          </ac:spMkLst>
        </pc:spChg>
        <pc:spChg chg="add mod">
          <ac:chgData name="Yoo, Byung-Seok (ext.)" userId="d5c9918f-8556-449c-837f-9f9898b191dc" providerId="ADAL" clId="{A00880FB-CAC9-4238-AE68-6E6B7EAD1CD1}" dt="2024-10-15T00:55:26.983" v="228" actId="1076"/>
          <ac:spMkLst>
            <pc:docMk/>
            <pc:sldMk cId="2553362613" sldId="264"/>
            <ac:spMk id="5" creationId="{B0B46D98-A612-776A-8BE6-692975AE6629}"/>
          </ac:spMkLst>
        </pc:spChg>
        <pc:spChg chg="add mod">
          <ac:chgData name="Yoo, Byung-Seok (ext.)" userId="d5c9918f-8556-449c-837f-9f9898b191dc" providerId="ADAL" clId="{A00880FB-CAC9-4238-AE68-6E6B7EAD1CD1}" dt="2024-10-15T00:55:32.151" v="230" actId="1076"/>
          <ac:spMkLst>
            <pc:docMk/>
            <pc:sldMk cId="2553362613" sldId="264"/>
            <ac:spMk id="7" creationId="{9E5244F6-99F5-AC78-33DC-EC5BF85667BA}"/>
          </ac:spMkLst>
        </pc:spChg>
        <pc:spChg chg="add mod">
          <ac:chgData name="Yoo, Byung-Seok (ext.)" userId="d5c9918f-8556-449c-837f-9f9898b191dc" providerId="ADAL" clId="{A00880FB-CAC9-4238-AE68-6E6B7EAD1CD1}" dt="2024-10-15T00:55:42.744" v="234" actId="1076"/>
          <ac:spMkLst>
            <pc:docMk/>
            <pc:sldMk cId="2553362613" sldId="264"/>
            <ac:spMk id="9" creationId="{B78AF6C2-A551-EA2B-D1CC-A6F40C080F3D}"/>
          </ac:spMkLst>
        </pc:spChg>
        <pc:spChg chg="add mod">
          <ac:chgData name="Yoo, Byung-Seok (ext.)" userId="d5c9918f-8556-449c-837f-9f9898b191dc" providerId="ADAL" clId="{A00880FB-CAC9-4238-AE68-6E6B7EAD1CD1}" dt="2024-10-15T00:55:29.694" v="229" actId="1076"/>
          <ac:spMkLst>
            <pc:docMk/>
            <pc:sldMk cId="2553362613" sldId="264"/>
            <ac:spMk id="10" creationId="{8AA878A6-1865-18C7-0DD2-A1CB0B08AA09}"/>
          </ac:spMkLst>
        </pc:spChg>
        <pc:spChg chg="add del mod">
          <ac:chgData name="Yoo, Byung-Seok (ext.)" userId="d5c9918f-8556-449c-837f-9f9898b191dc" providerId="ADAL" clId="{A00880FB-CAC9-4238-AE68-6E6B7EAD1CD1}" dt="2024-10-15T00:55:44.399" v="235" actId="1076"/>
          <ac:spMkLst>
            <pc:docMk/>
            <pc:sldMk cId="2553362613" sldId="264"/>
            <ac:spMk id="11" creationId="{C970639F-632E-F907-6F90-67BC81B0F6F8}"/>
          </ac:spMkLst>
        </pc:spChg>
        <pc:picChg chg="add mod">
          <ac:chgData name="Yoo, Byung-Seok (ext.)" userId="d5c9918f-8556-449c-837f-9f9898b191dc" providerId="ADAL" clId="{A00880FB-CAC9-4238-AE68-6E6B7EAD1CD1}" dt="2024-10-15T00:55:52.711" v="244" actId="208"/>
          <ac:picMkLst>
            <pc:docMk/>
            <pc:sldMk cId="2553362613" sldId="264"/>
            <ac:picMk id="4" creationId="{D60411F0-975E-856A-A830-0301D59ED3F6}"/>
          </ac:picMkLst>
        </pc:picChg>
        <pc:picChg chg="del">
          <ac:chgData name="Yoo, Byung-Seok (ext.)" userId="d5c9918f-8556-449c-837f-9f9898b191dc" providerId="ADAL" clId="{A00880FB-CAC9-4238-AE68-6E6B7EAD1CD1}" dt="2024-10-15T00:54:56.847" v="211" actId="478"/>
          <ac:picMkLst>
            <pc:docMk/>
            <pc:sldMk cId="2553362613" sldId="264"/>
            <ac:picMk id="6" creationId="{095AE4D8-CDCB-5858-A76A-BBC770A8E1AD}"/>
          </ac:picMkLst>
        </pc:picChg>
      </pc:sldChg>
      <pc:sldChg chg="addSp delSp modSp add mod">
        <pc:chgData name="Yoo, Byung-Seok (ext.)" userId="d5c9918f-8556-449c-837f-9f9898b191dc" providerId="ADAL" clId="{A00880FB-CAC9-4238-AE68-6E6B7EAD1CD1}" dt="2024-10-15T01:04:45.699" v="305" actId="6549"/>
        <pc:sldMkLst>
          <pc:docMk/>
          <pc:sldMk cId="1256728539" sldId="265"/>
        </pc:sldMkLst>
        <pc:spChg chg="mod">
          <ac:chgData name="Yoo, Byung-Seok (ext.)" userId="d5c9918f-8556-449c-837f-9f9898b191dc" providerId="ADAL" clId="{A00880FB-CAC9-4238-AE68-6E6B7EAD1CD1}" dt="2024-10-15T01:04:45.699" v="305" actId="6549"/>
          <ac:spMkLst>
            <pc:docMk/>
            <pc:sldMk cId="1256728539" sldId="265"/>
            <ac:spMk id="2" creationId="{82F27EA3-5147-7B02-A09B-196A9C5F4E1F}"/>
          </ac:spMkLst>
        </pc:spChg>
        <pc:spChg chg="add mod">
          <ac:chgData name="Yoo, Byung-Seok (ext.)" userId="d5c9918f-8556-449c-837f-9f9898b191dc" providerId="ADAL" clId="{A00880FB-CAC9-4238-AE68-6E6B7EAD1CD1}" dt="2024-10-15T01:03:00.766" v="268" actId="1076"/>
          <ac:spMkLst>
            <pc:docMk/>
            <pc:sldMk cId="1256728539" sldId="265"/>
            <ac:spMk id="5" creationId="{E6752EC8-D904-66A3-AA9D-FB1CF0CD0AF7}"/>
          </ac:spMkLst>
        </pc:spChg>
        <pc:spChg chg="add mod">
          <ac:chgData name="Yoo, Byung-Seok (ext.)" userId="d5c9918f-8556-449c-837f-9f9898b191dc" providerId="ADAL" clId="{A00880FB-CAC9-4238-AE68-6E6B7EAD1CD1}" dt="2024-10-15T01:02:54.658" v="266"/>
          <ac:spMkLst>
            <pc:docMk/>
            <pc:sldMk cId="1256728539" sldId="265"/>
            <ac:spMk id="6" creationId="{B618DDCA-51E8-F25B-E218-9AF686FA6FC2}"/>
          </ac:spMkLst>
        </pc:spChg>
        <pc:spChg chg="add mod">
          <ac:chgData name="Yoo, Byung-Seok (ext.)" userId="d5c9918f-8556-449c-837f-9f9898b191dc" providerId="ADAL" clId="{A00880FB-CAC9-4238-AE68-6E6B7EAD1CD1}" dt="2024-10-15T01:04:09.358" v="292" actId="1076"/>
          <ac:spMkLst>
            <pc:docMk/>
            <pc:sldMk cId="1256728539" sldId="265"/>
            <ac:spMk id="7" creationId="{2B1E0EF8-6F4B-6D5F-D406-F2637E751C3C}"/>
          </ac:spMkLst>
        </pc:spChg>
        <pc:spChg chg="mod">
          <ac:chgData name="Yoo, Byung-Seok (ext.)" userId="d5c9918f-8556-449c-837f-9f9898b191dc" providerId="ADAL" clId="{A00880FB-CAC9-4238-AE68-6E6B7EAD1CD1}" dt="2024-10-15T01:04:38.792" v="297" actId="20577"/>
          <ac:spMkLst>
            <pc:docMk/>
            <pc:sldMk cId="1256728539" sldId="265"/>
            <ac:spMk id="8" creationId="{E5362E9A-46E5-BCF5-CE29-B7ABA8AD473F}"/>
          </ac:spMkLst>
        </pc:spChg>
        <pc:spChg chg="add mod">
          <ac:chgData name="Yoo, Byung-Seok (ext.)" userId="d5c9918f-8556-449c-837f-9f9898b191dc" providerId="ADAL" clId="{A00880FB-CAC9-4238-AE68-6E6B7EAD1CD1}" dt="2024-10-15T01:02:59.135" v="267" actId="1076"/>
          <ac:spMkLst>
            <pc:docMk/>
            <pc:sldMk cId="1256728539" sldId="265"/>
            <ac:spMk id="9" creationId="{F83547BC-C517-1544-4F5F-E9A4D04DED64}"/>
          </ac:spMkLst>
        </pc:spChg>
        <pc:spChg chg="add del mod">
          <ac:chgData name="Yoo, Byung-Seok (ext.)" userId="d5c9918f-8556-449c-837f-9f9898b191dc" providerId="ADAL" clId="{A00880FB-CAC9-4238-AE68-6E6B7EAD1CD1}" dt="2024-10-15T01:03:20.542" v="273" actId="478"/>
          <ac:spMkLst>
            <pc:docMk/>
            <pc:sldMk cId="1256728539" sldId="265"/>
            <ac:spMk id="11" creationId="{E5D46B45-DB11-2E70-0019-4043D6CD914C}"/>
          </ac:spMkLst>
        </pc:spChg>
        <pc:spChg chg="add mod">
          <ac:chgData name="Yoo, Byung-Seok (ext.)" userId="d5c9918f-8556-449c-837f-9f9898b191dc" providerId="ADAL" clId="{A00880FB-CAC9-4238-AE68-6E6B7EAD1CD1}" dt="2024-10-15T01:03:07.034" v="269" actId="571"/>
          <ac:spMkLst>
            <pc:docMk/>
            <pc:sldMk cId="1256728539" sldId="265"/>
            <ac:spMk id="14" creationId="{A6879F1B-AF9E-8F28-C8C2-3DF8C61EDBBA}"/>
          </ac:spMkLst>
        </pc:spChg>
        <pc:spChg chg="add mod">
          <ac:chgData name="Yoo, Byung-Seok (ext.)" userId="d5c9918f-8556-449c-837f-9f9898b191dc" providerId="ADAL" clId="{A00880FB-CAC9-4238-AE68-6E6B7EAD1CD1}" dt="2024-10-15T01:04:11.311" v="293" actId="1076"/>
          <ac:spMkLst>
            <pc:docMk/>
            <pc:sldMk cId="1256728539" sldId="265"/>
            <ac:spMk id="15" creationId="{F43F00EF-FD55-20D6-2BE4-297B4EC3B753}"/>
          </ac:spMkLst>
        </pc:spChg>
        <pc:spChg chg="add mod">
          <ac:chgData name="Yoo, Byung-Seok (ext.)" userId="d5c9918f-8556-449c-837f-9f9898b191dc" providerId="ADAL" clId="{A00880FB-CAC9-4238-AE68-6E6B7EAD1CD1}" dt="2024-10-15T01:04:17.085" v="295" actId="20577"/>
          <ac:spMkLst>
            <pc:docMk/>
            <pc:sldMk cId="1256728539" sldId="265"/>
            <ac:spMk id="18" creationId="{230BEC69-EE05-FEC6-64DD-13F2B86AAC51}"/>
          </ac:spMkLst>
        </pc:spChg>
        <pc:picChg chg="add del mod ord">
          <ac:chgData name="Yoo, Byung-Seok (ext.)" userId="d5c9918f-8556-449c-837f-9f9898b191dc" providerId="ADAL" clId="{A00880FB-CAC9-4238-AE68-6E6B7EAD1CD1}" dt="2024-10-15T01:03:50.662" v="274" actId="478"/>
          <ac:picMkLst>
            <pc:docMk/>
            <pc:sldMk cId="1256728539" sldId="265"/>
            <ac:picMk id="4" creationId="{EB0B8FE4-6D2A-FADD-9986-8D7307EEA084}"/>
          </ac:picMkLst>
        </pc:picChg>
        <pc:picChg chg="del">
          <ac:chgData name="Yoo, Byung-Seok (ext.)" userId="d5c9918f-8556-449c-837f-9f9898b191dc" providerId="ADAL" clId="{A00880FB-CAC9-4238-AE68-6E6B7EAD1CD1}" dt="2024-10-15T01:02:27.527" v="247" actId="478"/>
          <ac:picMkLst>
            <pc:docMk/>
            <pc:sldMk cId="1256728539" sldId="265"/>
            <ac:picMk id="10" creationId="{1FBDC1A7-049E-1826-2074-FC43111D6F2F}"/>
          </ac:picMkLst>
        </pc:picChg>
        <pc:picChg chg="add mod ord">
          <ac:chgData name="Yoo, Byung-Seok (ext.)" userId="d5c9918f-8556-449c-837f-9f9898b191dc" providerId="ADAL" clId="{A00880FB-CAC9-4238-AE68-6E6B7EAD1CD1}" dt="2024-10-15T01:04:01.027" v="291" actId="1036"/>
          <ac:picMkLst>
            <pc:docMk/>
            <pc:sldMk cId="1256728539" sldId="265"/>
            <ac:picMk id="17" creationId="{3B02DEBC-C2C2-9DBC-0156-9159E53DC067}"/>
          </ac:picMkLst>
        </pc:picChg>
      </pc:sldChg>
      <pc:sldChg chg="addSp delSp modSp add mod">
        <pc:chgData name="Yoo, Byung-Seok (ext.)" userId="d5c9918f-8556-449c-837f-9f9898b191dc" providerId="ADAL" clId="{A00880FB-CAC9-4238-AE68-6E6B7EAD1CD1}" dt="2024-10-15T01:11:36.105" v="437" actId="6549"/>
        <pc:sldMkLst>
          <pc:docMk/>
          <pc:sldMk cId="2433972073" sldId="266"/>
        </pc:sldMkLst>
        <pc:spChg chg="mod">
          <ac:chgData name="Yoo, Byung-Seok (ext.)" userId="d5c9918f-8556-449c-837f-9f9898b191dc" providerId="ADAL" clId="{A00880FB-CAC9-4238-AE68-6E6B7EAD1CD1}" dt="2024-10-15T01:11:36.105" v="437" actId="6549"/>
          <ac:spMkLst>
            <pc:docMk/>
            <pc:sldMk cId="2433972073" sldId="266"/>
            <ac:spMk id="2" creationId="{82F27EA3-5147-7B02-A09B-196A9C5F4E1F}"/>
          </ac:spMkLst>
        </pc:spChg>
        <pc:spChg chg="mod">
          <ac:chgData name="Yoo, Byung-Seok (ext.)" userId="d5c9918f-8556-449c-837f-9f9898b191dc" providerId="ADAL" clId="{A00880FB-CAC9-4238-AE68-6E6B7EAD1CD1}" dt="2024-10-15T01:09:59.431" v="350" actId="1035"/>
          <ac:spMkLst>
            <pc:docMk/>
            <pc:sldMk cId="2433972073" sldId="266"/>
            <ac:spMk id="3" creationId="{8105873A-DC8D-7830-A5CE-363F33886A21}"/>
          </ac:spMkLst>
        </pc:spChg>
        <pc:spChg chg="add mod">
          <ac:chgData name="Yoo, Byung-Seok (ext.)" userId="d5c9918f-8556-449c-837f-9f9898b191dc" providerId="ADAL" clId="{A00880FB-CAC9-4238-AE68-6E6B7EAD1CD1}" dt="2024-10-15T01:10:17.473" v="353" actId="1076"/>
          <ac:spMkLst>
            <pc:docMk/>
            <pc:sldMk cId="2433972073" sldId="266"/>
            <ac:spMk id="9" creationId="{F37D8E39-62D0-ECE3-4493-60D3DC04C9A3}"/>
          </ac:spMkLst>
        </pc:spChg>
        <pc:spChg chg="mod">
          <ac:chgData name="Yoo, Byung-Seok (ext.)" userId="d5c9918f-8556-449c-837f-9f9898b191dc" providerId="ADAL" clId="{A00880FB-CAC9-4238-AE68-6E6B7EAD1CD1}" dt="2024-10-15T01:09:54.794" v="338" actId="1036"/>
          <ac:spMkLst>
            <pc:docMk/>
            <pc:sldMk cId="2433972073" sldId="266"/>
            <ac:spMk id="11" creationId="{F7B1208A-81B6-2AC0-4D1A-F998A0F67383}"/>
          </ac:spMkLst>
        </pc:spChg>
        <pc:spChg chg="mod">
          <ac:chgData name="Yoo, Byung-Seok (ext.)" userId="d5c9918f-8556-449c-837f-9f9898b191dc" providerId="ADAL" clId="{A00880FB-CAC9-4238-AE68-6E6B7EAD1CD1}" dt="2024-10-15T01:09:54.794" v="338" actId="1036"/>
          <ac:spMkLst>
            <pc:docMk/>
            <pc:sldMk cId="2433972073" sldId="266"/>
            <ac:spMk id="12" creationId="{0A1F3DA5-5354-D50A-F6B9-E3C997C7B647}"/>
          </ac:spMkLst>
        </pc:spChg>
        <pc:spChg chg="add mod">
          <ac:chgData name="Yoo, Byung-Seok (ext.)" userId="d5c9918f-8556-449c-837f-9f9898b191dc" providerId="ADAL" clId="{A00880FB-CAC9-4238-AE68-6E6B7EAD1CD1}" dt="2024-10-15T01:10:22.455" v="355" actId="1076"/>
          <ac:spMkLst>
            <pc:docMk/>
            <pc:sldMk cId="2433972073" sldId="266"/>
            <ac:spMk id="13" creationId="{35AFB543-412F-B2E9-8259-6DE2BF1F4A73}"/>
          </ac:spMkLst>
        </pc:spChg>
        <pc:spChg chg="add mod">
          <ac:chgData name="Yoo, Byung-Seok (ext.)" userId="d5c9918f-8556-449c-837f-9f9898b191dc" providerId="ADAL" clId="{A00880FB-CAC9-4238-AE68-6E6B7EAD1CD1}" dt="2024-10-15T01:10:19.824" v="354" actId="1076"/>
          <ac:spMkLst>
            <pc:docMk/>
            <pc:sldMk cId="2433972073" sldId="266"/>
            <ac:spMk id="14" creationId="{D9606021-1A05-37A0-A123-CA2C2AA5FC4D}"/>
          </ac:spMkLst>
        </pc:spChg>
        <pc:spChg chg="add mod">
          <ac:chgData name="Yoo, Byung-Seok (ext.)" userId="d5c9918f-8556-449c-837f-9f9898b191dc" providerId="ADAL" clId="{A00880FB-CAC9-4238-AE68-6E6B7EAD1CD1}" dt="2024-10-15T01:10:24.880" v="356" actId="1076"/>
          <ac:spMkLst>
            <pc:docMk/>
            <pc:sldMk cId="2433972073" sldId="266"/>
            <ac:spMk id="15" creationId="{3ACEFB52-8A28-464F-E32E-8CA8C5433FB1}"/>
          </ac:spMkLst>
        </pc:spChg>
        <pc:spChg chg="add mod">
          <ac:chgData name="Yoo, Byung-Seok (ext.)" userId="d5c9918f-8556-449c-837f-9f9898b191dc" providerId="ADAL" clId="{A00880FB-CAC9-4238-AE68-6E6B7EAD1CD1}" dt="2024-10-15T01:10:51.279" v="393" actId="1037"/>
          <ac:spMkLst>
            <pc:docMk/>
            <pc:sldMk cId="2433972073" sldId="266"/>
            <ac:spMk id="16" creationId="{EC2606EC-5DEA-B514-E274-D29075F4EC49}"/>
          </ac:spMkLst>
        </pc:spChg>
        <pc:spChg chg="add mod">
          <ac:chgData name="Yoo, Byung-Seok (ext.)" userId="d5c9918f-8556-449c-837f-9f9898b191dc" providerId="ADAL" clId="{A00880FB-CAC9-4238-AE68-6E6B7EAD1CD1}" dt="2024-10-15T01:10:48.113" v="388" actId="1037"/>
          <ac:spMkLst>
            <pc:docMk/>
            <pc:sldMk cId="2433972073" sldId="266"/>
            <ac:spMk id="17" creationId="{4077306F-E436-FF4A-404A-256F7F884663}"/>
          </ac:spMkLst>
        </pc:spChg>
        <pc:spChg chg="add mod">
          <ac:chgData name="Yoo, Byung-Seok (ext.)" userId="d5c9918f-8556-449c-837f-9f9898b191dc" providerId="ADAL" clId="{A00880FB-CAC9-4238-AE68-6E6B7EAD1CD1}" dt="2024-10-15T01:10:35.347" v="359" actId="571"/>
          <ac:spMkLst>
            <pc:docMk/>
            <pc:sldMk cId="2433972073" sldId="266"/>
            <ac:spMk id="18" creationId="{0E8E2507-FCE6-8407-12BD-D6B6E9C31D36}"/>
          </ac:spMkLst>
        </pc:spChg>
        <pc:spChg chg="add mod">
          <ac:chgData name="Yoo, Byung-Seok (ext.)" userId="d5c9918f-8556-449c-837f-9f9898b191dc" providerId="ADAL" clId="{A00880FB-CAC9-4238-AE68-6E6B7EAD1CD1}" dt="2024-10-15T01:11:27.023" v="429"/>
          <ac:spMkLst>
            <pc:docMk/>
            <pc:sldMk cId="2433972073" sldId="266"/>
            <ac:spMk id="19" creationId="{CC4F78B5-3DA8-2486-5BA0-C1BB44F582FC}"/>
          </ac:spMkLst>
        </pc:spChg>
        <pc:picChg chg="del">
          <ac:chgData name="Yoo, Byung-Seok (ext.)" userId="d5c9918f-8556-449c-837f-9f9898b191dc" providerId="ADAL" clId="{A00880FB-CAC9-4238-AE68-6E6B7EAD1CD1}" dt="2024-10-15T01:09:13.592" v="308" actId="478"/>
          <ac:picMkLst>
            <pc:docMk/>
            <pc:sldMk cId="2433972073" sldId="266"/>
            <ac:picMk id="4" creationId="{F0F859D0-F6B7-0CE7-1B63-C8B298053D23}"/>
          </ac:picMkLst>
        </pc:picChg>
        <pc:picChg chg="add mod ord">
          <ac:chgData name="Yoo, Byung-Seok (ext.)" userId="d5c9918f-8556-449c-837f-9f9898b191dc" providerId="ADAL" clId="{A00880FB-CAC9-4238-AE68-6E6B7EAD1CD1}" dt="2024-10-15T01:10:05.280" v="351" actId="208"/>
          <ac:picMkLst>
            <pc:docMk/>
            <pc:sldMk cId="2433972073" sldId="266"/>
            <ac:picMk id="6" creationId="{B2A7A560-4546-299D-2619-AE7C5A3BA21A}"/>
          </ac:picMkLst>
        </pc:picChg>
        <pc:picChg chg="mod">
          <ac:chgData name="Yoo, Byung-Seok (ext.)" userId="d5c9918f-8556-449c-837f-9f9898b191dc" providerId="ADAL" clId="{A00880FB-CAC9-4238-AE68-6E6B7EAD1CD1}" dt="2024-10-15T01:09:54.794" v="338" actId="1036"/>
          <ac:picMkLst>
            <pc:docMk/>
            <pc:sldMk cId="2433972073" sldId="266"/>
            <ac:picMk id="7" creationId="{8C5E5871-FF7B-BFE2-A5B3-A7AE63FF75AC}"/>
          </ac:picMkLst>
        </pc:picChg>
        <pc:picChg chg="mod">
          <ac:chgData name="Yoo, Byung-Seok (ext.)" userId="d5c9918f-8556-449c-837f-9f9898b191dc" providerId="ADAL" clId="{A00880FB-CAC9-4238-AE68-6E6B7EAD1CD1}" dt="2024-10-15T01:09:54.794" v="338" actId="1036"/>
          <ac:picMkLst>
            <pc:docMk/>
            <pc:sldMk cId="2433972073" sldId="266"/>
            <ac:picMk id="10" creationId="{2AFBC02A-49CA-C6E3-4C38-CFB237930E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BE072-7F60-FFAA-0018-F5D0BFDC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FFC5AC-86AC-DF01-467D-415ACCD42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3C569-34EC-AE6D-6F56-B28E9E51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918AB-82B9-0236-5BCA-A512F7DF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F6C28-CDB9-E226-37DF-BC7D9CE9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33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FD5D-7840-B851-12B3-5B38E786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B306C-9672-A142-FBF6-6990144ED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76AC3-0A5A-0474-5B07-95DDBC66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E9766-4FD0-B8D5-2AAC-58D628C6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E4DAB6-636E-BE1D-E505-E25E8BA9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4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62EE22-2514-BE19-C971-6FACCBEA7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F90946-8300-6724-7545-28F0306A3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2909B-50F0-74BD-7A56-6281B776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5DABA-48CD-4D0D-CE7F-0721D9BA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64CF5-B545-6984-968E-E440FD66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10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1A4D2-2D49-A332-C6DB-8A140DEF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7810B-96C7-FC19-4BF3-F1018293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6E420-DE4B-646A-D0EE-CCCA150B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3E443-7D20-DDBE-A302-DEE904D9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D9FD6-C55E-BFEA-0EC7-756FA1B6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5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9759F-2F18-E06C-0162-74CF1A06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4F035-DD07-5344-C5EA-2AE19F409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2D0108-184A-631F-654A-529DF660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47D90-EE1E-269E-48F9-1C453450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FEE2D4-1E5B-7D23-4DF0-CC0E216D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94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3C351-6D96-4D3A-E887-7E34E4361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C17B81-E1EF-5BFE-651B-79476FCAF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911DD-BEE9-5F39-E3ED-6AB9C7F35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5521F-4CE2-719E-B86F-7BFC7051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56A7C-713D-D5A7-AD82-48D888A7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0D89B9-A133-1D6D-918F-85FF7B52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500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947FB-5F29-366E-6C41-32F3A4C7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64B252-FF74-7000-FC6A-F2BBEFAF9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92B1B-EF04-BBB2-1207-40556C92F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C563BA-7587-D46E-7B5E-A81C148588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AE7E29-F91C-DB10-A653-48765BF62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3FFA34-2D3A-E3F5-6687-2DE3DD3C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306816-646E-3C4C-B0EE-882717E5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2B017E-191F-06A2-9E54-03FEEE80B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0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595F1-C98F-130B-B5CC-347104FC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38E1FB-F128-E305-9EBC-F901D34D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D4FCBC-431D-E5DA-489E-C12E00289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4735BE-389F-E82C-05D7-CC2BC5CB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402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2A13E6-7235-E8EA-C606-15FA7613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D73AE-F814-E27E-EECC-2DFD5202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83F989-4584-7CA4-096E-52FE5481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301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4CB0E-C58F-3976-1FBB-644F4910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694E-E391-819B-F733-855D71C4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FA8C5E-DEB9-44CF-5BEE-187EBC2D4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46F0E6-CA33-43C6-8B92-D92CF93E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81689E-35FB-DDD7-28BC-B68BA2D9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F5E47F-17FF-A10C-4CE2-5C1216194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504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3FEB0-1577-7383-0A24-2700A6A4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DD06DF-364D-AA6C-280C-94F5D5FD6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49AD0-FCF5-0E97-53FB-53EECFD10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3B576B-CB14-8311-6441-A5520653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63C72E-03D6-9615-6EEA-509452FB8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797C2-D331-E7F4-BC19-C0421EC4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12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7AA7A0-DE40-181C-9FA4-26703E8E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2E9A82-4213-E7C9-650F-23B34960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5CE78-1E8F-0068-02B5-CDF4536CD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05C8-5A76-4929-8DE4-28E92B4FB375}" type="datetimeFigureOut">
              <a:rPr lang="ko-KR" altLang="en-US" smtClean="0"/>
              <a:t>2024-10-15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8695C9-B5FE-0126-9A3E-FADD9A347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F7A0B-A031-E531-340C-578AB6E30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264F-90CC-401F-8015-D02AF0D6362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72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A2AE8AC7-9702-E0A5-E35D-6AB627BCE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04" y="682122"/>
            <a:ext cx="11939635" cy="57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62E9A-46E5-BCF5-CE29-B7ABA8AD473F}"/>
              </a:ext>
            </a:extLst>
          </p:cNvPr>
          <p:cNvSpPr txBox="1"/>
          <p:nvPr/>
        </p:nvSpPr>
        <p:spPr>
          <a:xfrm>
            <a:off x="133003" y="216131"/>
            <a:ext cx="325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거래명세표</a:t>
            </a:r>
            <a:r>
              <a:rPr lang="en-US" altLang="ko-KR" dirty="0"/>
              <a:t>]</a:t>
            </a:r>
            <a:r>
              <a:rPr lang="ko-KR" altLang="en-US" dirty="0"/>
              <a:t> 선택시 오류발생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7EA3-5147-7B02-A09B-196A9C5F4E1F}"/>
              </a:ext>
            </a:extLst>
          </p:cNvPr>
          <p:cNvSpPr txBox="1"/>
          <p:nvPr/>
        </p:nvSpPr>
        <p:spPr>
          <a:xfrm>
            <a:off x="11079242" y="11511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20241015</a:t>
            </a:r>
            <a:endParaRPr lang="ko-KR" altLang="en-US" sz="1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5C0F60-C8EE-57D7-141C-BAC1D2514E3A}"/>
              </a:ext>
            </a:extLst>
          </p:cNvPr>
          <p:cNvSpPr/>
          <p:nvPr/>
        </p:nvSpPr>
        <p:spPr>
          <a:xfrm>
            <a:off x="984611" y="2082337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584B73-10B0-C913-21A1-D7445632A3BC}"/>
              </a:ext>
            </a:extLst>
          </p:cNvPr>
          <p:cNvSpPr/>
          <p:nvPr/>
        </p:nvSpPr>
        <p:spPr>
          <a:xfrm>
            <a:off x="3598815" y="1758141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5791827-AEF5-0471-3296-2AF82C0ECBC3}"/>
              </a:ext>
            </a:extLst>
          </p:cNvPr>
          <p:cNvSpPr/>
          <p:nvPr/>
        </p:nvSpPr>
        <p:spPr>
          <a:xfrm>
            <a:off x="11569119" y="5702348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2572885-6D0D-5B10-F47A-02CA15349858}"/>
              </a:ext>
            </a:extLst>
          </p:cNvPr>
          <p:cNvSpPr/>
          <p:nvPr/>
        </p:nvSpPr>
        <p:spPr>
          <a:xfrm>
            <a:off x="1104997" y="2835884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2FE0F34-A485-D95D-8538-F0E9C0254B4B}"/>
              </a:ext>
            </a:extLst>
          </p:cNvPr>
          <p:cNvSpPr/>
          <p:nvPr/>
        </p:nvSpPr>
        <p:spPr>
          <a:xfrm>
            <a:off x="9524188" y="3343357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8759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362E9A-46E5-BCF5-CE29-B7ABA8AD473F}"/>
              </a:ext>
            </a:extLst>
          </p:cNvPr>
          <p:cNvSpPr txBox="1"/>
          <p:nvPr/>
        </p:nvSpPr>
        <p:spPr>
          <a:xfrm>
            <a:off x="133003" y="216131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배송추적</a:t>
            </a:r>
            <a:r>
              <a:rPr lang="en-US" altLang="ko-KR" dirty="0"/>
              <a:t>]</a:t>
            </a:r>
            <a:r>
              <a:rPr lang="ko-KR" altLang="en-US" dirty="0"/>
              <a:t> 선택시 오류발생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7EA3-5147-7B02-A09B-196A9C5F4E1F}"/>
              </a:ext>
            </a:extLst>
          </p:cNvPr>
          <p:cNvSpPr txBox="1"/>
          <p:nvPr/>
        </p:nvSpPr>
        <p:spPr>
          <a:xfrm>
            <a:off x="11079242" y="11511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20241015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9342B-CA90-2842-29C6-F86105857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23" y="632793"/>
            <a:ext cx="11624927" cy="6120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187A58B-0DFB-5D81-EC46-E3BF1975C0FE}"/>
              </a:ext>
            </a:extLst>
          </p:cNvPr>
          <p:cNvSpPr/>
          <p:nvPr/>
        </p:nvSpPr>
        <p:spPr>
          <a:xfrm>
            <a:off x="934735" y="2231671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4C7AFB-A519-ED79-2516-D7A4FC86FDBD}"/>
              </a:ext>
            </a:extLst>
          </p:cNvPr>
          <p:cNvSpPr/>
          <p:nvPr/>
        </p:nvSpPr>
        <p:spPr>
          <a:xfrm>
            <a:off x="3640378" y="1994906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C66D41D-F424-3B72-B6BD-27DA5B44A9C7}"/>
              </a:ext>
            </a:extLst>
          </p:cNvPr>
          <p:cNvSpPr/>
          <p:nvPr/>
        </p:nvSpPr>
        <p:spPr>
          <a:xfrm>
            <a:off x="11438547" y="4497003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0E79C6-351C-47FE-CAEE-635B57A6CF67}"/>
              </a:ext>
            </a:extLst>
          </p:cNvPr>
          <p:cNvSpPr/>
          <p:nvPr/>
        </p:nvSpPr>
        <p:spPr>
          <a:xfrm>
            <a:off x="1071746" y="3191265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EDB487A-8226-7125-03C8-E4F2D0BB63E2}"/>
              </a:ext>
            </a:extLst>
          </p:cNvPr>
          <p:cNvSpPr/>
          <p:nvPr/>
        </p:nvSpPr>
        <p:spPr>
          <a:xfrm>
            <a:off x="9075301" y="3418600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0653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362E9A-46E5-BCF5-CE29-B7ABA8AD473F}"/>
              </a:ext>
            </a:extLst>
          </p:cNvPr>
          <p:cNvSpPr txBox="1"/>
          <p:nvPr/>
        </p:nvSpPr>
        <p:spPr>
          <a:xfrm>
            <a:off x="133003" y="216131"/>
            <a:ext cx="519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QMS </a:t>
            </a:r>
            <a:r>
              <a:rPr lang="ko-KR" altLang="en-US" dirty="0"/>
              <a:t>조회 및 등록 선택시 자료가 나타나지 않음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7EA3-5147-7B02-A09B-196A9C5F4E1F}"/>
              </a:ext>
            </a:extLst>
          </p:cNvPr>
          <p:cNvSpPr txBox="1"/>
          <p:nvPr/>
        </p:nvSpPr>
        <p:spPr>
          <a:xfrm>
            <a:off x="11079242" y="11511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20241015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411F0-975E-856A-A830-0301D59ED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8" y="701299"/>
            <a:ext cx="11669484" cy="58286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0B46D98-A612-776A-8BE6-692975AE6629}"/>
              </a:ext>
            </a:extLst>
          </p:cNvPr>
          <p:cNvSpPr/>
          <p:nvPr/>
        </p:nvSpPr>
        <p:spPr>
          <a:xfrm>
            <a:off x="1071746" y="2468436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E5244F6-99F5-AC78-33DC-EC5BF85667BA}"/>
              </a:ext>
            </a:extLst>
          </p:cNvPr>
          <p:cNvSpPr/>
          <p:nvPr/>
        </p:nvSpPr>
        <p:spPr>
          <a:xfrm>
            <a:off x="4218876" y="1864277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8AF6C2-A551-EA2B-D1CC-A6F40C080F3D}"/>
              </a:ext>
            </a:extLst>
          </p:cNvPr>
          <p:cNvSpPr/>
          <p:nvPr/>
        </p:nvSpPr>
        <p:spPr>
          <a:xfrm>
            <a:off x="10234897" y="1864277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A878A6-1865-18C7-0DD2-A1CB0B08AA09}"/>
              </a:ext>
            </a:extLst>
          </p:cNvPr>
          <p:cNvSpPr/>
          <p:nvPr/>
        </p:nvSpPr>
        <p:spPr>
          <a:xfrm>
            <a:off x="1165052" y="3281030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970639F-632E-F907-6F90-67BC81B0F6F8}"/>
              </a:ext>
            </a:extLst>
          </p:cNvPr>
          <p:cNvSpPr/>
          <p:nvPr/>
        </p:nvSpPr>
        <p:spPr>
          <a:xfrm>
            <a:off x="8767391" y="4081073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533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3B02DEBC-C2C2-9DBC-0156-9159E53D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4" y="838750"/>
            <a:ext cx="12110072" cy="5562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62E9A-46E5-BCF5-CE29-B7ABA8AD473F}"/>
              </a:ext>
            </a:extLst>
          </p:cNvPr>
          <p:cNvSpPr txBox="1"/>
          <p:nvPr/>
        </p:nvSpPr>
        <p:spPr>
          <a:xfrm>
            <a:off x="133003" y="216131"/>
            <a:ext cx="7213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납품확인서</a:t>
            </a:r>
            <a:r>
              <a:rPr lang="en-US" altLang="ko-KR" dirty="0"/>
              <a:t>&gt;”-</a:t>
            </a:r>
            <a:r>
              <a:rPr lang="ko-KR" altLang="en-US" dirty="0"/>
              <a:t>현장</a:t>
            </a:r>
            <a:r>
              <a:rPr lang="en-US" altLang="ko-KR" dirty="0"/>
              <a:t>” </a:t>
            </a:r>
            <a:r>
              <a:rPr lang="ko-KR" altLang="en-US" dirty="0"/>
              <a:t>선택하면 품목 선택할 수 없음 </a:t>
            </a:r>
            <a:r>
              <a:rPr lang="en-US" altLang="ko-KR" dirty="0"/>
              <a:t>… </a:t>
            </a:r>
            <a:r>
              <a:rPr lang="ko-KR" altLang="en-US" dirty="0"/>
              <a:t>자료출력 불가</a:t>
            </a:r>
            <a:endParaRPr lang="en-US" altLang="ko-KR" dirty="0"/>
          </a:p>
          <a:p>
            <a:r>
              <a:rPr lang="en-US" altLang="ko-KR" dirty="0"/>
              <a:t>=&gt; “-</a:t>
            </a:r>
            <a:r>
              <a:rPr lang="ko-KR" altLang="en-US" dirty="0"/>
              <a:t>착지</a:t>
            </a:r>
            <a:r>
              <a:rPr lang="en-US" altLang="ko-KR" dirty="0"/>
              <a:t>’ </a:t>
            </a:r>
            <a:r>
              <a:rPr lang="ko-KR" altLang="en-US" dirty="0"/>
              <a:t>선택하면 출력가능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7EA3-5147-7B02-A09B-196A9C5F4E1F}"/>
              </a:ext>
            </a:extLst>
          </p:cNvPr>
          <p:cNvSpPr txBox="1"/>
          <p:nvPr/>
        </p:nvSpPr>
        <p:spPr>
          <a:xfrm>
            <a:off x="11079242" y="11511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20241015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376215-29B2-E4F0-7C0A-F0C6ED2EA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57" y="4506934"/>
            <a:ext cx="10011240" cy="22359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448404-FD4D-DF11-D802-C31B5285A19E}"/>
              </a:ext>
            </a:extLst>
          </p:cNvPr>
          <p:cNvSpPr txBox="1"/>
          <p:nvPr/>
        </p:nvSpPr>
        <p:spPr>
          <a:xfrm>
            <a:off x="6309423" y="5066174"/>
            <a:ext cx="1487908" cy="338554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bg1"/>
                </a:solidFill>
              </a:rPr>
              <a:t>대상자료 있음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6752EC8-D904-66A3-AA9D-FB1CF0CD0AF7}"/>
              </a:ext>
            </a:extLst>
          </p:cNvPr>
          <p:cNvSpPr/>
          <p:nvPr/>
        </p:nvSpPr>
        <p:spPr>
          <a:xfrm>
            <a:off x="739237" y="3204852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618DDCA-51E8-F25B-E218-9AF686FA6FC2}"/>
              </a:ext>
            </a:extLst>
          </p:cNvPr>
          <p:cNvSpPr/>
          <p:nvPr/>
        </p:nvSpPr>
        <p:spPr>
          <a:xfrm>
            <a:off x="4218876" y="1864277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1E0EF8-6F4B-6D5F-D406-F2637E751C3C}"/>
              </a:ext>
            </a:extLst>
          </p:cNvPr>
          <p:cNvSpPr/>
          <p:nvPr/>
        </p:nvSpPr>
        <p:spPr>
          <a:xfrm>
            <a:off x="10417777" y="1899458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3547BC-C517-1544-4F5F-E9A4D04DED64}"/>
              </a:ext>
            </a:extLst>
          </p:cNvPr>
          <p:cNvSpPr/>
          <p:nvPr/>
        </p:nvSpPr>
        <p:spPr>
          <a:xfrm>
            <a:off x="1148426" y="3844308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6879F1B-AF9E-8F28-C8C2-3DF8C61EDBBA}"/>
              </a:ext>
            </a:extLst>
          </p:cNvPr>
          <p:cNvSpPr/>
          <p:nvPr/>
        </p:nvSpPr>
        <p:spPr>
          <a:xfrm>
            <a:off x="6435981" y="1781149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43F00EF-FD55-20D6-2BE4-297B4EC3B753}"/>
              </a:ext>
            </a:extLst>
          </p:cNvPr>
          <p:cNvSpPr/>
          <p:nvPr/>
        </p:nvSpPr>
        <p:spPr>
          <a:xfrm>
            <a:off x="4110810" y="2558059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30BEC69-EE05-FEC6-64DD-13F2B86AAC51}"/>
              </a:ext>
            </a:extLst>
          </p:cNvPr>
          <p:cNvSpPr/>
          <p:nvPr/>
        </p:nvSpPr>
        <p:spPr>
          <a:xfrm>
            <a:off x="10478359" y="1351384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7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5672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2A7A560-4546-299D-2619-AE7C5A3BA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563056"/>
            <a:ext cx="9310473" cy="40006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362E9A-46E5-BCF5-CE29-B7ABA8AD473F}"/>
              </a:ext>
            </a:extLst>
          </p:cNvPr>
          <p:cNvSpPr txBox="1"/>
          <p:nvPr/>
        </p:nvSpPr>
        <p:spPr>
          <a:xfrm>
            <a:off x="133003" y="2161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거래사실확인서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7EA3-5147-7B02-A09B-196A9C5F4E1F}"/>
              </a:ext>
            </a:extLst>
          </p:cNvPr>
          <p:cNvSpPr txBox="1"/>
          <p:nvPr/>
        </p:nvSpPr>
        <p:spPr>
          <a:xfrm>
            <a:off x="11079242" y="11511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20241015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5E5871-FF7B-BFE2-A5B3-A7AE63FF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3" y="3786446"/>
            <a:ext cx="5784170" cy="2223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FBC02A-49CA-C6E3-4C38-CFB23793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29" y="3805459"/>
            <a:ext cx="5218187" cy="29990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B1208A-81B6-2AC0-4D1A-F998A0F67383}"/>
              </a:ext>
            </a:extLst>
          </p:cNvPr>
          <p:cNvSpPr txBox="1"/>
          <p:nvPr/>
        </p:nvSpPr>
        <p:spPr>
          <a:xfrm>
            <a:off x="4505498" y="3723060"/>
            <a:ext cx="10277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ORACLE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F3DA5-5354-D50A-F6B9-E3C997C7B647}"/>
              </a:ext>
            </a:extLst>
          </p:cNvPr>
          <p:cNvSpPr txBox="1"/>
          <p:nvPr/>
        </p:nvSpPr>
        <p:spPr>
          <a:xfrm>
            <a:off x="9905775" y="3723060"/>
            <a:ext cx="10294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MS-SQL</a:t>
            </a:r>
            <a:endParaRPr lang="ko-KR" altLang="en-US" dirty="0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8105873A-DC8D-7830-A5CE-363F33886A21}"/>
              </a:ext>
            </a:extLst>
          </p:cNvPr>
          <p:cNvSpPr/>
          <p:nvPr/>
        </p:nvSpPr>
        <p:spPr>
          <a:xfrm>
            <a:off x="3965171" y="6135961"/>
            <a:ext cx="1839883" cy="642026"/>
          </a:xfrm>
          <a:prstGeom prst="wedgeEllipseCallout">
            <a:avLst>
              <a:gd name="adj1" fmla="val 90564"/>
              <a:gd name="adj2" fmla="val -138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글자크기가 </a:t>
            </a:r>
            <a:endParaRPr lang="en-US" altLang="ko-KR" sz="1200" dirty="0"/>
          </a:p>
          <a:p>
            <a:pPr algn="ctr"/>
            <a:r>
              <a:rPr lang="ko-KR" altLang="en-US" sz="1200" dirty="0"/>
              <a:t>작아졌음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37D8E39-62D0-ECE3-4493-60D3DC04C9A3}"/>
              </a:ext>
            </a:extLst>
          </p:cNvPr>
          <p:cNvSpPr/>
          <p:nvPr/>
        </p:nvSpPr>
        <p:spPr>
          <a:xfrm>
            <a:off x="911661" y="2321294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5AFB543-412F-B2E9-8259-6DE2BF1F4A73}"/>
              </a:ext>
            </a:extLst>
          </p:cNvPr>
          <p:cNvSpPr/>
          <p:nvPr/>
        </p:nvSpPr>
        <p:spPr>
          <a:xfrm>
            <a:off x="3960886" y="1378821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9606021-1A05-37A0-A123-CA2C2AA5FC4D}"/>
              </a:ext>
            </a:extLst>
          </p:cNvPr>
          <p:cNvSpPr/>
          <p:nvPr/>
        </p:nvSpPr>
        <p:spPr>
          <a:xfrm>
            <a:off x="962512" y="2955470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ACEFB52-8A28-464F-E32E-8CA8C5433FB1}"/>
              </a:ext>
            </a:extLst>
          </p:cNvPr>
          <p:cNvSpPr/>
          <p:nvPr/>
        </p:nvSpPr>
        <p:spPr>
          <a:xfrm>
            <a:off x="7217378" y="1496789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4</a:t>
            </a:r>
            <a:endParaRPr lang="ko-KR" altLang="en-US" sz="14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C2606EC-5DEA-B514-E274-D29075F4EC49}"/>
              </a:ext>
            </a:extLst>
          </p:cNvPr>
          <p:cNvSpPr/>
          <p:nvPr/>
        </p:nvSpPr>
        <p:spPr>
          <a:xfrm>
            <a:off x="2377641" y="3281413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077306F-E436-FF4A-404A-256F7F884663}"/>
              </a:ext>
            </a:extLst>
          </p:cNvPr>
          <p:cNvSpPr/>
          <p:nvPr/>
        </p:nvSpPr>
        <p:spPr>
          <a:xfrm>
            <a:off x="8098526" y="1079859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5</a:t>
            </a:r>
            <a:endParaRPr lang="ko-KR" altLang="en-US" sz="1400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E8E2507-FCE6-8407-12BD-D6B6E9C31D36}"/>
              </a:ext>
            </a:extLst>
          </p:cNvPr>
          <p:cNvSpPr/>
          <p:nvPr/>
        </p:nvSpPr>
        <p:spPr>
          <a:xfrm>
            <a:off x="8883922" y="3273057"/>
            <a:ext cx="473530" cy="4735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6</a:t>
            </a:r>
            <a:endParaRPr lang="ko-KR" altLang="en-US" sz="1400" b="1" dirty="0"/>
          </a:p>
        </p:txBody>
      </p:sp>
      <p:sp>
        <p:nvSpPr>
          <p:cNvPr id="19" name="말풍선: 타원형 18">
            <a:extLst>
              <a:ext uri="{FF2B5EF4-FFF2-40B4-BE49-F238E27FC236}">
                <a16:creationId xmlns:a16="http://schemas.microsoft.com/office/drawing/2014/main" id="{CC4F78B5-3DA8-2486-5BA0-C1BB44F582FC}"/>
              </a:ext>
            </a:extLst>
          </p:cNvPr>
          <p:cNvSpPr/>
          <p:nvPr/>
        </p:nvSpPr>
        <p:spPr>
          <a:xfrm>
            <a:off x="3439660" y="2952044"/>
            <a:ext cx="1839883" cy="642026"/>
          </a:xfrm>
          <a:prstGeom prst="wedgeEllipseCallout">
            <a:avLst>
              <a:gd name="adj1" fmla="val -82930"/>
              <a:gd name="adj2" fmla="val 223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수신받을</a:t>
            </a:r>
            <a:r>
              <a:rPr lang="en-US" altLang="ko-KR" sz="1200" dirty="0"/>
              <a:t> </a:t>
            </a:r>
            <a:r>
              <a:rPr lang="ko-KR" altLang="en-US" sz="1200" dirty="0"/>
              <a:t>메일 </a:t>
            </a:r>
            <a:r>
              <a:rPr lang="en-US" altLang="ko-KR" sz="1200" dirty="0"/>
              <a:t>id </a:t>
            </a:r>
            <a:r>
              <a:rPr lang="ko-KR" altLang="en-US" sz="1200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24339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362E9A-46E5-BCF5-CE29-B7ABA8AD473F}"/>
              </a:ext>
            </a:extLst>
          </p:cNvPr>
          <p:cNvSpPr txBox="1"/>
          <p:nvPr/>
        </p:nvSpPr>
        <p:spPr>
          <a:xfrm>
            <a:off x="133003" y="216131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거래사실확인서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27EA3-5147-7B02-A09B-196A9C5F4E1F}"/>
              </a:ext>
            </a:extLst>
          </p:cNvPr>
          <p:cNvSpPr txBox="1"/>
          <p:nvPr/>
        </p:nvSpPr>
        <p:spPr>
          <a:xfrm>
            <a:off x="11079242" y="115110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20241015</a:t>
            </a:r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D33B8B-A80A-F1BC-9471-7E97F13A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3" y="842675"/>
            <a:ext cx="4851387" cy="24980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4BA83B8-46C7-F4EA-0ED6-BE8FDC3AB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89" y="268998"/>
            <a:ext cx="4699329" cy="251749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1B7583E-6FED-1CE7-4CD0-2348BE94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487" y="1066444"/>
            <a:ext cx="5260269" cy="26358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F8FB4AF-9D72-CC70-208D-45E55AB738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067" y="3557353"/>
            <a:ext cx="5937107" cy="30436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3941C01-D403-61DE-C1E3-DC126A120C96}"/>
              </a:ext>
            </a:extLst>
          </p:cNvPr>
          <p:cNvSpPr txBox="1"/>
          <p:nvPr/>
        </p:nvSpPr>
        <p:spPr>
          <a:xfrm>
            <a:off x="1391424" y="892310"/>
            <a:ext cx="102778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ORACLE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AE97D-1788-F3CE-EF3F-EC60451511CA}"/>
              </a:ext>
            </a:extLst>
          </p:cNvPr>
          <p:cNvSpPr txBox="1"/>
          <p:nvPr/>
        </p:nvSpPr>
        <p:spPr>
          <a:xfrm>
            <a:off x="7029571" y="422887"/>
            <a:ext cx="10294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MS-SQL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7034E73-5D05-8ED0-9C38-6B502FF68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612" y="5500440"/>
            <a:ext cx="6974908" cy="1201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DF9E625E-3807-3A26-9ED4-D493B32003EC}"/>
              </a:ext>
            </a:extLst>
          </p:cNvPr>
          <p:cNvSpPr/>
          <p:nvPr/>
        </p:nvSpPr>
        <p:spPr>
          <a:xfrm>
            <a:off x="6176356" y="514780"/>
            <a:ext cx="432262" cy="4322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</a:t>
            </a:r>
            <a:endParaRPr lang="ko-KR" altLang="en-US" sz="1400" b="1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D46C3F9-D013-3EC1-8E01-0C00A5D9F878}"/>
              </a:ext>
            </a:extLst>
          </p:cNvPr>
          <p:cNvSpPr/>
          <p:nvPr/>
        </p:nvSpPr>
        <p:spPr>
          <a:xfrm>
            <a:off x="6292735" y="2988182"/>
            <a:ext cx="432262" cy="4322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C31EDA-D62A-381A-3654-8AF076FCFB0D}"/>
              </a:ext>
            </a:extLst>
          </p:cNvPr>
          <p:cNvSpPr/>
          <p:nvPr/>
        </p:nvSpPr>
        <p:spPr>
          <a:xfrm>
            <a:off x="7626758" y="5730029"/>
            <a:ext cx="432262" cy="43226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3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1A64DB-45D4-62D0-10FA-31B94016FD39}"/>
              </a:ext>
            </a:extLst>
          </p:cNvPr>
          <p:cNvSpPr txBox="1"/>
          <p:nvPr/>
        </p:nvSpPr>
        <p:spPr>
          <a:xfrm>
            <a:off x="364256" y="3847599"/>
            <a:ext cx="44646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헤더에 공란 </a:t>
            </a:r>
            <a:r>
              <a:rPr lang="en-US" altLang="ko-KR" dirty="0"/>
              <a:t>1</a:t>
            </a:r>
            <a:r>
              <a:rPr lang="ko-KR" altLang="en-US" dirty="0"/>
              <a:t>페이지가 생성됨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헤더만 나타나고 이후는 공란임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최초</a:t>
            </a:r>
            <a:r>
              <a:rPr lang="ko-KR" altLang="ko-KR" sz="1800" dirty="0">
                <a:solidFill>
                  <a:srgbClr val="20487B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페이지</a:t>
            </a:r>
            <a:r>
              <a:rPr lang="ko-KR" altLang="ko-KR" sz="1800" dirty="0">
                <a:solidFill>
                  <a:srgbClr val="20487B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이후의</a:t>
            </a:r>
            <a:r>
              <a:rPr lang="ko-KR" altLang="ko-KR" sz="1800" dirty="0">
                <a:solidFill>
                  <a:srgbClr val="20487B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페이지에</a:t>
            </a:r>
            <a:r>
              <a:rPr lang="ko-KR" altLang="ko-KR" sz="1800" dirty="0">
                <a:solidFill>
                  <a:srgbClr val="20487B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헤더항목</a:t>
            </a:r>
            <a:endParaRPr lang="en-US" altLang="ko-KR" sz="1800" dirty="0">
              <a:solidFill>
                <a:srgbClr val="20487B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solidFill>
                  <a:srgbClr val="20487B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en-US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출고일자</a:t>
            </a:r>
            <a:r>
              <a:rPr lang="en-US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구분</a:t>
            </a:r>
            <a:r>
              <a:rPr lang="en-US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수주번호</a:t>
            </a:r>
            <a:r>
              <a:rPr lang="en-US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, …)</a:t>
            </a:r>
            <a:r>
              <a:rPr lang="ko-KR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ko-KR" sz="1800" dirty="0">
                <a:solidFill>
                  <a:srgbClr val="20487B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solidFill>
                  <a:srgbClr val="20487B"/>
                </a:solidFill>
                <a:effectLst/>
                <a:latin typeface="Arial" panose="020B0604020202020204" pitchFamily="34" charset="0"/>
                <a:ea typeface="맑은 고딕" panose="020B0503020000020004" pitchFamily="50" charset="-127"/>
                <a:cs typeface="Times New Roman" panose="02020603050405020304" pitchFamily="18" charset="0"/>
              </a:rPr>
              <a:t>없음</a:t>
            </a:r>
            <a:r>
              <a:rPr lang="ko-KR" altLang="ko-KR" sz="1800" dirty="0">
                <a:solidFill>
                  <a:srgbClr val="20487B"/>
                </a:solidFill>
                <a:effectLst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9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d200093-0cba-48cb-9853-16fb53354a4d}" enabled="0" method="" siteId="{ad200093-0cba-48cb-9853-16fb53354a4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125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Yoo, Byung-Seok (ext.)</dc:creator>
  <cp:lastModifiedBy>Yoo, Byung-Seok (ext.)</cp:lastModifiedBy>
  <cp:revision>3</cp:revision>
  <dcterms:created xsi:type="dcterms:W3CDTF">2024-06-05T03:58:53Z</dcterms:created>
  <dcterms:modified xsi:type="dcterms:W3CDTF">2024-10-15T01:14:14Z</dcterms:modified>
</cp:coreProperties>
</file>