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5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29C14A-F795-9C3E-FD04-DA049FB8F0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05ED897-2336-425E-70E3-6072F16F8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C559D-60B7-9A65-4A21-E83996D07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AB87ED-2BCF-81A3-F3BB-6CE0FA83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9819DC-3676-F9DC-F42A-1FBD31C7C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265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E45B2-3EB1-41AE-7909-29898EF4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CC086B0-AA57-E7AE-851C-98562FD3A8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268CA0-F52B-189E-DF94-9B4B8B4B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9F7544-41F1-F106-7C2C-8E97C0BDB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82D075C-9456-B3CF-7680-8A3BB3A7B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897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13F7549-B33B-2DCD-F3A6-A3A73742D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91B7B1D-1942-1F13-761A-DF6F7D50D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3B22E7-9502-344B-D833-C259ED365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62D884-E6AB-9267-FEF7-A6FEE7E2B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5657E8-E002-31A5-CE6D-287BA4AEC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415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1541E-6D3B-DF29-8F50-41027BDD9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8A2C51-FD57-3325-C3D8-E9A3E03F33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5D0336-A0CA-C5E5-16D8-8F130D4A6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47AE01-8C19-D835-5667-5CD06CC57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155DBC-FD96-C5F3-93C8-83CD230C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641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856C91-7BA5-EC70-0D8A-8CD2A2C7C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0EEA40-3C64-E504-9BA5-341135404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506D1-BD5F-C3FC-8173-F33B5B1D1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A390EC-BF76-B3D5-ED6B-D09794D69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A8E05F-D6D4-CBFA-B688-A075BCAF3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8177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43B269-461A-E400-6830-8227FC8C0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E341BC-F7BE-AFD2-4915-252CC85FCF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D6DCD46-D108-48E3-DBE1-EC8EE34E27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44D3A9-F901-5BCC-FDD1-224DAE1F9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7753C5-9E9F-F88F-C68B-D4ED6F96D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D39D5FA-433D-5AC1-4B90-A4E8929EE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04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12EB-74B9-64FE-7C34-5C2C9FB1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4344C4-4258-698E-998F-8CBD3DD2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0E2B308-4F3C-750B-3E02-6F8EEC5C2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F7B4287-1F09-08A2-8965-51F971289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22A42C9-75D0-52C1-F643-4F148B02AF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9FC9327-EA4D-3694-F24E-4E51488A3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A986859-FEA7-A58E-9BDB-9832972EB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01C3A1-3148-18C2-61F9-C11764E9A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60368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6295F4-C248-E101-22C9-02BFF5CAD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9384962-4570-5B44-D842-69137911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9DAC48-35E8-F8ED-E51C-6050B9D39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9D811B0-308A-B19B-D825-4BE602C79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442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5C4A2A1-DAC1-6C99-9389-A48FDF68A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DF8770-806A-1A4E-12EA-1AD1C7F09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2265E2-71E1-6C0C-50A2-11ACDD8F4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696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72E821-A2BC-1C25-B44D-CD245A45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646096-50E4-0AE7-9D33-5A5C683382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BB74BD3-7DF7-C86B-6BDE-AD83AF3FB8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D672FD-9279-022C-0F2B-1176BE2F0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E0F4808-C3ED-4E87-0071-C17326A14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2BDC52-417C-39AA-3FE6-44EBDA35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5394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244082-B376-A20E-0E83-75F7EB0AD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849E3CE-151F-A304-843A-277ADC109E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1EB53B-8AF3-CAD6-58F7-9CC0FFCE5F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90E72-68C5-B4F6-043F-18EBC81C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D9B8C98-7B74-38F2-8DC2-3F006E469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30135-6918-1B14-FC11-A212F337F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487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93D2ED-46DF-2F49-779B-54ACC59ED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164A6C-BFAA-7951-0E96-077FFB88A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BC2AE09-B68E-7967-47C3-FDAD38AE84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602900-7598-4F5F-8EBB-233BD872191C}" type="datetimeFigureOut">
              <a:rPr lang="ko-KR" altLang="en-US" smtClean="0"/>
              <a:t>2024-10-17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79157E-47A9-EA27-79B6-1C772B9946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9187A5-E310-CF85-A858-4BEA36E74E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2C31D-2E93-46FD-8792-4B64E22C2B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657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5D00E7BB-D35C-794C-28D3-2673C8F0F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5788" y="2815852"/>
            <a:ext cx="6711965" cy="24863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73C60E-E50B-DE6D-06F3-E32A25EDC5FC}"/>
              </a:ext>
            </a:extLst>
          </p:cNvPr>
          <p:cNvSpPr txBox="1"/>
          <p:nvPr/>
        </p:nvSpPr>
        <p:spPr>
          <a:xfrm>
            <a:off x="8469191" y="227466"/>
            <a:ext cx="1487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주문등록 오류</a:t>
            </a: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C5B1A4E9-7549-8C68-1A1E-1DF0FB870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41" y="91441"/>
            <a:ext cx="8149130" cy="304245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7F9FB3C-2166-551D-BBC6-9AAD19CC2E32}"/>
              </a:ext>
            </a:extLst>
          </p:cNvPr>
          <p:cNvSpPr txBox="1"/>
          <p:nvPr/>
        </p:nvSpPr>
        <p:spPr>
          <a:xfrm>
            <a:off x="5469772" y="1839408"/>
            <a:ext cx="9605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01023452345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EC322-B4D8-516F-A615-0C9344197107}"/>
              </a:ext>
            </a:extLst>
          </p:cNvPr>
          <p:cNvSpPr txBox="1"/>
          <p:nvPr/>
        </p:nvSpPr>
        <p:spPr>
          <a:xfrm>
            <a:off x="10416174" y="58189"/>
            <a:ext cx="1095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20241017</a:t>
            </a:r>
            <a:endParaRPr lang="ko-KR" altLang="en-US" sz="16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391DA97-B4C6-0DF6-57B3-C1F4A7D770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68" y="4199751"/>
            <a:ext cx="6797220" cy="248635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B094B4A-96F4-F8D1-55C8-4CD5DAA3AB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72756" y="5471481"/>
            <a:ext cx="2991004" cy="95254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타원 12">
            <a:extLst>
              <a:ext uri="{FF2B5EF4-FFF2-40B4-BE49-F238E27FC236}">
                <a16:creationId xmlns:a16="http://schemas.microsoft.com/office/drawing/2014/main" id="{64F2DC45-4D8B-D53D-38EA-DE722C635B1D}"/>
              </a:ext>
            </a:extLst>
          </p:cNvPr>
          <p:cNvSpPr/>
          <p:nvPr/>
        </p:nvSpPr>
        <p:spPr>
          <a:xfrm>
            <a:off x="581891" y="147940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1</a:t>
            </a:r>
            <a:endParaRPr lang="ko-KR" altLang="en-US" sz="1200" b="1" dirty="0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8084D790-CC99-7AAC-7733-C2EF0FAA99F1}"/>
              </a:ext>
            </a:extLst>
          </p:cNvPr>
          <p:cNvSpPr/>
          <p:nvPr/>
        </p:nvSpPr>
        <p:spPr>
          <a:xfrm>
            <a:off x="3431862" y="1659408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2</a:t>
            </a:r>
            <a:endParaRPr lang="ko-KR" altLang="en-US" sz="1200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BC0F55D-DA45-F0A8-2A9A-5E583999F50F}"/>
              </a:ext>
            </a:extLst>
          </p:cNvPr>
          <p:cNvSpPr/>
          <p:nvPr/>
        </p:nvSpPr>
        <p:spPr>
          <a:xfrm>
            <a:off x="7792756" y="217479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3</a:t>
            </a:r>
            <a:endParaRPr lang="ko-KR" altLang="en-US" sz="1200" b="1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8AC3AE85-B3F7-69D5-D1AD-1A007CAD214E}"/>
              </a:ext>
            </a:extLst>
          </p:cNvPr>
          <p:cNvSpPr/>
          <p:nvPr/>
        </p:nvSpPr>
        <p:spPr>
          <a:xfrm>
            <a:off x="10714378" y="3839751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4</a:t>
            </a:r>
            <a:endParaRPr lang="ko-KR" altLang="en-US" sz="1200" b="1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520A2064-0C43-F531-D356-5132A9279E08}"/>
              </a:ext>
            </a:extLst>
          </p:cNvPr>
          <p:cNvSpPr/>
          <p:nvPr/>
        </p:nvSpPr>
        <p:spPr>
          <a:xfrm>
            <a:off x="11331346" y="3249000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5</a:t>
            </a:r>
            <a:endParaRPr lang="ko-KR" altLang="en-US" sz="1200" b="1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850AD2F-B876-3007-5B96-C389C147ABFC}"/>
              </a:ext>
            </a:extLst>
          </p:cNvPr>
          <p:cNvSpPr/>
          <p:nvPr/>
        </p:nvSpPr>
        <p:spPr>
          <a:xfrm>
            <a:off x="7864271" y="459390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6</a:t>
            </a:r>
            <a:endParaRPr lang="ko-KR" altLang="en-US" sz="1200" b="1" dirty="0"/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4195746-46F6-E779-57FC-C59828070A8F}"/>
              </a:ext>
            </a:extLst>
          </p:cNvPr>
          <p:cNvSpPr/>
          <p:nvPr/>
        </p:nvSpPr>
        <p:spPr>
          <a:xfrm>
            <a:off x="11667753" y="4593906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7</a:t>
            </a:r>
            <a:endParaRPr lang="ko-KR" altLang="en-US" sz="1200" b="1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2A38E994-B5FF-9924-6281-9A43A7AAB899}"/>
              </a:ext>
            </a:extLst>
          </p:cNvPr>
          <p:cNvSpPr/>
          <p:nvPr/>
        </p:nvSpPr>
        <p:spPr>
          <a:xfrm>
            <a:off x="4955788" y="6008057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8</a:t>
            </a:r>
            <a:endParaRPr lang="ko-KR" altLang="en-US" sz="1200" b="1" dirty="0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7583EF13-4965-94E9-C158-660AD45A4C4D}"/>
              </a:ext>
            </a:extLst>
          </p:cNvPr>
          <p:cNvSpPr/>
          <p:nvPr/>
        </p:nvSpPr>
        <p:spPr>
          <a:xfrm>
            <a:off x="6070291" y="4763552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/>
              <a:t>9</a:t>
            </a:r>
            <a:endParaRPr lang="ko-KR" altLang="en-US" sz="1200" b="1" dirty="0"/>
          </a:p>
        </p:txBody>
      </p:sp>
      <p:sp>
        <p:nvSpPr>
          <p:cNvPr id="25" name="타원 24">
            <a:extLst>
              <a:ext uri="{FF2B5EF4-FFF2-40B4-BE49-F238E27FC236}">
                <a16:creationId xmlns:a16="http://schemas.microsoft.com/office/drawing/2014/main" id="{2BDF01EF-BA28-4F5D-278C-24CEC3F5A4AD}"/>
              </a:ext>
            </a:extLst>
          </p:cNvPr>
          <p:cNvSpPr/>
          <p:nvPr/>
        </p:nvSpPr>
        <p:spPr>
          <a:xfrm>
            <a:off x="9108258" y="5767755"/>
            <a:ext cx="360000" cy="360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b="1" dirty="0"/>
              <a:t>10</a:t>
            </a:r>
            <a:endParaRPr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37259725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14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Yoo, Byung-Seok (ext.)</dc:creator>
  <cp:lastModifiedBy>Yoo, Byung-Seok (ext.)</cp:lastModifiedBy>
  <cp:revision>1</cp:revision>
  <dcterms:created xsi:type="dcterms:W3CDTF">2024-10-17T08:18:33Z</dcterms:created>
  <dcterms:modified xsi:type="dcterms:W3CDTF">2024-10-17T09:21:39Z</dcterms:modified>
</cp:coreProperties>
</file>