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5" r:id="rId3"/>
    <p:sldId id="258" r:id="rId4"/>
    <p:sldId id="267" r:id="rId5"/>
    <p:sldId id="266" r:id="rId6"/>
    <p:sldId id="257" r:id="rId7"/>
    <p:sldId id="268" r:id="rId8"/>
    <p:sldId id="260" r:id="rId9"/>
    <p:sldId id="269" r:id="rId10"/>
    <p:sldId id="25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31E52-5867-09B9-3BB3-010D36D6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8B0C4A-9CF6-A91C-6FAF-7DB24C08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1618B-18E1-8C93-7951-04A9F80F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3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4EDF8-DF8D-DB33-6592-3ADA8236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F40420-63AD-0BA5-BFD3-E0625E3FE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65921-A3A5-4CB1-E8FC-62C619DB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480EA-0192-8475-A83B-FB38EFD5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429DB-AB36-CA97-2429-5BDCDCBF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50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E5BF50-FA47-B47C-4AE1-81578AD05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DC473C-2197-8731-3142-6660C6F40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43CC7-2769-2550-7BA3-89812EEA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2AD02-8FD0-F94A-4A2F-D72E720D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3FB48B-8DEC-AAF5-103A-D375F907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1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11665-172D-1864-691E-CA4AA82C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D145E-C944-1C10-FBB6-0F0AB09F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2DA190-B8DA-BC8D-11E8-1E78CAEF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A532E-36C5-BC87-5EE6-9FCB48E0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80837-78C9-DBEA-1B9F-CC83D7CA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2C3CA-756A-1915-0500-98C65565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A886B-EE92-E89F-083B-3F0C88BF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67AA0-105F-8587-B388-2B5BF4D6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1AC1D-9639-4AB0-3139-2E1FBB6D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48AD1-F1D2-58CE-CBD9-76F26B4F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62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F9CF0-58F4-7456-4C14-A72AD098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143E95-9686-BADA-79CF-6ECF2F8F1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F8502C-0DCE-3CBC-7022-915E0D072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1CDF4C-FEF1-F2F3-9FE8-30361447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8C4B6-CD41-08E3-42BC-60C65D54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A41EB-52D1-590A-9E56-42F22D92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3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E1216-DEFD-9BD5-31BB-6EB6CCFC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E6098-739D-E503-2112-1E27ABF0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71FEB-DE60-5BAA-1613-C4060FD6F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E8F7B-9E62-D6C1-3191-B5D8F6342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7C8D2-B18D-1F8F-A9FA-A080A1BE4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26A11-88D5-A63E-FF09-06FC36A1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BAB9E1-0371-C6ED-2236-D89A1ADB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4C2BAE-D70A-A34F-071C-D1F15E47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6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58E2A-93D9-6B46-D985-8A507A8E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913454-14B1-58E0-37C3-C67A173C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7A3209-6FAE-EDEA-7216-6B448A59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C1277E-E6F4-8CFC-53DF-4BB4A364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0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AA8212-D650-BCF8-11DF-4E6AA9D9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D2BD2F-08DD-D8F0-546E-F2B3EEF4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53D6A-D5E1-A786-1153-1E0576FD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79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9A874-3649-F331-DC1D-18BCFAA4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6CC5B-B9B6-B81E-93A0-3B045ABE5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E83E34-B8DF-3A57-C91B-07592C334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EB89D-EB3B-52D5-B036-2444175F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6DC3BE-87CB-7EB2-EB06-EFA7392D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5DDE9-3D65-DC32-B261-34193100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6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BBA3-B28C-35D9-4A24-E7FA4014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CBD96B-165F-FBFD-3498-BD7E77479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6CCDA4-372B-9A77-415A-68A315A83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8F9D1-60E2-51B8-91DB-747B42DC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AED395-F0B7-BB0C-824B-B322651A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D5DCF-8B66-F47B-B5F4-38657DA1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8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951716-D648-F7E2-5B0F-74CDC75F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DB3B4-906C-1876-C09F-B367B1C2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5BBA5-9720-47C9-D1E5-BB7F0C74F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DE96-EA3D-4DF9-BA4B-4634AE6BD0BC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FCC20-C1C1-736C-2C55-6BE5839F3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D83B-A8C3-F21A-A0D4-52187590F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F6610-377B-4C9D-B522-7C24D35FAE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6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A66DD42-0983-0D65-6ADA-25B3F4404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6" y="601671"/>
            <a:ext cx="12021168" cy="41023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BCB65-6A13-85BD-DFA1-06B2D360A130}"/>
              </a:ext>
            </a:extLst>
          </p:cNvPr>
          <p:cNvSpPr txBox="1"/>
          <p:nvPr/>
        </p:nvSpPr>
        <p:spPr>
          <a:xfrm>
            <a:off x="11327661" y="6583679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69E3E-AA5B-CFDF-5509-5438D615C5D9}"/>
              </a:ext>
            </a:extLst>
          </p:cNvPr>
          <p:cNvSpPr txBox="1"/>
          <p:nvPr/>
        </p:nvSpPr>
        <p:spPr>
          <a:xfrm>
            <a:off x="-1" y="66503"/>
            <a:ext cx="885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2410181 </a:t>
            </a:r>
            <a:r>
              <a:rPr lang="ko-KR" altLang="en-US" sz="1400" dirty="0"/>
              <a:t>주문확정</a:t>
            </a:r>
            <a:r>
              <a:rPr lang="en-US" altLang="ko-KR" sz="1400" dirty="0"/>
              <a:t>: </a:t>
            </a:r>
            <a:r>
              <a:rPr lang="ko-KR" altLang="en-US" sz="1400" dirty="0"/>
              <a:t>웹주문현황 화면에서 주문확정을 하려고 하는데 주문등록한 자료가 나타나지 않음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84B0A22-EE10-673D-E487-3AE1C35253F3}"/>
              </a:ext>
            </a:extLst>
          </p:cNvPr>
          <p:cNvSpPr/>
          <p:nvPr/>
        </p:nvSpPr>
        <p:spPr>
          <a:xfrm>
            <a:off x="870970" y="202101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92AB4F-40FA-B4E1-2A96-ACC62A3FE749}"/>
              </a:ext>
            </a:extLst>
          </p:cNvPr>
          <p:cNvSpPr/>
          <p:nvPr/>
        </p:nvSpPr>
        <p:spPr>
          <a:xfrm>
            <a:off x="942905" y="269414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6C0665-D19C-DF87-F228-BE156A99F722}"/>
              </a:ext>
            </a:extLst>
          </p:cNvPr>
          <p:cNvSpPr/>
          <p:nvPr/>
        </p:nvSpPr>
        <p:spPr>
          <a:xfrm>
            <a:off x="10106846" y="138513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227683-9327-C48C-D277-8EE132E03E17}"/>
              </a:ext>
            </a:extLst>
          </p:cNvPr>
          <p:cNvSpPr/>
          <p:nvPr/>
        </p:nvSpPr>
        <p:spPr>
          <a:xfrm>
            <a:off x="6344744" y="287414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F601A27-1EFA-B340-8046-7207FA99D9F6}"/>
              </a:ext>
            </a:extLst>
          </p:cNvPr>
          <p:cNvSpPr/>
          <p:nvPr/>
        </p:nvSpPr>
        <p:spPr>
          <a:xfrm>
            <a:off x="2502068" y="3427386"/>
            <a:ext cx="3133898" cy="665356"/>
          </a:xfrm>
          <a:prstGeom prst="wedgeRoundRectCallout">
            <a:avLst>
              <a:gd name="adj1" fmla="val 55415"/>
              <a:gd name="adj2" fmla="val -903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주문등록한 자료가 나타나지 않음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EBED7-6985-0780-E16A-094ED7366342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프로세스</a:t>
            </a: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AB4F5B21-1459-43B2-4C27-715B12722ABB}"/>
              </a:ext>
            </a:extLst>
          </p:cNvPr>
          <p:cNvSpPr/>
          <p:nvPr/>
        </p:nvSpPr>
        <p:spPr>
          <a:xfrm>
            <a:off x="756604" y="5146623"/>
            <a:ext cx="3133898" cy="665356"/>
          </a:xfrm>
          <a:prstGeom prst="wedgeRoundRectCallout">
            <a:avLst>
              <a:gd name="adj1" fmla="val 55415"/>
              <a:gd name="adj2" fmla="val -903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10/18</a:t>
            </a:r>
            <a:r>
              <a:rPr lang="ko-KR" altLang="en-US" sz="1200" dirty="0"/>
              <a:t>일에 주문등록한 자료가 </a:t>
            </a:r>
            <a:r>
              <a:rPr lang="en-US" altLang="ko-KR" sz="1200" dirty="0"/>
              <a:t>DB</a:t>
            </a:r>
            <a:r>
              <a:rPr lang="ko-KR" altLang="en-US" sz="1200" dirty="0"/>
              <a:t>에 있음</a:t>
            </a:r>
            <a:endParaRPr lang="en-US" altLang="ko-KR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A679621-DF33-ADE6-9E74-30479158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017" y="4595823"/>
            <a:ext cx="7366379" cy="1587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134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65A251A-D9B3-53CE-49D7-BA7A76126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91" y="411831"/>
            <a:ext cx="11325782" cy="615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2387773-FE41-3774-1F4C-2159B624869B}"/>
              </a:ext>
            </a:extLst>
          </p:cNvPr>
          <p:cNvSpPr/>
          <p:nvPr/>
        </p:nvSpPr>
        <p:spPr>
          <a:xfrm>
            <a:off x="911522" y="210140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ACA5DA-624E-3413-E1FA-074C0C214C59}"/>
              </a:ext>
            </a:extLst>
          </p:cNvPr>
          <p:cNvSpPr/>
          <p:nvPr/>
        </p:nvSpPr>
        <p:spPr>
          <a:xfrm>
            <a:off x="1091522" y="265894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9C68DD7-4AFD-E24B-A0A9-3042D7266A4A}"/>
              </a:ext>
            </a:extLst>
          </p:cNvPr>
          <p:cNvSpPr/>
          <p:nvPr/>
        </p:nvSpPr>
        <p:spPr>
          <a:xfrm>
            <a:off x="6384697" y="5036894"/>
            <a:ext cx="4039985" cy="1005840"/>
          </a:xfrm>
          <a:prstGeom prst="wedgeRoundRectCallout">
            <a:avLst>
              <a:gd name="adj1" fmla="val -31032"/>
              <a:gd name="adj2" fmla="val -13832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내화구조 품질관리서</a:t>
            </a:r>
            <a:r>
              <a:rPr lang="en-US" altLang="ko-KR" sz="1400" dirty="0"/>
              <a:t>] </a:t>
            </a:r>
            <a:r>
              <a:rPr lang="ko-KR" altLang="en-US" sz="1400" dirty="0"/>
              <a:t>장표가 나타나지 않음</a:t>
            </a:r>
            <a:endParaRPr lang="en-US" altLang="ko-KR" sz="1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330F54D-2765-743D-7989-68A72663967D}"/>
              </a:ext>
            </a:extLst>
          </p:cNvPr>
          <p:cNvSpPr/>
          <p:nvPr/>
        </p:nvSpPr>
        <p:spPr>
          <a:xfrm>
            <a:off x="6204697" y="152061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827478-17CC-F1C0-BE4E-7AC32E45D94B}"/>
              </a:ext>
            </a:extLst>
          </p:cNvPr>
          <p:cNvSpPr/>
          <p:nvPr/>
        </p:nvSpPr>
        <p:spPr>
          <a:xfrm>
            <a:off x="3910384" y="60427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93EC170-3D6B-4384-F60F-001794CB569E}"/>
              </a:ext>
            </a:extLst>
          </p:cNvPr>
          <p:cNvSpPr/>
          <p:nvPr/>
        </p:nvSpPr>
        <p:spPr>
          <a:xfrm>
            <a:off x="2608901" y="271347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5D4159-2511-42B9-4312-CA0D7E998C18}"/>
              </a:ext>
            </a:extLst>
          </p:cNvPr>
          <p:cNvSpPr/>
          <p:nvPr/>
        </p:nvSpPr>
        <p:spPr>
          <a:xfrm>
            <a:off x="8860072" y="301894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892A6-C371-FDD0-21A6-856B03DB2D50}"/>
              </a:ext>
            </a:extLst>
          </p:cNvPr>
          <p:cNvSpPr txBox="1"/>
          <p:nvPr/>
        </p:nvSpPr>
        <p:spPr>
          <a:xfrm>
            <a:off x="0" y="33251"/>
            <a:ext cx="6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2024101810 </a:t>
            </a:r>
            <a:r>
              <a:rPr lang="ko-KR" altLang="en-US" sz="1400" dirty="0"/>
              <a:t>출력자료</a:t>
            </a:r>
            <a:r>
              <a:rPr lang="en-US" altLang="ko-KR" sz="1400" dirty="0"/>
              <a:t>: </a:t>
            </a:r>
            <a:r>
              <a:rPr lang="ko-KR" altLang="en-US" sz="1400" dirty="0"/>
              <a:t>내화구조 품질관리서 </a:t>
            </a:r>
            <a:r>
              <a:rPr lang="en-US" altLang="ko-KR" sz="1400" dirty="0"/>
              <a:t>… </a:t>
            </a:r>
            <a:r>
              <a:rPr lang="ko-KR" altLang="en-US" sz="1400" dirty="0"/>
              <a:t>내용 없음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90BD9B-81D7-0B9C-A09B-5D1CAF281DBF}"/>
              </a:ext>
            </a:extLst>
          </p:cNvPr>
          <p:cNvSpPr txBox="1"/>
          <p:nvPr/>
        </p:nvSpPr>
        <p:spPr>
          <a:xfrm>
            <a:off x="11327661" y="6600303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015AD-350B-BDE5-9BD0-990065C7F508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출력자료</a:t>
            </a:r>
          </a:p>
        </p:txBody>
      </p:sp>
    </p:spTree>
    <p:extLst>
      <p:ext uri="{BB962C8B-B14F-4D97-AF65-F5344CB8AC3E}">
        <p14:creationId xmlns:p14="http://schemas.microsoft.com/office/powerpoint/2010/main" val="283270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DBCB65-6A13-85BD-DFA1-06B2D360A130}"/>
              </a:ext>
            </a:extLst>
          </p:cNvPr>
          <p:cNvSpPr txBox="1"/>
          <p:nvPr/>
        </p:nvSpPr>
        <p:spPr>
          <a:xfrm>
            <a:off x="11327661" y="6583679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9D63F8-2CAA-F7DC-26AF-BCE8295B4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2" y="577836"/>
            <a:ext cx="11989416" cy="5004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69E3E-AA5B-CFDF-5509-5438D615C5D9}"/>
              </a:ext>
            </a:extLst>
          </p:cNvPr>
          <p:cNvSpPr txBox="1"/>
          <p:nvPr/>
        </p:nvSpPr>
        <p:spPr>
          <a:xfrm>
            <a:off x="0" y="66503"/>
            <a:ext cx="94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2410182 </a:t>
            </a:r>
            <a:r>
              <a:rPr lang="ko-KR" altLang="en-US" sz="1400" dirty="0"/>
              <a:t>주문확정</a:t>
            </a:r>
            <a:r>
              <a:rPr lang="en-US" altLang="ko-KR" sz="1400" dirty="0"/>
              <a:t>: </a:t>
            </a:r>
            <a:r>
              <a:rPr lang="ko-KR" altLang="en-US" sz="1400" dirty="0"/>
              <a:t>기존에 주문등록</a:t>
            </a:r>
            <a:r>
              <a:rPr lang="en-US" altLang="ko-KR" sz="1400" dirty="0"/>
              <a:t>(10/11)</a:t>
            </a:r>
            <a:r>
              <a:rPr lang="ko-KR" altLang="en-US" sz="1400" dirty="0"/>
              <a:t>한 자료를 웹주문현황에서 처리하려고 하는데 </a:t>
            </a:r>
            <a:r>
              <a:rPr lang="en-US" altLang="ko-KR" sz="1400" dirty="0"/>
              <a:t>PAGE</a:t>
            </a:r>
            <a:r>
              <a:rPr lang="ko-KR" altLang="en-US" sz="1400" dirty="0"/>
              <a:t> </a:t>
            </a:r>
            <a:r>
              <a:rPr lang="en-US" altLang="ko-KR" sz="1400" dirty="0"/>
              <a:t>NOT FOUND </a:t>
            </a:r>
            <a:r>
              <a:rPr lang="ko-KR" altLang="en-US" sz="1400" dirty="0"/>
              <a:t>발생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8BC9EA-D3F7-7481-8609-6EFE2F40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040" y="4117899"/>
            <a:ext cx="3860998" cy="2565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B84B0A22-EE10-673D-E487-3AE1C35253F3}"/>
              </a:ext>
            </a:extLst>
          </p:cNvPr>
          <p:cNvSpPr/>
          <p:nvPr/>
        </p:nvSpPr>
        <p:spPr>
          <a:xfrm>
            <a:off x="762905" y="182048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892AB4F-40FA-B4E1-2A96-ACC62A3FE749}"/>
              </a:ext>
            </a:extLst>
          </p:cNvPr>
          <p:cNvSpPr/>
          <p:nvPr/>
        </p:nvSpPr>
        <p:spPr>
          <a:xfrm>
            <a:off x="762905" y="238101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A2171E6-E343-F3EE-E02B-C97BEB047B78}"/>
              </a:ext>
            </a:extLst>
          </p:cNvPr>
          <p:cNvSpPr/>
          <p:nvPr/>
        </p:nvSpPr>
        <p:spPr>
          <a:xfrm>
            <a:off x="2291666" y="426442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6C0665-D19C-DF87-F228-BE156A99F722}"/>
              </a:ext>
            </a:extLst>
          </p:cNvPr>
          <p:cNvSpPr/>
          <p:nvPr/>
        </p:nvSpPr>
        <p:spPr>
          <a:xfrm>
            <a:off x="10576873" y="426442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227683-9327-C48C-D277-8EE132E03E17}"/>
              </a:ext>
            </a:extLst>
          </p:cNvPr>
          <p:cNvSpPr/>
          <p:nvPr/>
        </p:nvSpPr>
        <p:spPr>
          <a:xfrm>
            <a:off x="7132539" y="555310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F601A27-1EFA-B340-8046-7207FA99D9F6}"/>
              </a:ext>
            </a:extLst>
          </p:cNvPr>
          <p:cNvSpPr/>
          <p:nvPr/>
        </p:nvSpPr>
        <p:spPr>
          <a:xfrm>
            <a:off x="2162134" y="5553101"/>
            <a:ext cx="3133898" cy="1005840"/>
          </a:xfrm>
          <a:prstGeom prst="wedgeRoundRectCallout">
            <a:avLst>
              <a:gd name="adj1" fmla="val 58068"/>
              <a:gd name="adj2" fmla="val -7138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기존에 주문등록한 자료</a:t>
            </a:r>
            <a:r>
              <a:rPr lang="en-US" altLang="ko-KR" sz="1200" dirty="0"/>
              <a:t>(6)</a:t>
            </a:r>
            <a:r>
              <a:rPr lang="ko-KR" altLang="en-US" sz="1200" dirty="0"/>
              <a:t>를 </a:t>
            </a:r>
            <a:endParaRPr lang="en-US" altLang="ko-KR" sz="1200" dirty="0"/>
          </a:p>
          <a:p>
            <a:r>
              <a:rPr lang="ko-KR" altLang="en-US" sz="1200" dirty="0"/>
              <a:t>주문확정을 하려고 </a:t>
            </a:r>
            <a:endParaRPr lang="en-US" altLang="ko-KR" sz="1200" dirty="0"/>
          </a:p>
          <a:p>
            <a:r>
              <a:rPr lang="en-US" altLang="ko-KR" sz="1200" dirty="0"/>
              <a:t>(4) </a:t>
            </a:r>
            <a:r>
              <a:rPr lang="ko-KR" altLang="en-US" sz="1200" dirty="0"/>
              <a:t>처리 아이콘을 선택하면 </a:t>
            </a:r>
            <a:endParaRPr lang="en-US" altLang="ko-KR" sz="1200" dirty="0"/>
          </a:p>
          <a:p>
            <a:r>
              <a:rPr lang="en-US" altLang="ko-KR" sz="1200" dirty="0"/>
              <a:t>(5)</a:t>
            </a:r>
            <a:r>
              <a:rPr lang="ko-KR" altLang="en-US" sz="1200" dirty="0"/>
              <a:t>와 같이 오류 발생합니다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EBED7-6985-0780-E16A-094ED7366342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프로세스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8AAE57-0D8A-8C28-4418-E7D896376461}"/>
              </a:ext>
            </a:extLst>
          </p:cNvPr>
          <p:cNvSpPr/>
          <p:nvPr/>
        </p:nvSpPr>
        <p:spPr>
          <a:xfrm>
            <a:off x="2926080" y="2277687"/>
            <a:ext cx="879421" cy="285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9183C73-AA05-1A52-075B-63492187D6BE}"/>
              </a:ext>
            </a:extLst>
          </p:cNvPr>
          <p:cNvSpPr/>
          <p:nvPr/>
        </p:nvSpPr>
        <p:spPr>
          <a:xfrm>
            <a:off x="3445501" y="300920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4993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177633A3-A47E-D74C-1F2D-4DCF3D2E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56" y="390941"/>
            <a:ext cx="11443288" cy="6242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1C765-AD89-B11D-AA25-EA302D4660DC}"/>
              </a:ext>
            </a:extLst>
          </p:cNvPr>
          <p:cNvSpPr txBox="1"/>
          <p:nvPr/>
        </p:nvSpPr>
        <p:spPr>
          <a:xfrm>
            <a:off x="0" y="33251"/>
            <a:ext cx="6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2410183 QMS </a:t>
            </a:r>
            <a:r>
              <a:rPr lang="ko-KR" altLang="en-US" sz="1400" dirty="0"/>
              <a:t>조회 및 등록</a:t>
            </a:r>
            <a:r>
              <a:rPr lang="en-US" altLang="ko-KR" sz="1400" dirty="0"/>
              <a:t>:  [QMS </a:t>
            </a:r>
            <a:r>
              <a:rPr lang="ko-KR" altLang="en-US" sz="1400" dirty="0"/>
              <a:t>입력</a:t>
            </a:r>
            <a:r>
              <a:rPr lang="en-US" altLang="ko-KR" sz="1400" dirty="0"/>
              <a:t>] </a:t>
            </a:r>
            <a:r>
              <a:rPr lang="ko-KR" altLang="en-US" sz="1400" dirty="0"/>
              <a:t>오류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38695A-3B0E-A323-367A-CB3558917669}"/>
              </a:ext>
            </a:extLst>
          </p:cNvPr>
          <p:cNvSpPr/>
          <p:nvPr/>
        </p:nvSpPr>
        <p:spPr>
          <a:xfrm>
            <a:off x="969712" y="177061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796A5B-C349-E5D1-58BB-AFBE3226848A}"/>
              </a:ext>
            </a:extLst>
          </p:cNvPr>
          <p:cNvSpPr/>
          <p:nvPr/>
        </p:nvSpPr>
        <p:spPr>
          <a:xfrm>
            <a:off x="1049959" y="244315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0C18336-3FF3-C627-A3C6-41F5DB39AE5D}"/>
              </a:ext>
            </a:extLst>
          </p:cNvPr>
          <p:cNvSpPr/>
          <p:nvPr/>
        </p:nvSpPr>
        <p:spPr>
          <a:xfrm>
            <a:off x="6223179" y="2210893"/>
            <a:ext cx="4039985" cy="1005840"/>
          </a:xfrm>
          <a:prstGeom prst="wedgeRoundRectCallout">
            <a:avLst>
              <a:gd name="adj1" fmla="val -49756"/>
              <a:gd name="adj2" fmla="val -12345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QMS </a:t>
            </a:r>
            <a:r>
              <a:rPr lang="ko-KR" altLang="en-US" sz="1400" dirty="0"/>
              <a:t>정보를 입력하고자 </a:t>
            </a:r>
            <a:r>
              <a:rPr lang="en-US" altLang="ko-KR" sz="1400" dirty="0"/>
              <a:t>[QMS</a:t>
            </a:r>
            <a:r>
              <a:rPr lang="ko-KR" altLang="en-US" sz="1400" dirty="0"/>
              <a:t>입력</a:t>
            </a:r>
            <a:r>
              <a:rPr lang="en-US" altLang="ko-KR" sz="1400" dirty="0"/>
              <a:t>] </a:t>
            </a:r>
            <a:r>
              <a:rPr lang="ko-KR" altLang="en-US" sz="1400" dirty="0"/>
              <a:t>탭을 선택하면 </a:t>
            </a:r>
            <a:r>
              <a:rPr lang="en-US" altLang="ko-KR" sz="1400" dirty="0"/>
              <a:t>Error </a:t>
            </a:r>
            <a:r>
              <a:rPr lang="ko-KR" altLang="en-US" sz="1400" dirty="0"/>
              <a:t>발생</a:t>
            </a:r>
            <a:endParaRPr lang="en-US" altLang="ko-KR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300615-7E38-9E4F-D883-BC4CF1455B3F}"/>
              </a:ext>
            </a:extLst>
          </p:cNvPr>
          <p:cNvSpPr/>
          <p:nvPr/>
        </p:nvSpPr>
        <p:spPr>
          <a:xfrm>
            <a:off x="6344816" y="98673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F36D4FA-C9F2-2732-40D4-211F26B66434}"/>
              </a:ext>
            </a:extLst>
          </p:cNvPr>
          <p:cNvSpPr/>
          <p:nvPr/>
        </p:nvSpPr>
        <p:spPr>
          <a:xfrm>
            <a:off x="2378141" y="507207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E9C089B-4BB1-554A-B7EF-1A0603F050E1}"/>
              </a:ext>
            </a:extLst>
          </p:cNvPr>
          <p:cNvSpPr/>
          <p:nvPr/>
        </p:nvSpPr>
        <p:spPr>
          <a:xfrm>
            <a:off x="1821189" y="235381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643A1-3C87-9EEA-FE92-6D903993A3D6}"/>
              </a:ext>
            </a:extLst>
          </p:cNvPr>
          <p:cNvSpPr txBox="1"/>
          <p:nvPr/>
        </p:nvSpPr>
        <p:spPr>
          <a:xfrm>
            <a:off x="11327661" y="6600303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1B799-9D21-8DF0-98F8-468DADD3E014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프로세스</a:t>
            </a:r>
          </a:p>
        </p:txBody>
      </p:sp>
    </p:spTree>
    <p:extLst>
      <p:ext uri="{BB962C8B-B14F-4D97-AF65-F5344CB8AC3E}">
        <p14:creationId xmlns:p14="http://schemas.microsoft.com/office/powerpoint/2010/main" val="297998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944E74-1073-3F75-05BC-D105DBDC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" y="774563"/>
            <a:ext cx="12052919" cy="5308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977B3-7C35-64E1-CFB3-3B3136D464D1}"/>
              </a:ext>
            </a:extLst>
          </p:cNvPr>
          <p:cNvSpPr txBox="1"/>
          <p:nvPr/>
        </p:nvSpPr>
        <p:spPr>
          <a:xfrm>
            <a:off x="38977" y="33251"/>
            <a:ext cx="648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2410184 </a:t>
            </a:r>
            <a:r>
              <a:rPr lang="ko-KR" altLang="en-US" sz="1400" dirty="0"/>
              <a:t>전체주문현황</a:t>
            </a:r>
            <a:r>
              <a:rPr lang="en-US" altLang="ko-KR" sz="1400" dirty="0"/>
              <a:t>: </a:t>
            </a:r>
            <a:r>
              <a:rPr lang="ko-KR" altLang="en-US" sz="1400" dirty="0"/>
              <a:t>오더상태 오류</a:t>
            </a:r>
            <a:r>
              <a:rPr lang="en-US" altLang="ko-KR" sz="1400" dirty="0"/>
              <a:t>(</a:t>
            </a:r>
            <a:r>
              <a:rPr lang="ko-KR" altLang="en-US" sz="1400" dirty="0"/>
              <a:t>주문상태 </a:t>
            </a:r>
            <a:r>
              <a:rPr lang="en-US" altLang="ko-KR" sz="1400" dirty="0"/>
              <a:t>= [</a:t>
            </a:r>
            <a:r>
              <a:rPr lang="ko-KR" altLang="en-US" sz="1400" dirty="0"/>
              <a:t>배송완료</a:t>
            </a:r>
            <a:r>
              <a:rPr lang="en-US" altLang="ko-KR" sz="1400" dirty="0"/>
              <a:t>])</a:t>
            </a:r>
            <a:endParaRPr lang="ko-KR" altLang="en-US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2E31B0-A52C-7E5F-2A0A-1D4EE8ED21B9}"/>
              </a:ext>
            </a:extLst>
          </p:cNvPr>
          <p:cNvSpPr/>
          <p:nvPr/>
        </p:nvSpPr>
        <p:spPr>
          <a:xfrm>
            <a:off x="795144" y="193686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BD6998-A3ED-C21F-03D1-093E3E6DA778}"/>
              </a:ext>
            </a:extLst>
          </p:cNvPr>
          <p:cNvSpPr/>
          <p:nvPr/>
        </p:nvSpPr>
        <p:spPr>
          <a:xfrm>
            <a:off x="897776" y="265834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5AF88948-7B4D-FB84-4137-C8D92E764097}"/>
              </a:ext>
            </a:extLst>
          </p:cNvPr>
          <p:cNvSpPr/>
          <p:nvPr/>
        </p:nvSpPr>
        <p:spPr>
          <a:xfrm>
            <a:off x="4472247" y="4921134"/>
            <a:ext cx="4367435" cy="1296785"/>
          </a:xfrm>
          <a:prstGeom prst="wedgeRoundRectCallout">
            <a:avLst>
              <a:gd name="adj1" fmla="val 54154"/>
              <a:gd name="adj2" fmla="val -10151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주문상태</a:t>
            </a:r>
            <a:r>
              <a:rPr lang="en-US" altLang="ko-KR" sz="1200" dirty="0"/>
              <a:t>: [</a:t>
            </a:r>
            <a:r>
              <a:rPr lang="ko-KR" altLang="en-US" sz="1200" dirty="0"/>
              <a:t>전체</a:t>
            </a:r>
            <a:r>
              <a:rPr lang="en-US" altLang="ko-KR" sz="1200" dirty="0"/>
              <a:t>]</a:t>
            </a:r>
            <a:r>
              <a:rPr lang="ko-KR" altLang="en-US" sz="1200" dirty="0"/>
              <a:t>를 선택한 후에</a:t>
            </a:r>
            <a:endParaRPr lang="en-US" altLang="ko-KR" sz="1200" dirty="0"/>
          </a:p>
          <a:p>
            <a:r>
              <a:rPr lang="ko-KR" altLang="en-US" sz="1200" dirty="0"/>
              <a:t>주문상태</a:t>
            </a:r>
            <a:r>
              <a:rPr lang="en-US" altLang="ko-KR" sz="1200" dirty="0"/>
              <a:t>(3): [</a:t>
            </a:r>
            <a:r>
              <a:rPr lang="ko-KR" altLang="en-US" sz="1200" dirty="0"/>
              <a:t>배송완료</a:t>
            </a:r>
            <a:r>
              <a:rPr lang="en-US" altLang="ko-KR" sz="1200" dirty="0"/>
              <a:t>] </a:t>
            </a:r>
            <a:r>
              <a:rPr lang="ko-KR" altLang="en-US" sz="1200" dirty="0"/>
              <a:t>탭을 선택하면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=&gt; </a:t>
            </a:r>
            <a:r>
              <a:rPr lang="ko-KR" altLang="en-US" sz="1200" dirty="0"/>
              <a:t>정상적으로 자료가 나타나지 않음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* [</a:t>
            </a:r>
            <a:r>
              <a:rPr lang="ko-KR" altLang="en-US" sz="1200" dirty="0"/>
              <a:t>오더접수</a:t>
            </a:r>
            <a:r>
              <a:rPr lang="en-US" altLang="ko-KR" sz="1200" dirty="0"/>
              <a:t>] [</a:t>
            </a:r>
            <a:r>
              <a:rPr lang="ko-KR" altLang="en-US" sz="1200" dirty="0"/>
              <a:t>출하접수</a:t>
            </a:r>
            <a:r>
              <a:rPr lang="en-US" altLang="ko-KR" sz="1200" dirty="0"/>
              <a:t>] </a:t>
            </a:r>
            <a:r>
              <a:rPr lang="ko-KR" altLang="en-US" sz="1200" dirty="0"/>
              <a:t>등을 선택하면 정상적으로 자료가 나타납니다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343CCD-48A1-127D-34F7-2F8129AD6382}"/>
              </a:ext>
            </a:extLst>
          </p:cNvPr>
          <p:cNvSpPr/>
          <p:nvPr/>
        </p:nvSpPr>
        <p:spPr>
          <a:xfrm>
            <a:off x="5511340" y="21928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D09022C-735F-8BDB-11A3-949A3AD39216}"/>
              </a:ext>
            </a:extLst>
          </p:cNvPr>
          <p:cNvSpPr/>
          <p:nvPr/>
        </p:nvSpPr>
        <p:spPr>
          <a:xfrm>
            <a:off x="9638607" y="356439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0BAC4AF0-F786-BBA6-2D3F-8158370F7B31}"/>
              </a:ext>
            </a:extLst>
          </p:cNvPr>
          <p:cNvSpPr/>
          <p:nvPr/>
        </p:nvSpPr>
        <p:spPr>
          <a:xfrm>
            <a:off x="10644447" y="135320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2A148-9FAB-8A1F-2982-90B9F9773208}"/>
              </a:ext>
            </a:extLst>
          </p:cNvPr>
          <p:cNvSpPr txBox="1"/>
          <p:nvPr/>
        </p:nvSpPr>
        <p:spPr>
          <a:xfrm>
            <a:off x="11327661" y="6583676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B9DBF-1F7C-8421-3843-148D1B1A2571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조회화면</a:t>
            </a:r>
          </a:p>
        </p:txBody>
      </p:sp>
    </p:spTree>
    <p:extLst>
      <p:ext uri="{BB962C8B-B14F-4D97-AF65-F5344CB8AC3E}">
        <p14:creationId xmlns:p14="http://schemas.microsoft.com/office/powerpoint/2010/main" val="359191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944E74-1073-3F75-05BC-D105DBDC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" y="774563"/>
            <a:ext cx="12052919" cy="5308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977B3-7C35-64E1-CFB3-3B3136D464D1}"/>
              </a:ext>
            </a:extLst>
          </p:cNvPr>
          <p:cNvSpPr txBox="1"/>
          <p:nvPr/>
        </p:nvSpPr>
        <p:spPr>
          <a:xfrm>
            <a:off x="38977" y="33251"/>
            <a:ext cx="648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2410185 </a:t>
            </a:r>
            <a:r>
              <a:rPr lang="ko-KR" altLang="en-US" sz="1400" dirty="0"/>
              <a:t>전체주문현황</a:t>
            </a:r>
            <a:r>
              <a:rPr lang="en-US" altLang="ko-KR" sz="1400" dirty="0"/>
              <a:t>: </a:t>
            </a:r>
            <a:r>
              <a:rPr lang="ko-KR" altLang="en-US" sz="1400" dirty="0"/>
              <a:t>페이지 구분 오류</a:t>
            </a:r>
            <a:r>
              <a:rPr lang="en-US" altLang="ko-KR" sz="1400" dirty="0"/>
              <a:t> (</a:t>
            </a:r>
            <a:r>
              <a:rPr lang="ko-KR" altLang="en-US" sz="1400" dirty="0"/>
              <a:t>주문상태 </a:t>
            </a:r>
            <a:r>
              <a:rPr lang="en-US" altLang="ko-KR" sz="1400" dirty="0"/>
              <a:t>= [</a:t>
            </a:r>
            <a:r>
              <a:rPr lang="ko-KR" altLang="en-US" sz="1400" dirty="0"/>
              <a:t>배송완료</a:t>
            </a:r>
            <a:r>
              <a:rPr lang="en-US" altLang="ko-KR" sz="1400" dirty="0"/>
              <a:t>])</a:t>
            </a:r>
            <a:endParaRPr lang="ko-KR" altLang="en-US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2E31B0-A52C-7E5F-2A0A-1D4EE8ED21B9}"/>
              </a:ext>
            </a:extLst>
          </p:cNvPr>
          <p:cNvSpPr/>
          <p:nvPr/>
        </p:nvSpPr>
        <p:spPr>
          <a:xfrm>
            <a:off x="795144" y="193686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BD6998-A3ED-C21F-03D1-093E3E6DA778}"/>
              </a:ext>
            </a:extLst>
          </p:cNvPr>
          <p:cNvSpPr/>
          <p:nvPr/>
        </p:nvSpPr>
        <p:spPr>
          <a:xfrm>
            <a:off x="897776" y="265834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A507365-40EF-3E8A-6265-278FAA2FD089}"/>
              </a:ext>
            </a:extLst>
          </p:cNvPr>
          <p:cNvSpPr/>
          <p:nvPr/>
        </p:nvSpPr>
        <p:spPr>
          <a:xfrm>
            <a:off x="10482350" y="135320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343CCD-48A1-127D-34F7-2F8129AD6382}"/>
              </a:ext>
            </a:extLst>
          </p:cNvPr>
          <p:cNvSpPr/>
          <p:nvPr/>
        </p:nvSpPr>
        <p:spPr>
          <a:xfrm>
            <a:off x="5511340" y="219283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D09022C-735F-8BDB-11A3-949A3AD39216}"/>
              </a:ext>
            </a:extLst>
          </p:cNvPr>
          <p:cNvSpPr/>
          <p:nvPr/>
        </p:nvSpPr>
        <p:spPr>
          <a:xfrm>
            <a:off x="7064444" y="547344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E741239F-2B2A-C105-D6BE-94E2FEF10D9B}"/>
              </a:ext>
            </a:extLst>
          </p:cNvPr>
          <p:cNvSpPr/>
          <p:nvPr/>
        </p:nvSpPr>
        <p:spPr>
          <a:xfrm>
            <a:off x="7064444" y="4064923"/>
            <a:ext cx="4367435" cy="1296785"/>
          </a:xfrm>
          <a:prstGeom prst="wedgeRoundRectCallout">
            <a:avLst>
              <a:gd name="adj1" fmla="val -35874"/>
              <a:gd name="adj2" fmla="val 7476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주문상태</a:t>
            </a:r>
            <a:r>
              <a:rPr lang="en-US" altLang="ko-KR" sz="1200" dirty="0"/>
              <a:t>: [</a:t>
            </a:r>
            <a:r>
              <a:rPr lang="ko-KR" altLang="en-US" sz="1200" dirty="0"/>
              <a:t>전체</a:t>
            </a:r>
            <a:r>
              <a:rPr lang="en-US" altLang="ko-KR" sz="1200" dirty="0"/>
              <a:t>]</a:t>
            </a:r>
            <a:r>
              <a:rPr lang="ko-KR" altLang="en-US" sz="1200" dirty="0"/>
              <a:t>를 선택한 후에</a:t>
            </a:r>
            <a:endParaRPr lang="en-US" altLang="ko-KR" sz="1200" dirty="0"/>
          </a:p>
          <a:p>
            <a:r>
              <a:rPr lang="ko-KR" altLang="en-US" sz="1200" dirty="0"/>
              <a:t>주문상태</a:t>
            </a:r>
            <a:r>
              <a:rPr lang="en-US" altLang="ko-KR" sz="1200" dirty="0"/>
              <a:t>(3): [</a:t>
            </a:r>
            <a:r>
              <a:rPr lang="ko-KR" altLang="en-US" sz="1200" dirty="0"/>
              <a:t>배송완료</a:t>
            </a:r>
            <a:r>
              <a:rPr lang="en-US" altLang="ko-KR" sz="1200" dirty="0"/>
              <a:t>] </a:t>
            </a:r>
            <a:r>
              <a:rPr lang="ko-KR" altLang="en-US" sz="1200" dirty="0"/>
              <a:t>탭을 선택하면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=&gt; </a:t>
            </a:r>
            <a:r>
              <a:rPr lang="ko-KR" altLang="en-US" sz="1200" dirty="0"/>
              <a:t>다음 페이지 기능이 실행되지 않음</a:t>
            </a:r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* [</a:t>
            </a:r>
            <a:r>
              <a:rPr lang="ko-KR" altLang="en-US" sz="1200" dirty="0"/>
              <a:t>오더접수</a:t>
            </a:r>
            <a:r>
              <a:rPr lang="en-US" altLang="ko-KR" sz="1200" dirty="0"/>
              <a:t>] [</a:t>
            </a:r>
            <a:r>
              <a:rPr lang="ko-KR" altLang="en-US" sz="1200" dirty="0"/>
              <a:t>출하접수</a:t>
            </a:r>
            <a:r>
              <a:rPr lang="en-US" altLang="ko-KR" sz="1200" dirty="0"/>
              <a:t>] </a:t>
            </a:r>
            <a:r>
              <a:rPr lang="ko-KR" altLang="en-US" sz="1200" dirty="0"/>
              <a:t>등과 같이 다른 주문상태에서는 다음 페이지 기능 정상 동작합니다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1B95C-E9BA-94F3-9F8D-F1221C437622}"/>
              </a:ext>
            </a:extLst>
          </p:cNvPr>
          <p:cNvSpPr txBox="1"/>
          <p:nvPr/>
        </p:nvSpPr>
        <p:spPr>
          <a:xfrm>
            <a:off x="11327661" y="6583676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994DC-5346-DCF3-3EB5-94BC2DCADE8D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조회화면</a:t>
            </a:r>
          </a:p>
        </p:txBody>
      </p:sp>
    </p:spTree>
    <p:extLst>
      <p:ext uri="{BB962C8B-B14F-4D97-AF65-F5344CB8AC3E}">
        <p14:creationId xmlns:p14="http://schemas.microsoft.com/office/powerpoint/2010/main" val="307544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00C1A73-2227-583D-1F80-BAD9292CB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7" y="780914"/>
            <a:ext cx="11995766" cy="5296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977B3-7C35-64E1-CFB3-3B3136D464D1}"/>
              </a:ext>
            </a:extLst>
          </p:cNvPr>
          <p:cNvSpPr txBox="1"/>
          <p:nvPr/>
        </p:nvSpPr>
        <p:spPr>
          <a:xfrm>
            <a:off x="38977" y="33251"/>
            <a:ext cx="6486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2410186 </a:t>
            </a:r>
            <a:r>
              <a:rPr lang="ko-KR" altLang="en-US" sz="1400" dirty="0"/>
              <a:t>전체주문현황</a:t>
            </a:r>
            <a:r>
              <a:rPr lang="en-US" altLang="ko-KR" sz="1400" dirty="0"/>
              <a:t>: </a:t>
            </a:r>
            <a:r>
              <a:rPr lang="ko-KR" altLang="en-US" sz="1400" dirty="0"/>
              <a:t>검색조건 오류</a:t>
            </a:r>
            <a:r>
              <a:rPr lang="en-US" altLang="ko-KR" sz="1400" dirty="0"/>
              <a:t> (</a:t>
            </a:r>
            <a:r>
              <a:rPr lang="ko-KR" altLang="en-US" sz="1400" dirty="0"/>
              <a:t>주문상태 </a:t>
            </a:r>
            <a:r>
              <a:rPr lang="en-US" altLang="ko-KR" sz="1400" dirty="0"/>
              <a:t>= [</a:t>
            </a:r>
            <a:r>
              <a:rPr lang="ko-KR" altLang="en-US" sz="1400" dirty="0"/>
              <a:t>배송완료</a:t>
            </a:r>
            <a:r>
              <a:rPr lang="en-US" altLang="ko-KR" sz="1400" dirty="0"/>
              <a:t>])</a:t>
            </a:r>
            <a:endParaRPr lang="ko-KR" altLang="en-US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2E31B0-A52C-7E5F-2A0A-1D4EE8ED21B9}"/>
              </a:ext>
            </a:extLst>
          </p:cNvPr>
          <p:cNvSpPr/>
          <p:nvPr/>
        </p:nvSpPr>
        <p:spPr>
          <a:xfrm>
            <a:off x="795144" y="193686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EBD6998-A3ED-C21F-03D1-093E3E6DA778}"/>
              </a:ext>
            </a:extLst>
          </p:cNvPr>
          <p:cNvSpPr/>
          <p:nvPr/>
        </p:nvSpPr>
        <p:spPr>
          <a:xfrm>
            <a:off x="897776" y="265834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5AF88948-7B4D-FB84-4137-C8D92E764097}"/>
              </a:ext>
            </a:extLst>
          </p:cNvPr>
          <p:cNvSpPr/>
          <p:nvPr/>
        </p:nvSpPr>
        <p:spPr>
          <a:xfrm>
            <a:off x="4251057" y="3487975"/>
            <a:ext cx="4039985" cy="1005840"/>
          </a:xfrm>
          <a:prstGeom prst="wedgeRoundRectCallout">
            <a:avLst>
              <a:gd name="adj1" fmla="val -65805"/>
              <a:gd name="adj2" fmla="val 939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전체 검색 후에 </a:t>
            </a:r>
            <a:r>
              <a:rPr lang="en-US" altLang="ko-KR" sz="1400" dirty="0"/>
              <a:t>(3)</a:t>
            </a:r>
            <a:r>
              <a:rPr lang="ko-KR" altLang="en-US" sz="1400" dirty="0"/>
              <a:t>거래처를 지정하고 </a:t>
            </a:r>
            <a:endParaRPr lang="en-US" altLang="ko-KR" sz="1400" dirty="0"/>
          </a:p>
          <a:p>
            <a:r>
              <a:rPr lang="en-US" altLang="ko-KR" sz="1400" dirty="0"/>
              <a:t>(4) </a:t>
            </a:r>
            <a:r>
              <a:rPr lang="ko-KR" altLang="en-US" sz="1400" dirty="0"/>
              <a:t>검색을 클릭하였으나 자료 변화가 없습니다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8343CCD-48A1-127D-34F7-2F8129AD6382}"/>
              </a:ext>
            </a:extLst>
          </p:cNvPr>
          <p:cNvSpPr/>
          <p:nvPr/>
        </p:nvSpPr>
        <p:spPr>
          <a:xfrm>
            <a:off x="6444513" y="175686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D09022C-735F-8BDB-11A3-949A3AD39216}"/>
              </a:ext>
            </a:extLst>
          </p:cNvPr>
          <p:cNvSpPr/>
          <p:nvPr/>
        </p:nvSpPr>
        <p:spPr>
          <a:xfrm>
            <a:off x="3453938" y="363089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6653860-A1B1-451C-159C-E476CC1FF254}"/>
              </a:ext>
            </a:extLst>
          </p:cNvPr>
          <p:cNvSpPr/>
          <p:nvPr/>
        </p:nvSpPr>
        <p:spPr>
          <a:xfrm>
            <a:off x="10086591" y="101258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FC71AE4-DFCA-6FEF-A61B-05B13C47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874" y="4761688"/>
            <a:ext cx="5962956" cy="18352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490E3083-5A23-B79A-84FB-6427668BE84E}"/>
              </a:ext>
            </a:extLst>
          </p:cNvPr>
          <p:cNvSpPr/>
          <p:nvPr/>
        </p:nvSpPr>
        <p:spPr>
          <a:xfrm>
            <a:off x="7820369" y="5570281"/>
            <a:ext cx="4039985" cy="774678"/>
          </a:xfrm>
          <a:prstGeom prst="wedgeRoundRectCallout">
            <a:avLst>
              <a:gd name="adj1" fmla="val -32677"/>
              <a:gd name="adj2" fmla="val 4927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다른 주문상태에서 지정하면 정상적으로 나타남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49B3BD-8404-D161-9B14-FE8472C06850}"/>
              </a:ext>
            </a:extLst>
          </p:cNvPr>
          <p:cNvSpPr txBox="1"/>
          <p:nvPr/>
        </p:nvSpPr>
        <p:spPr>
          <a:xfrm>
            <a:off x="11327661" y="6600305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B4709-8D2E-F3C8-EBCE-501BAE5A042A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조회화면</a:t>
            </a:r>
          </a:p>
        </p:txBody>
      </p:sp>
    </p:spTree>
    <p:extLst>
      <p:ext uri="{BB962C8B-B14F-4D97-AF65-F5344CB8AC3E}">
        <p14:creationId xmlns:p14="http://schemas.microsoft.com/office/powerpoint/2010/main" val="138141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24ED6FD-23E7-06E5-C3A7-F06D649E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05" y="589014"/>
            <a:ext cx="11481390" cy="582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1C765-AD89-B11D-AA25-EA302D4660DC}"/>
              </a:ext>
            </a:extLst>
          </p:cNvPr>
          <p:cNvSpPr txBox="1"/>
          <p:nvPr/>
        </p:nvSpPr>
        <p:spPr>
          <a:xfrm>
            <a:off x="0" y="33251"/>
            <a:ext cx="6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2410187 QMS </a:t>
            </a:r>
            <a:r>
              <a:rPr lang="ko-KR" altLang="en-US" sz="1400" dirty="0"/>
              <a:t>조회 및 등록</a:t>
            </a:r>
            <a:r>
              <a:rPr lang="en-US" altLang="ko-KR" sz="1400" dirty="0"/>
              <a:t>:  QMS </a:t>
            </a:r>
            <a:r>
              <a:rPr lang="ko-KR" altLang="en-US" sz="1400" dirty="0"/>
              <a:t>품목만 나타나야 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38695A-3B0E-A323-367A-CB3558917669}"/>
              </a:ext>
            </a:extLst>
          </p:cNvPr>
          <p:cNvSpPr/>
          <p:nvPr/>
        </p:nvSpPr>
        <p:spPr>
          <a:xfrm>
            <a:off x="969712" y="184542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796A5B-C349-E5D1-58BB-AFBE3226848A}"/>
              </a:ext>
            </a:extLst>
          </p:cNvPr>
          <p:cNvSpPr/>
          <p:nvPr/>
        </p:nvSpPr>
        <p:spPr>
          <a:xfrm>
            <a:off x="1149712" y="222937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0C18336-3FF3-C627-A3C6-41F5DB39AE5D}"/>
              </a:ext>
            </a:extLst>
          </p:cNvPr>
          <p:cNvSpPr/>
          <p:nvPr/>
        </p:nvSpPr>
        <p:spPr>
          <a:xfrm>
            <a:off x="4251057" y="3562789"/>
            <a:ext cx="4039985" cy="1005840"/>
          </a:xfrm>
          <a:prstGeom prst="wedgeRoundRectCallout">
            <a:avLst>
              <a:gd name="adj1" fmla="val -65805"/>
              <a:gd name="adj2" fmla="val 9390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/>
              <a:t>대상자료 </a:t>
            </a:r>
            <a:r>
              <a:rPr lang="ko-KR" altLang="en-US" sz="1400" dirty="0" err="1"/>
              <a:t>추출시</a:t>
            </a:r>
            <a:r>
              <a:rPr lang="ko-KR" altLang="en-US" sz="1400" dirty="0"/>
              <a:t> 현재 모든 품목이 나타남</a:t>
            </a:r>
            <a:endParaRPr lang="en-US" altLang="ko-KR" sz="1400" dirty="0"/>
          </a:p>
          <a:p>
            <a:r>
              <a:rPr lang="en-US" altLang="ko-KR" sz="1400" dirty="0"/>
              <a:t> =&gt; QMS </a:t>
            </a:r>
            <a:r>
              <a:rPr lang="ko-KR" altLang="en-US" sz="1400" dirty="0"/>
              <a:t>대상품목만 나타나도록 수정 필요</a:t>
            </a:r>
            <a:endParaRPr lang="en-US" altLang="ko-KR" sz="14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300615-7E38-9E4F-D883-BC4CF1455B3F}"/>
              </a:ext>
            </a:extLst>
          </p:cNvPr>
          <p:cNvSpPr/>
          <p:nvPr/>
        </p:nvSpPr>
        <p:spPr>
          <a:xfrm>
            <a:off x="3891057" y="307702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31123-377B-4114-65A4-B140A07B55A2}"/>
              </a:ext>
            </a:extLst>
          </p:cNvPr>
          <p:cNvSpPr txBox="1"/>
          <p:nvPr/>
        </p:nvSpPr>
        <p:spPr>
          <a:xfrm>
            <a:off x="11327661" y="6591989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C2E1E-B9AC-075C-CFE2-AA0BDA70DC0E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조회화면</a:t>
            </a:r>
          </a:p>
        </p:txBody>
      </p:sp>
    </p:spTree>
    <p:extLst>
      <p:ext uri="{BB962C8B-B14F-4D97-AF65-F5344CB8AC3E}">
        <p14:creationId xmlns:p14="http://schemas.microsoft.com/office/powerpoint/2010/main" val="285739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977B3-7C35-64E1-CFB3-3B3136D464D1}"/>
              </a:ext>
            </a:extLst>
          </p:cNvPr>
          <p:cNvSpPr txBox="1"/>
          <p:nvPr/>
        </p:nvSpPr>
        <p:spPr>
          <a:xfrm>
            <a:off x="0" y="33251"/>
            <a:ext cx="6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2410188 </a:t>
            </a:r>
            <a:r>
              <a:rPr lang="ko-KR" altLang="en-US" sz="1400" dirty="0"/>
              <a:t>출력자료</a:t>
            </a:r>
            <a:r>
              <a:rPr lang="en-US" altLang="ko-KR" sz="1400" dirty="0"/>
              <a:t>: </a:t>
            </a:r>
            <a:r>
              <a:rPr lang="ko-KR" altLang="en-US" sz="1400" dirty="0"/>
              <a:t>자재주문서 오류 </a:t>
            </a:r>
            <a:r>
              <a:rPr lang="en-US" altLang="ko-KR" sz="1400" dirty="0"/>
              <a:t>… PAGE</a:t>
            </a:r>
            <a:r>
              <a:rPr lang="ko-KR" altLang="en-US" sz="1400" dirty="0"/>
              <a:t> </a:t>
            </a:r>
            <a:r>
              <a:rPr lang="en-US" altLang="ko-KR" sz="1400" dirty="0"/>
              <a:t>NOT FOUND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DBC9E-5C84-4AAD-BF95-82A196E09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" y="752337"/>
            <a:ext cx="12027518" cy="5353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C58FAB2-74A3-07DA-6063-E6CDEF04984A}"/>
              </a:ext>
            </a:extLst>
          </p:cNvPr>
          <p:cNvSpPr/>
          <p:nvPr/>
        </p:nvSpPr>
        <p:spPr>
          <a:xfrm>
            <a:off x="762905" y="195349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D107614-5835-B6AD-A6A2-DBB12D5AF2B5}"/>
              </a:ext>
            </a:extLst>
          </p:cNvPr>
          <p:cNvSpPr/>
          <p:nvPr/>
        </p:nvSpPr>
        <p:spPr>
          <a:xfrm>
            <a:off x="762905" y="251402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98169B1-9681-5E7B-827D-A127ED6DF588}"/>
              </a:ext>
            </a:extLst>
          </p:cNvPr>
          <p:cNvSpPr/>
          <p:nvPr/>
        </p:nvSpPr>
        <p:spPr>
          <a:xfrm>
            <a:off x="1803569" y="287402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015352-42BE-BD1E-240E-E75F6C67FBDF}"/>
              </a:ext>
            </a:extLst>
          </p:cNvPr>
          <p:cNvSpPr/>
          <p:nvPr/>
        </p:nvSpPr>
        <p:spPr>
          <a:xfrm>
            <a:off x="11579830" y="251402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910D3BC-6A5A-64B3-6D65-778398208C66}"/>
              </a:ext>
            </a:extLst>
          </p:cNvPr>
          <p:cNvSpPr/>
          <p:nvPr/>
        </p:nvSpPr>
        <p:spPr>
          <a:xfrm>
            <a:off x="9933910" y="383574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C47E8518-D2BC-4B1A-C77F-24AF2A429D9E}"/>
              </a:ext>
            </a:extLst>
          </p:cNvPr>
          <p:cNvSpPr/>
          <p:nvPr/>
        </p:nvSpPr>
        <p:spPr>
          <a:xfrm>
            <a:off x="2962102" y="4808580"/>
            <a:ext cx="3133898" cy="1005840"/>
          </a:xfrm>
          <a:prstGeom prst="wedgeRoundRectCallout">
            <a:avLst>
              <a:gd name="adj1" fmla="val 58068"/>
              <a:gd name="adj2" fmla="val -7138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구 </a:t>
            </a:r>
            <a:r>
              <a:rPr lang="en-US" altLang="ko-KR" sz="1200" dirty="0" err="1"/>
              <a:t>eOrder</a:t>
            </a:r>
            <a:r>
              <a:rPr lang="ko-KR" altLang="en-US" sz="1200" dirty="0"/>
              <a:t>와 동일한 현상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AF457-5C05-9800-8E19-DE028776C7D9}"/>
              </a:ext>
            </a:extLst>
          </p:cNvPr>
          <p:cNvSpPr txBox="1"/>
          <p:nvPr/>
        </p:nvSpPr>
        <p:spPr>
          <a:xfrm>
            <a:off x="11327661" y="6591990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E9655-D760-066F-76F6-4169A13035EA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출력자료</a:t>
            </a:r>
          </a:p>
        </p:txBody>
      </p:sp>
    </p:spTree>
    <p:extLst>
      <p:ext uri="{BB962C8B-B14F-4D97-AF65-F5344CB8AC3E}">
        <p14:creationId xmlns:p14="http://schemas.microsoft.com/office/powerpoint/2010/main" val="393342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FD466-1B07-F6D5-DCE8-EFD2AF4D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5" y="1520727"/>
            <a:ext cx="12071970" cy="38165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92387773-FE41-3774-1F4C-2159B624869B}"/>
              </a:ext>
            </a:extLst>
          </p:cNvPr>
          <p:cNvSpPr/>
          <p:nvPr/>
        </p:nvSpPr>
        <p:spPr>
          <a:xfrm>
            <a:off x="620577" y="307347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8ACA5DA-624E-3413-E1FA-074C0C214C59}"/>
              </a:ext>
            </a:extLst>
          </p:cNvPr>
          <p:cNvSpPr/>
          <p:nvPr/>
        </p:nvSpPr>
        <p:spPr>
          <a:xfrm>
            <a:off x="800577" y="352499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39C68DD7-4AFD-E24B-A0A9-3042D7266A4A}"/>
              </a:ext>
            </a:extLst>
          </p:cNvPr>
          <p:cNvSpPr/>
          <p:nvPr/>
        </p:nvSpPr>
        <p:spPr>
          <a:xfrm>
            <a:off x="4886591" y="4332676"/>
            <a:ext cx="4039985" cy="1005840"/>
          </a:xfrm>
          <a:prstGeom prst="wedgeRoundRectCallout">
            <a:avLst>
              <a:gd name="adj1" fmla="val 57034"/>
              <a:gd name="adj2" fmla="val -11353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Issue: </a:t>
            </a:r>
            <a:r>
              <a:rPr lang="ko-KR" altLang="en-US" sz="1400" dirty="0"/>
              <a:t>동일한 </a:t>
            </a:r>
            <a:r>
              <a:rPr lang="ko-KR" altLang="en-US" sz="1400" dirty="0" err="1"/>
              <a:t>납품처명이</a:t>
            </a:r>
            <a:r>
              <a:rPr lang="ko-KR" altLang="en-US" sz="1400" dirty="0"/>
              <a:t> 반복으로 나타남</a:t>
            </a:r>
            <a:endParaRPr lang="en-US" altLang="ko-KR" sz="1400" dirty="0"/>
          </a:p>
          <a:p>
            <a:r>
              <a:rPr lang="ko-KR" altLang="en-US" sz="1400" dirty="0"/>
              <a:t>개선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납품처명이</a:t>
            </a:r>
            <a:r>
              <a:rPr lang="ko-KR" altLang="en-US" sz="1400" dirty="0"/>
              <a:t> 동일하면 </a:t>
            </a:r>
            <a:r>
              <a:rPr lang="en-US" altLang="ko-KR" sz="1400" dirty="0"/>
              <a:t>1</a:t>
            </a:r>
            <a:r>
              <a:rPr lang="ko-KR" altLang="en-US" sz="1400" dirty="0"/>
              <a:t>회만 나타나도록 개선 필요</a:t>
            </a:r>
            <a:endParaRPr lang="en-US" altLang="ko-KR" sz="14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330F54D-2765-743D-7989-68A72663967D}"/>
              </a:ext>
            </a:extLst>
          </p:cNvPr>
          <p:cNvSpPr/>
          <p:nvPr/>
        </p:nvSpPr>
        <p:spPr>
          <a:xfrm>
            <a:off x="6537206" y="1911309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5D4159-2511-42B9-4312-CA0D7E998C18}"/>
              </a:ext>
            </a:extLst>
          </p:cNvPr>
          <p:cNvSpPr/>
          <p:nvPr/>
        </p:nvSpPr>
        <p:spPr>
          <a:xfrm>
            <a:off x="8860072" y="301894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9892A6-C371-FDD0-21A6-856B03DB2D50}"/>
              </a:ext>
            </a:extLst>
          </p:cNvPr>
          <p:cNvSpPr txBox="1"/>
          <p:nvPr/>
        </p:nvSpPr>
        <p:spPr>
          <a:xfrm>
            <a:off x="0" y="33251"/>
            <a:ext cx="6344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출력자료</a:t>
            </a:r>
            <a:r>
              <a:rPr lang="en-US" altLang="ko-KR" sz="1400" dirty="0"/>
              <a:t>: 202410189 </a:t>
            </a:r>
            <a:r>
              <a:rPr lang="ko-KR" altLang="en-US" sz="1400" dirty="0"/>
              <a:t>납품확인서 </a:t>
            </a:r>
            <a:r>
              <a:rPr lang="en-US" altLang="ko-KR" sz="1400" dirty="0"/>
              <a:t>… </a:t>
            </a:r>
            <a:r>
              <a:rPr lang="ko-KR" altLang="en-US" sz="1400" dirty="0"/>
              <a:t>동일한 </a:t>
            </a:r>
            <a:r>
              <a:rPr lang="ko-KR" altLang="en-US" sz="1400" dirty="0" err="1"/>
              <a:t>납품처명</a:t>
            </a:r>
            <a:r>
              <a:rPr lang="ko-KR" altLang="en-US" sz="1400" dirty="0"/>
              <a:t> 반복 표시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90BD9B-81D7-0B9C-A09B-5D1CAF281DBF}"/>
              </a:ext>
            </a:extLst>
          </p:cNvPr>
          <p:cNvSpPr txBox="1"/>
          <p:nvPr/>
        </p:nvSpPr>
        <p:spPr>
          <a:xfrm>
            <a:off x="11327661" y="6600303"/>
            <a:ext cx="8002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20241018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2015AD-350B-BDE5-9BD0-990065C7F508}"/>
              </a:ext>
            </a:extLst>
          </p:cNvPr>
          <p:cNvSpPr txBox="1"/>
          <p:nvPr/>
        </p:nvSpPr>
        <p:spPr>
          <a:xfrm>
            <a:off x="8482984" y="66503"/>
            <a:ext cx="360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b="1" dirty="0"/>
              <a:t>출력자료</a:t>
            </a:r>
          </a:p>
        </p:txBody>
      </p:sp>
    </p:spTree>
    <p:extLst>
      <p:ext uri="{BB962C8B-B14F-4D97-AF65-F5344CB8AC3E}">
        <p14:creationId xmlns:p14="http://schemas.microsoft.com/office/powerpoint/2010/main" val="22619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365</Words>
  <Application>Microsoft Office PowerPoint</Application>
  <PresentationFormat>와이드스크린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Yoo, Byung-Seok (ext.)</dc:creator>
  <cp:lastModifiedBy>Yoo, Byung-Seok (ext.)</cp:lastModifiedBy>
  <cp:revision>1</cp:revision>
  <dcterms:created xsi:type="dcterms:W3CDTF">2024-10-18T01:59:12Z</dcterms:created>
  <dcterms:modified xsi:type="dcterms:W3CDTF">2024-10-18T08:24:45Z</dcterms:modified>
</cp:coreProperties>
</file>