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9" r:id="rId3"/>
    <p:sldId id="285" r:id="rId4"/>
    <p:sldId id="270" r:id="rId5"/>
    <p:sldId id="271" r:id="rId6"/>
    <p:sldId id="272" r:id="rId7"/>
    <p:sldId id="278" r:id="rId8"/>
    <p:sldId id="273" r:id="rId9"/>
    <p:sldId id="276" r:id="rId10"/>
    <p:sldId id="277" r:id="rId11"/>
    <p:sldId id="275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3A49F-10D6-4875-9047-11C9BBD8C4BC}" v="99" dt="2024-11-01T05:29:3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, Byung-Seok (ext.)" userId="d5c9918f-8556-449c-837f-9f9898b191dc" providerId="ADAL" clId="{65D3A49F-10D6-4875-9047-11C9BBD8C4BC}"/>
    <pc:docChg chg="undo custSel addSld delSld modSld sldOrd">
      <pc:chgData name="Yoo, Byung-Seok (ext.)" userId="d5c9918f-8556-449c-837f-9f9898b191dc" providerId="ADAL" clId="{65D3A49F-10D6-4875-9047-11C9BBD8C4BC}" dt="2024-11-01T05:29:37.288" v="1144" actId="14734"/>
      <pc:docMkLst>
        <pc:docMk/>
      </pc:docMkLst>
      <pc:sldChg chg="del">
        <pc:chgData name="Yoo, Byung-Seok (ext.)" userId="d5c9918f-8556-449c-837f-9f9898b191dc" providerId="ADAL" clId="{65D3A49F-10D6-4875-9047-11C9BBD8C4BC}" dt="2024-11-01T05:28:25.998" v="1105" actId="47"/>
        <pc:sldMkLst>
          <pc:docMk/>
          <pc:sldMk cId="148243776" sldId="256"/>
        </pc:sldMkLst>
      </pc:sldChg>
      <pc:sldChg chg="del">
        <pc:chgData name="Yoo, Byung-Seok (ext.)" userId="d5c9918f-8556-449c-837f-9f9898b191dc" providerId="ADAL" clId="{65D3A49F-10D6-4875-9047-11C9BBD8C4BC}" dt="2024-11-01T05:28:26.325" v="1106" actId="47"/>
        <pc:sldMkLst>
          <pc:docMk/>
          <pc:sldMk cId="2031592315" sldId="257"/>
        </pc:sldMkLst>
      </pc:sldChg>
      <pc:sldChg chg="del">
        <pc:chgData name="Yoo, Byung-Seok (ext.)" userId="d5c9918f-8556-449c-837f-9f9898b191dc" providerId="ADAL" clId="{65D3A49F-10D6-4875-9047-11C9BBD8C4BC}" dt="2024-11-01T05:28:26.581" v="1107" actId="47"/>
        <pc:sldMkLst>
          <pc:docMk/>
          <pc:sldMk cId="1271326255" sldId="258"/>
        </pc:sldMkLst>
      </pc:sldChg>
      <pc:sldChg chg="del">
        <pc:chgData name="Yoo, Byung-Seok (ext.)" userId="d5c9918f-8556-449c-837f-9f9898b191dc" providerId="ADAL" clId="{65D3A49F-10D6-4875-9047-11C9BBD8C4BC}" dt="2024-11-01T05:28:26.830" v="1108" actId="47"/>
        <pc:sldMkLst>
          <pc:docMk/>
          <pc:sldMk cId="444161680" sldId="259"/>
        </pc:sldMkLst>
      </pc:sldChg>
      <pc:sldChg chg="del">
        <pc:chgData name="Yoo, Byung-Seok (ext.)" userId="d5c9918f-8556-449c-837f-9f9898b191dc" providerId="ADAL" clId="{65D3A49F-10D6-4875-9047-11C9BBD8C4BC}" dt="2024-11-01T05:28:27.038" v="1109" actId="47"/>
        <pc:sldMkLst>
          <pc:docMk/>
          <pc:sldMk cId="3479266592" sldId="260"/>
        </pc:sldMkLst>
      </pc:sldChg>
      <pc:sldChg chg="del">
        <pc:chgData name="Yoo, Byung-Seok (ext.)" userId="d5c9918f-8556-449c-837f-9f9898b191dc" providerId="ADAL" clId="{65D3A49F-10D6-4875-9047-11C9BBD8C4BC}" dt="2024-11-01T05:28:27.239" v="1110" actId="47"/>
        <pc:sldMkLst>
          <pc:docMk/>
          <pc:sldMk cId="3346183746" sldId="261"/>
        </pc:sldMkLst>
      </pc:sldChg>
      <pc:sldChg chg="del">
        <pc:chgData name="Yoo, Byung-Seok (ext.)" userId="d5c9918f-8556-449c-837f-9f9898b191dc" providerId="ADAL" clId="{65D3A49F-10D6-4875-9047-11C9BBD8C4BC}" dt="2024-11-01T05:28:27.663" v="1111" actId="47"/>
        <pc:sldMkLst>
          <pc:docMk/>
          <pc:sldMk cId="2286026204" sldId="262"/>
        </pc:sldMkLst>
      </pc:sldChg>
      <pc:sldChg chg="del">
        <pc:chgData name="Yoo, Byung-Seok (ext.)" userId="d5c9918f-8556-449c-837f-9f9898b191dc" providerId="ADAL" clId="{65D3A49F-10D6-4875-9047-11C9BBD8C4BC}" dt="2024-11-01T05:28:28.230" v="1112" actId="47"/>
        <pc:sldMkLst>
          <pc:docMk/>
          <pc:sldMk cId="545296757" sldId="263"/>
        </pc:sldMkLst>
      </pc:sldChg>
      <pc:sldChg chg="del">
        <pc:chgData name="Yoo, Byung-Seok (ext.)" userId="d5c9918f-8556-449c-837f-9f9898b191dc" providerId="ADAL" clId="{65D3A49F-10D6-4875-9047-11C9BBD8C4BC}" dt="2024-11-01T05:28:28.761" v="1113" actId="47"/>
        <pc:sldMkLst>
          <pc:docMk/>
          <pc:sldMk cId="1775214930" sldId="264"/>
        </pc:sldMkLst>
      </pc:sldChg>
      <pc:sldChg chg="del">
        <pc:chgData name="Yoo, Byung-Seok (ext.)" userId="d5c9918f-8556-449c-837f-9f9898b191dc" providerId="ADAL" clId="{65D3A49F-10D6-4875-9047-11C9BBD8C4BC}" dt="2024-11-01T05:27:44.206" v="1104" actId="47"/>
        <pc:sldMkLst>
          <pc:docMk/>
          <pc:sldMk cId="985356272" sldId="266"/>
        </pc:sldMkLst>
      </pc:sldChg>
      <pc:sldChg chg="del">
        <pc:chgData name="Yoo, Byung-Seok (ext.)" userId="d5c9918f-8556-449c-837f-9f9898b191dc" providerId="ADAL" clId="{65D3A49F-10D6-4875-9047-11C9BBD8C4BC}" dt="2024-11-01T05:27:39.576" v="1103" actId="47"/>
        <pc:sldMkLst>
          <pc:docMk/>
          <pc:sldMk cId="2030112362" sldId="267"/>
        </pc:sldMkLst>
      </pc:sldChg>
      <pc:sldChg chg="del">
        <pc:chgData name="Yoo, Byung-Seok (ext.)" userId="d5c9918f-8556-449c-837f-9f9898b191dc" providerId="ADAL" clId="{65D3A49F-10D6-4875-9047-11C9BBD8C4BC}" dt="2024-11-01T05:27:38.092" v="1102" actId="47"/>
        <pc:sldMkLst>
          <pc:docMk/>
          <pc:sldMk cId="1741634485" sldId="268"/>
        </pc:sldMkLst>
      </pc:sldChg>
      <pc:sldChg chg="modSp mod">
        <pc:chgData name="Yoo, Byung-Seok (ext.)" userId="d5c9918f-8556-449c-837f-9f9898b191dc" providerId="ADAL" clId="{65D3A49F-10D6-4875-9047-11C9BBD8C4BC}" dt="2024-11-01T04:46:34.838" v="78"/>
        <pc:sldMkLst>
          <pc:docMk/>
          <pc:sldMk cId="1811697127" sldId="270"/>
        </pc:sldMkLst>
        <pc:spChg chg="mod">
          <ac:chgData name="Yoo, Byung-Seok (ext.)" userId="d5c9918f-8556-449c-837f-9f9898b191dc" providerId="ADAL" clId="{65D3A49F-10D6-4875-9047-11C9BBD8C4BC}" dt="2024-11-01T04:46:34.838" v="78"/>
          <ac:spMkLst>
            <pc:docMk/>
            <pc:sldMk cId="1811697127" sldId="270"/>
            <ac:spMk id="2" creationId="{20D98475-64EA-D0D5-5692-8085C4381FAA}"/>
          </ac:spMkLst>
        </pc:spChg>
      </pc:sldChg>
      <pc:sldChg chg="modSp mod">
        <pc:chgData name="Yoo, Byung-Seok (ext.)" userId="d5c9918f-8556-449c-837f-9f9898b191dc" providerId="ADAL" clId="{65D3A49F-10D6-4875-9047-11C9BBD8C4BC}" dt="2024-11-01T04:46:45.275" v="100"/>
        <pc:sldMkLst>
          <pc:docMk/>
          <pc:sldMk cId="589633754" sldId="271"/>
        </pc:sldMkLst>
        <pc:spChg chg="mod">
          <ac:chgData name="Yoo, Byung-Seok (ext.)" userId="d5c9918f-8556-449c-837f-9f9898b191dc" providerId="ADAL" clId="{65D3A49F-10D6-4875-9047-11C9BBD8C4BC}" dt="2024-11-01T04:46:45.275" v="100"/>
          <ac:spMkLst>
            <pc:docMk/>
            <pc:sldMk cId="589633754" sldId="271"/>
            <ac:spMk id="2" creationId="{20D98475-64EA-D0D5-5692-8085C4381FAA}"/>
          </ac:spMkLst>
        </pc:spChg>
      </pc:sldChg>
      <pc:sldChg chg="addSp delSp modSp mod">
        <pc:chgData name="Yoo, Byung-Seok (ext.)" userId="d5c9918f-8556-449c-837f-9f9898b191dc" providerId="ADAL" clId="{65D3A49F-10D6-4875-9047-11C9BBD8C4BC}" dt="2024-11-01T04:53:50.780" v="167" actId="208"/>
        <pc:sldMkLst>
          <pc:docMk/>
          <pc:sldMk cId="1352385698" sldId="272"/>
        </pc:sldMkLst>
        <pc:picChg chg="mod">
          <ac:chgData name="Yoo, Byung-Seok (ext.)" userId="d5c9918f-8556-449c-837f-9f9898b191dc" providerId="ADAL" clId="{65D3A49F-10D6-4875-9047-11C9BBD8C4BC}" dt="2024-11-01T04:48:59.258" v="105" actId="1076"/>
          <ac:picMkLst>
            <pc:docMk/>
            <pc:sldMk cId="1352385698" sldId="272"/>
            <ac:picMk id="6" creationId="{4796B945-FC92-18A3-3E82-0B754425972E}"/>
          </ac:picMkLst>
        </pc:picChg>
        <pc:picChg chg="add del mod">
          <ac:chgData name="Yoo, Byung-Seok (ext.)" userId="d5c9918f-8556-449c-837f-9f9898b191dc" providerId="ADAL" clId="{65D3A49F-10D6-4875-9047-11C9BBD8C4BC}" dt="2024-11-01T04:53:45.237" v="164" actId="478"/>
          <ac:picMkLst>
            <pc:docMk/>
            <pc:sldMk cId="1352385698" sldId="272"/>
            <ac:picMk id="9" creationId="{90DACB5A-58D9-2A42-DBD6-C5473C652E8A}"/>
          </ac:picMkLst>
        </pc:picChg>
        <pc:picChg chg="add mod">
          <ac:chgData name="Yoo, Byung-Seok (ext.)" userId="d5c9918f-8556-449c-837f-9f9898b191dc" providerId="ADAL" clId="{65D3A49F-10D6-4875-9047-11C9BBD8C4BC}" dt="2024-11-01T04:53:50.780" v="167" actId="208"/>
          <ac:picMkLst>
            <pc:docMk/>
            <pc:sldMk cId="1352385698" sldId="272"/>
            <ac:picMk id="11" creationId="{1D2AB3A1-D4EE-CBB6-9BB3-4FFC7C2A79F6}"/>
          </ac:picMkLst>
        </pc:picChg>
      </pc:sldChg>
      <pc:sldChg chg="addSp delSp modSp mod">
        <pc:chgData name="Yoo, Byung-Seok (ext.)" userId="d5c9918f-8556-449c-837f-9f9898b191dc" providerId="ADAL" clId="{65D3A49F-10D6-4875-9047-11C9BBD8C4BC}" dt="2024-11-01T05:06:05.190" v="438" actId="20577"/>
        <pc:sldMkLst>
          <pc:docMk/>
          <pc:sldMk cId="2560377984" sldId="273"/>
        </pc:sldMkLst>
        <pc:spChg chg="del">
          <ac:chgData name="Yoo, Byung-Seok (ext.)" userId="d5c9918f-8556-449c-837f-9f9898b191dc" providerId="ADAL" clId="{65D3A49F-10D6-4875-9047-11C9BBD8C4BC}" dt="2024-11-01T05:05:54.175" v="420" actId="478"/>
          <ac:spMkLst>
            <pc:docMk/>
            <pc:sldMk cId="2560377984" sldId="273"/>
            <ac:spMk id="10" creationId="{4A7BE80C-4DBE-E692-5019-11B53500F31B}"/>
          </ac:spMkLst>
        </pc:spChg>
        <pc:spChg chg="add mod">
          <ac:chgData name="Yoo, Byung-Seok (ext.)" userId="d5c9918f-8556-449c-837f-9f9898b191dc" providerId="ADAL" clId="{65D3A49F-10D6-4875-9047-11C9BBD8C4BC}" dt="2024-11-01T05:06:05.190" v="438" actId="20577"/>
          <ac:spMkLst>
            <pc:docMk/>
            <pc:sldMk cId="2560377984" sldId="273"/>
            <ac:spMk id="13" creationId="{DE95824E-4178-EE1C-3F98-63A3F2CD4A12}"/>
          </ac:spMkLst>
        </pc:spChg>
        <pc:picChg chg="add mod">
          <ac:chgData name="Yoo, Byung-Seok (ext.)" userId="d5c9918f-8556-449c-837f-9f9898b191dc" providerId="ADAL" clId="{65D3A49F-10D6-4875-9047-11C9BBD8C4BC}" dt="2024-11-01T04:56:01.288" v="189" actId="1035"/>
          <ac:picMkLst>
            <pc:docMk/>
            <pc:sldMk cId="2560377984" sldId="273"/>
            <ac:picMk id="12" creationId="{D30091CF-8DC8-86E6-E3CE-0E9B89604549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5:01:45.624" v="225" actId="1076"/>
        <pc:sldMkLst>
          <pc:docMk/>
          <pc:sldMk cId="2323049864" sldId="275"/>
        </pc:sldMkLst>
        <pc:picChg chg="add mod">
          <ac:chgData name="Yoo, Byung-Seok (ext.)" userId="d5c9918f-8556-449c-837f-9f9898b191dc" providerId="ADAL" clId="{65D3A49F-10D6-4875-9047-11C9BBD8C4BC}" dt="2024-11-01T05:01:45.624" v="225" actId="1076"/>
          <ac:picMkLst>
            <pc:docMk/>
            <pc:sldMk cId="2323049864" sldId="275"/>
            <ac:picMk id="9" creationId="{620CEFB4-ABE5-BB69-DF2F-5E9C0625D382}"/>
          </ac:picMkLst>
        </pc:picChg>
      </pc:sldChg>
      <pc:sldChg chg="addSp delSp modSp mod">
        <pc:chgData name="Yoo, Byung-Seok (ext.)" userId="d5c9918f-8556-449c-837f-9f9898b191dc" providerId="ADAL" clId="{65D3A49F-10D6-4875-9047-11C9BBD8C4BC}" dt="2024-11-01T05:28:55.025" v="1121"/>
        <pc:sldMkLst>
          <pc:docMk/>
          <pc:sldMk cId="1973839839" sldId="276"/>
        </pc:sldMkLst>
        <pc:spChg chg="mod">
          <ac:chgData name="Yoo, Byung-Seok (ext.)" userId="d5c9918f-8556-449c-837f-9f9898b191dc" providerId="ADAL" clId="{65D3A49F-10D6-4875-9047-11C9BBD8C4BC}" dt="2024-11-01T05:28:55.025" v="1121"/>
          <ac:spMkLst>
            <pc:docMk/>
            <pc:sldMk cId="1973839839" sldId="276"/>
            <ac:spMk id="2" creationId="{20D98475-64EA-D0D5-5692-8085C4381FAA}"/>
          </ac:spMkLst>
        </pc:spChg>
        <pc:spChg chg="add mod">
          <ac:chgData name="Yoo, Byung-Seok (ext.)" userId="d5c9918f-8556-449c-837f-9f9898b191dc" providerId="ADAL" clId="{65D3A49F-10D6-4875-9047-11C9BBD8C4BC}" dt="2024-11-01T05:05:45.398" v="419" actId="14100"/>
          <ac:spMkLst>
            <pc:docMk/>
            <pc:sldMk cId="1973839839" sldId="276"/>
            <ac:spMk id="12" creationId="{33F8CEF1-2DBF-561B-E70C-F8A5A13841B1}"/>
          </ac:spMkLst>
        </pc:spChg>
        <pc:picChg chg="add del mod">
          <ac:chgData name="Yoo, Byung-Seok (ext.)" userId="d5c9918f-8556-449c-837f-9f9898b191dc" providerId="ADAL" clId="{65D3A49F-10D6-4875-9047-11C9BBD8C4BC}" dt="2024-11-01T04:59:11.801" v="204" actId="478"/>
          <ac:picMkLst>
            <pc:docMk/>
            <pc:sldMk cId="1973839839" sldId="276"/>
            <ac:picMk id="9" creationId="{C71E40FB-FE0E-7C5E-B135-A684893BD183}"/>
          </ac:picMkLst>
        </pc:picChg>
        <pc:picChg chg="add mod">
          <ac:chgData name="Yoo, Byung-Seok (ext.)" userId="d5c9918f-8556-449c-837f-9f9898b191dc" providerId="ADAL" clId="{65D3A49F-10D6-4875-9047-11C9BBD8C4BC}" dt="2024-11-01T04:59:17.960" v="208" actId="208"/>
          <ac:picMkLst>
            <pc:docMk/>
            <pc:sldMk cId="1973839839" sldId="276"/>
            <ac:picMk id="11" creationId="{F25D36F8-6B2A-78A7-05BB-B8CA248118D4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5:00:35.714" v="217" actId="1076"/>
        <pc:sldMkLst>
          <pc:docMk/>
          <pc:sldMk cId="4044037671" sldId="277"/>
        </pc:sldMkLst>
        <pc:picChg chg="add mod">
          <ac:chgData name="Yoo, Byung-Seok (ext.)" userId="d5c9918f-8556-449c-837f-9f9898b191dc" providerId="ADAL" clId="{65D3A49F-10D6-4875-9047-11C9BBD8C4BC}" dt="2024-11-01T05:00:35.714" v="217" actId="1076"/>
          <ac:picMkLst>
            <pc:docMk/>
            <pc:sldMk cId="4044037671" sldId="277"/>
            <ac:picMk id="9" creationId="{42CA1C72-DDCD-D5E2-3668-60BD6C0437FD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4:51:04.702" v="121" actId="1035"/>
        <pc:sldMkLst>
          <pc:docMk/>
          <pc:sldMk cId="4064963338" sldId="278"/>
        </pc:sldMkLst>
        <pc:picChg chg="mod">
          <ac:chgData name="Yoo, Byung-Seok (ext.)" userId="d5c9918f-8556-449c-837f-9f9898b191dc" providerId="ADAL" clId="{65D3A49F-10D6-4875-9047-11C9BBD8C4BC}" dt="2024-11-01T04:50:53.766" v="108" actId="14100"/>
          <ac:picMkLst>
            <pc:docMk/>
            <pc:sldMk cId="4064963338" sldId="278"/>
            <ac:picMk id="4" creationId="{11954368-662A-2164-7F81-CA5EBC42DD0D}"/>
          </ac:picMkLst>
        </pc:picChg>
        <pc:picChg chg="add mod">
          <ac:chgData name="Yoo, Byung-Seok (ext.)" userId="d5c9918f-8556-449c-837f-9f9898b191dc" providerId="ADAL" clId="{65D3A49F-10D6-4875-9047-11C9BBD8C4BC}" dt="2024-11-01T04:51:04.702" v="121" actId="1035"/>
          <ac:picMkLst>
            <pc:docMk/>
            <pc:sldMk cId="4064963338" sldId="278"/>
            <ac:picMk id="9" creationId="{4F3ED28C-2635-3348-1AAA-1F24661D0FBB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4:54:42.023" v="177" actId="1036"/>
        <pc:sldMkLst>
          <pc:docMk/>
          <pc:sldMk cId="2402469465" sldId="279"/>
        </pc:sldMkLst>
        <pc:picChg chg="add mod">
          <ac:chgData name="Yoo, Byung-Seok (ext.)" userId="d5c9918f-8556-449c-837f-9f9898b191dc" providerId="ADAL" clId="{65D3A49F-10D6-4875-9047-11C9BBD8C4BC}" dt="2024-11-01T04:54:42.023" v="177" actId="1036"/>
          <ac:picMkLst>
            <pc:docMk/>
            <pc:sldMk cId="2402469465" sldId="279"/>
            <ac:picMk id="9" creationId="{255D43D3-48AF-EAA4-74BC-E7112BBCDEFB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4:52:20.866" v="163" actId="1035"/>
        <pc:sldMkLst>
          <pc:docMk/>
          <pc:sldMk cId="2046076127" sldId="280"/>
        </pc:sldMkLst>
        <pc:spChg chg="mod">
          <ac:chgData name="Yoo, Byung-Seok (ext.)" userId="d5c9918f-8556-449c-837f-9f9898b191dc" providerId="ADAL" clId="{65D3A49F-10D6-4875-9047-11C9BBD8C4BC}" dt="2024-11-01T04:52:20.866" v="163" actId="1035"/>
          <ac:spMkLst>
            <pc:docMk/>
            <pc:sldMk cId="2046076127" sldId="280"/>
            <ac:spMk id="10" creationId="{751BA5B6-11A6-FE8F-E857-345048478CB2}"/>
          </ac:spMkLst>
        </pc:spChg>
        <pc:picChg chg="mod">
          <ac:chgData name="Yoo, Byung-Seok (ext.)" userId="d5c9918f-8556-449c-837f-9f9898b191dc" providerId="ADAL" clId="{65D3A49F-10D6-4875-9047-11C9BBD8C4BC}" dt="2024-11-01T04:52:12.338" v="145" actId="1035"/>
          <ac:picMkLst>
            <pc:docMk/>
            <pc:sldMk cId="2046076127" sldId="280"/>
            <ac:picMk id="9" creationId="{C4CFA4ED-CCB2-E330-0B96-E0649B295B2D}"/>
          </ac:picMkLst>
        </pc:picChg>
        <pc:picChg chg="add mod">
          <ac:chgData name="Yoo, Byung-Seok (ext.)" userId="d5c9918f-8556-449c-837f-9f9898b191dc" providerId="ADAL" clId="{65D3A49F-10D6-4875-9047-11C9BBD8C4BC}" dt="2024-11-01T04:51:59.112" v="133" actId="1036"/>
          <ac:picMkLst>
            <pc:docMk/>
            <pc:sldMk cId="2046076127" sldId="280"/>
            <ac:picMk id="12" creationId="{3C19FCAF-F143-6E61-7F32-36923E888E1A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5:05:04.970" v="417" actId="14100"/>
        <pc:sldMkLst>
          <pc:docMk/>
          <pc:sldMk cId="133387874" sldId="281"/>
        </pc:sldMkLst>
        <pc:spChg chg="add mod">
          <ac:chgData name="Yoo, Byung-Seok (ext.)" userId="d5c9918f-8556-449c-837f-9f9898b191dc" providerId="ADAL" clId="{65D3A49F-10D6-4875-9047-11C9BBD8C4BC}" dt="2024-11-01T05:05:04.970" v="417" actId="14100"/>
          <ac:spMkLst>
            <pc:docMk/>
            <pc:sldMk cId="133387874" sldId="281"/>
            <ac:spMk id="11" creationId="{55B5E736-4313-B694-380C-8C779FFCD02F}"/>
          </ac:spMkLst>
        </pc:spChg>
        <pc:picChg chg="add mod">
          <ac:chgData name="Yoo, Byung-Seok (ext.)" userId="d5c9918f-8556-449c-837f-9f9898b191dc" providerId="ADAL" clId="{65D3A49F-10D6-4875-9047-11C9BBD8C4BC}" dt="2024-11-01T04:57:27.592" v="194" actId="1076"/>
          <ac:picMkLst>
            <pc:docMk/>
            <pc:sldMk cId="133387874" sldId="281"/>
            <ac:picMk id="10" creationId="{182787F3-34C5-3803-D6A6-F9A5FD798311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5:28:39.587" v="1117"/>
        <pc:sldMkLst>
          <pc:docMk/>
          <pc:sldMk cId="2245860354" sldId="282"/>
        </pc:sldMkLst>
        <pc:spChg chg="mod">
          <ac:chgData name="Yoo, Byung-Seok (ext.)" userId="d5c9918f-8556-449c-837f-9f9898b191dc" providerId="ADAL" clId="{65D3A49F-10D6-4875-9047-11C9BBD8C4BC}" dt="2024-11-01T05:28:39.587" v="1117"/>
          <ac:spMkLst>
            <pc:docMk/>
            <pc:sldMk cId="2245860354" sldId="282"/>
            <ac:spMk id="2" creationId="{20D98475-64EA-D0D5-5692-8085C4381FAA}"/>
          </ac:spMkLst>
        </pc:spChg>
        <pc:spChg chg="add mod">
          <ac:chgData name="Yoo, Byung-Seok (ext.)" userId="d5c9918f-8556-449c-837f-9f9898b191dc" providerId="ADAL" clId="{65D3A49F-10D6-4875-9047-11C9BBD8C4BC}" dt="2024-11-01T05:04:58.124" v="414" actId="14100"/>
          <ac:spMkLst>
            <pc:docMk/>
            <pc:sldMk cId="2245860354" sldId="282"/>
            <ac:spMk id="10" creationId="{B62F35E3-DE2B-12FC-CA35-3C920D185ED0}"/>
          </ac:spMkLst>
        </pc:spChg>
        <pc:picChg chg="mod">
          <ac:chgData name="Yoo, Byung-Seok (ext.)" userId="d5c9918f-8556-449c-837f-9f9898b191dc" providerId="ADAL" clId="{65D3A49F-10D6-4875-9047-11C9BBD8C4BC}" dt="2024-11-01T04:59:42.722" v="213" actId="14100"/>
          <ac:picMkLst>
            <pc:docMk/>
            <pc:sldMk cId="2245860354" sldId="282"/>
            <ac:picMk id="4" creationId="{6AACCDF4-88C4-2ED5-6C93-2369AAFFDAA7}"/>
          </ac:picMkLst>
        </pc:picChg>
        <pc:picChg chg="add mod">
          <ac:chgData name="Yoo, Byung-Seok (ext.)" userId="d5c9918f-8556-449c-837f-9f9898b191dc" providerId="ADAL" clId="{65D3A49F-10D6-4875-9047-11C9BBD8C4BC}" dt="2024-11-01T04:59:47.641" v="215" actId="14100"/>
          <ac:picMkLst>
            <pc:docMk/>
            <pc:sldMk cId="2245860354" sldId="282"/>
            <ac:picMk id="9" creationId="{02C59857-4FAE-3EA7-C9A8-62DDF53246F0}"/>
          </ac:picMkLst>
        </pc:picChg>
      </pc:sldChg>
      <pc:sldChg chg="addSp modSp mod">
        <pc:chgData name="Yoo, Byung-Seok (ext.)" userId="d5c9918f-8556-449c-837f-9f9898b191dc" providerId="ADAL" clId="{65D3A49F-10D6-4875-9047-11C9BBD8C4BC}" dt="2024-11-01T05:04:04.832" v="370"/>
        <pc:sldMkLst>
          <pc:docMk/>
          <pc:sldMk cId="2477687663" sldId="283"/>
        </pc:sldMkLst>
        <pc:spChg chg="add mod">
          <ac:chgData name="Yoo, Byung-Seok (ext.)" userId="d5c9918f-8556-449c-837f-9f9898b191dc" providerId="ADAL" clId="{65D3A49F-10D6-4875-9047-11C9BBD8C4BC}" dt="2024-11-01T05:04:04.832" v="370"/>
          <ac:spMkLst>
            <pc:docMk/>
            <pc:sldMk cId="2477687663" sldId="283"/>
            <ac:spMk id="10" creationId="{E33ADC43-17E4-83C4-7AA9-F1E7F896F91A}"/>
          </ac:spMkLst>
        </pc:spChg>
        <pc:picChg chg="add mod">
          <ac:chgData name="Yoo, Byung-Seok (ext.)" userId="d5c9918f-8556-449c-837f-9f9898b191dc" providerId="ADAL" clId="{65D3A49F-10D6-4875-9047-11C9BBD8C4BC}" dt="2024-11-01T05:00:56.166" v="220" actId="208"/>
          <ac:picMkLst>
            <pc:docMk/>
            <pc:sldMk cId="2477687663" sldId="283"/>
            <ac:picMk id="9" creationId="{B5A54EE6-961C-8EF2-2705-5FE5D41512B9}"/>
          </ac:picMkLst>
        </pc:picChg>
      </pc:sldChg>
      <pc:sldChg chg="addSp delSp modSp mod">
        <pc:chgData name="Yoo, Byung-Seok (ext.)" userId="d5c9918f-8556-449c-837f-9f9898b191dc" providerId="ADAL" clId="{65D3A49F-10D6-4875-9047-11C9BBD8C4BC}" dt="2024-11-01T05:04:00.779" v="369"/>
        <pc:sldMkLst>
          <pc:docMk/>
          <pc:sldMk cId="3420209980" sldId="284"/>
        </pc:sldMkLst>
        <pc:spChg chg="add del mod">
          <ac:chgData name="Yoo, Byung-Seok (ext.)" userId="d5c9918f-8556-449c-837f-9f9898b191dc" providerId="ADAL" clId="{65D3A49F-10D6-4875-9047-11C9BBD8C4BC}" dt="2024-11-01T05:04:00.779" v="369"/>
          <ac:spMkLst>
            <pc:docMk/>
            <pc:sldMk cId="3420209980" sldId="284"/>
            <ac:spMk id="10" creationId="{BFDB793F-C161-D145-0F6C-66A606813D22}"/>
          </ac:spMkLst>
        </pc:spChg>
        <pc:picChg chg="add mod">
          <ac:chgData name="Yoo, Byung-Seok (ext.)" userId="d5c9918f-8556-449c-837f-9f9898b191dc" providerId="ADAL" clId="{65D3A49F-10D6-4875-9047-11C9BBD8C4BC}" dt="2024-11-01T05:02:06.996" v="228" actId="208"/>
          <ac:picMkLst>
            <pc:docMk/>
            <pc:sldMk cId="3420209980" sldId="284"/>
            <ac:picMk id="9" creationId="{A3548877-808E-168B-4F00-DEB2D0C29C20}"/>
          </ac:picMkLst>
        </pc:picChg>
      </pc:sldChg>
      <pc:sldChg chg="modSp mod ord">
        <pc:chgData name="Yoo, Byung-Seok (ext.)" userId="d5c9918f-8556-449c-837f-9f9898b191dc" providerId="ADAL" clId="{65D3A49F-10D6-4875-9047-11C9BBD8C4BC}" dt="2024-11-01T04:46:13.157" v="54"/>
        <pc:sldMkLst>
          <pc:docMk/>
          <pc:sldMk cId="3118837500" sldId="285"/>
        </pc:sldMkLst>
        <pc:spChg chg="mod">
          <ac:chgData name="Yoo, Byung-Seok (ext.)" userId="d5c9918f-8556-449c-837f-9f9898b191dc" providerId="ADAL" clId="{65D3A49F-10D6-4875-9047-11C9BBD8C4BC}" dt="2024-11-01T04:46:03.605" v="52" actId="6549"/>
          <ac:spMkLst>
            <pc:docMk/>
            <pc:sldMk cId="3118837500" sldId="285"/>
            <ac:spMk id="2" creationId="{20D98475-64EA-D0D5-5692-8085C4381FAA}"/>
          </ac:spMkLst>
        </pc:spChg>
      </pc:sldChg>
      <pc:sldChg chg="addSp delSp modSp add mod">
        <pc:chgData name="Yoo, Byung-Seok (ext.)" userId="d5c9918f-8556-449c-837f-9f9898b191dc" providerId="ADAL" clId="{65D3A49F-10D6-4875-9047-11C9BBD8C4BC}" dt="2024-11-01T05:29:37.288" v="1144" actId="14734"/>
        <pc:sldMkLst>
          <pc:docMk/>
          <pc:sldMk cId="2930620575" sldId="286"/>
        </pc:sldMkLst>
        <pc:spChg chg="add del mod">
          <ac:chgData name="Yoo, Byung-Seok (ext.)" userId="d5c9918f-8556-449c-837f-9f9898b191dc" providerId="ADAL" clId="{65D3A49F-10D6-4875-9047-11C9BBD8C4BC}" dt="2024-11-01T05:27:30.178" v="1100" actId="478"/>
          <ac:spMkLst>
            <pc:docMk/>
            <pc:sldMk cId="2930620575" sldId="286"/>
            <ac:spMk id="5" creationId="{D2BEE16C-43CE-3707-C845-3B7A608188C0}"/>
          </ac:spMkLst>
        </pc:spChg>
        <pc:spChg chg="add del mod">
          <ac:chgData name="Yoo, Byung-Seok (ext.)" userId="d5c9918f-8556-449c-837f-9f9898b191dc" providerId="ADAL" clId="{65D3A49F-10D6-4875-9047-11C9BBD8C4BC}" dt="2024-11-01T05:27:27.905" v="1099" actId="478"/>
          <ac:spMkLst>
            <pc:docMk/>
            <pc:sldMk cId="2930620575" sldId="286"/>
            <ac:spMk id="8" creationId="{48C702A6-193B-E09F-4A66-BF7B880D4508}"/>
          </ac:spMkLst>
        </pc:spChg>
        <pc:graphicFrameChg chg="mod modGraphic">
          <ac:chgData name="Yoo, Byung-Seok (ext.)" userId="d5c9918f-8556-449c-837f-9f9898b191dc" providerId="ADAL" clId="{65D3A49F-10D6-4875-9047-11C9BBD8C4BC}" dt="2024-11-01T05:29:37.288" v="1144" actId="14734"/>
          <ac:graphicFrameMkLst>
            <pc:docMk/>
            <pc:sldMk cId="2930620575" sldId="286"/>
            <ac:graphicFrameMk id="3" creationId="{7CE2D749-B8FF-8207-5E43-471750073177}"/>
          </ac:graphicFrameMkLst>
        </pc:graphicFrameChg>
        <pc:graphicFrameChg chg="del mod">
          <ac:chgData name="Yoo, Byung-Seok (ext.)" userId="d5c9918f-8556-449c-837f-9f9898b191dc" providerId="ADAL" clId="{65D3A49F-10D6-4875-9047-11C9BBD8C4BC}" dt="2024-11-01T05:25:34.875" v="795" actId="478"/>
          <ac:graphicFrameMkLst>
            <pc:docMk/>
            <pc:sldMk cId="2930620575" sldId="286"/>
            <ac:graphicFrameMk id="7" creationId="{F3DE45DF-5072-B4F5-62F3-829F27748B41}"/>
          </ac:graphicFrameMkLst>
        </pc:graphicFrameChg>
        <pc:picChg chg="del mod">
          <ac:chgData name="Yoo, Byung-Seok (ext.)" userId="d5c9918f-8556-449c-837f-9f9898b191dc" providerId="ADAL" clId="{65D3A49F-10D6-4875-9047-11C9BBD8C4BC}" dt="2024-11-01T05:25:36.257" v="796" actId="478"/>
          <ac:picMkLst>
            <pc:docMk/>
            <pc:sldMk cId="2930620575" sldId="286"/>
            <ac:picMk id="6" creationId="{23E7C9C0-08E9-7126-C7E2-8DDB287447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3E630-1ED4-6CE0-6F65-0F70AF17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4B833-CB1C-D149-9566-20D3A5393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C5FA6-A11D-6278-4EE7-98E82111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54045-B15B-0BE5-7DB6-ED5F27E5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2B656-23F2-192E-8D20-CA56FC5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0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F98D4-B679-C7DE-AB77-5DDBC057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B6D81-61A4-F6F9-42DE-37E6A333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85D57-BA52-0F6E-9390-CFAC310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CC0AE-D1D8-C5C3-4645-1934BD13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B8891-EE39-261D-2299-083B0C7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6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19F704-BAA3-91D3-0132-2A4A12598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C3951-90FA-BF60-9C2D-002B862EC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52071-AAB6-E813-EDC0-C93CB74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9E19B-4D14-53B5-D0B7-7C5EA912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D17F3-F19A-E978-E8E0-1D0B8013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9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364A9-4DB4-D028-E868-5460F8D4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69F95-9593-4BEE-0E83-6D33FB74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185BD-7342-BE69-FFF0-189AF86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5E7E8-133B-9500-BCC3-92D5F674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D2699-C92B-AD10-D135-B94AFF0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15CB-5F33-19CF-C003-79722E90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1404F-8340-FB99-485A-2B0DB3BC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9CB9D-165F-6B38-BF82-8EBA945D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4EE49-D7D3-8B77-801E-B666EAF7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71869-285A-902E-A7B1-4FB63D6B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C12-262E-91BE-E8DE-A90E0AB0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4C1CC-2AC0-97B8-BF5B-C794AF4B9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7A0AC-BC4D-D391-C14A-0E2EA21B1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868F3-8BE5-E2A5-7E61-F90B19C1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579F0-F4E8-6007-2157-3AAFCAC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6B8A6-D942-5B0C-7657-9FA6481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0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A5107-1329-C0F9-782F-FB36E382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AE0CC-042A-CE1D-4886-833A8F54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921B2-A035-8AA2-C421-A564BD90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493F9-B0DC-6F73-7AFF-C198FE797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AB5AE-F10A-B48A-DA74-D38D24390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4E17C-49D6-EADB-7825-67EBE2D8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5594E-DB3C-4EAC-96F0-1425F601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F93BC-7E93-663C-7302-8257DDCB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5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183A-4D02-0F81-B6FE-BCDF05BA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4541DB-EF41-92AF-69B2-9F5A01AA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6A9EE2-3D9E-9599-1C8D-C0381FF3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EC911-0B6E-6A0B-1D9B-DBE7E08A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70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99CD71-264E-0BFC-8B72-B0FAA9B9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E674F-3370-ACB7-88E6-8F26F7FD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ECC7D-A998-3A46-E5B2-5ED6321F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5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9D579-A3E1-D7BB-58FC-426D5A87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F903A-5246-742F-FE30-555AD575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2A652-2218-354D-BA1D-B7AADEDE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C47B-3CB8-CEE6-F0D2-42B0C43F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BFDBD-2BAA-63F1-7B55-8FE0AF0A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762DB-9A42-A659-670E-7B83FA07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609A-3833-93DE-6791-5208F83A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2AAEC5-99E4-7183-55E3-0ADD1291A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8848A-2F2F-8419-089C-BE3469B0E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A4AAE-1872-30E0-BB4E-6A53F1EC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9ABC2-C88F-0343-F40D-EBCBB011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BAFFD-C248-0759-4583-E3C82BC9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2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F362C0-DF3B-8388-B732-3189DEC4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EA0A1-8463-5DAD-2E46-4A4685FB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2356E-B66B-83F2-5F6F-37399D3C0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1CE0-4C6F-41FE-B8EA-A4A1003EA745}" type="datetimeFigureOut">
              <a:rPr lang="ko-KR" altLang="en-US" smtClean="0"/>
              <a:t>2024-11-01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C089F-E275-EB63-087A-36CFE00F8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B36A5-3C71-F06B-ABF7-294A39D6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DFB3-68DE-484C-8C8C-B32D1157B68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9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E8BB7-7F2F-814B-DA31-4AE25988669A}"/>
              </a:ext>
            </a:extLst>
          </p:cNvPr>
          <p:cNvSpPr txBox="1"/>
          <p:nvPr/>
        </p:nvSpPr>
        <p:spPr>
          <a:xfrm>
            <a:off x="473825" y="207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요약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CE2D749-B8FF-8207-5E43-471750073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4148"/>
              </p:ext>
            </p:extLst>
          </p:nvPr>
        </p:nvGraphicFramePr>
        <p:xfrm>
          <a:off x="547254" y="839451"/>
          <a:ext cx="1009303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851">
                  <a:extLst>
                    <a:ext uri="{9D8B030D-6E8A-4147-A177-3AD203B41FA5}">
                      <a16:colId xmlns:a16="http://schemas.microsoft.com/office/drawing/2014/main" val="1833905627"/>
                    </a:ext>
                  </a:extLst>
                </a:gridCol>
                <a:gridCol w="3629527">
                  <a:extLst>
                    <a:ext uri="{9D8B030D-6E8A-4147-A177-3AD203B41FA5}">
                      <a16:colId xmlns:a16="http://schemas.microsoft.com/office/drawing/2014/main" val="96042795"/>
                    </a:ext>
                  </a:extLst>
                </a:gridCol>
                <a:gridCol w="4006734">
                  <a:extLst>
                    <a:ext uri="{9D8B030D-6E8A-4147-A177-3AD203B41FA5}">
                      <a16:colId xmlns:a16="http://schemas.microsoft.com/office/drawing/2014/main" val="3753037012"/>
                    </a:ext>
                  </a:extLst>
                </a:gridCol>
                <a:gridCol w="1397925">
                  <a:extLst>
                    <a:ext uri="{9D8B030D-6E8A-4147-A177-3AD203B41FA5}">
                      <a16:colId xmlns:a16="http://schemas.microsoft.com/office/drawing/2014/main" val="81187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이슈내용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개선방안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1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검색조건 팝업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중복표시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납품처 검색조건 팝업에 동일한 납품처명이 반복으로 나타남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-.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오더건수만큼 나타나는 것으로 추정됨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납품처명이 동일한 경우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회만 나타나도록 개선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납품처 자료추출 조건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O_SALESORDER.STATUS1 &gt;= ‘580’ AND STATUS1 &lt;&gt; ‘980’</a:t>
                      </a:r>
                    </a:p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 참조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 참조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출고자료 중복으로 나타남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출력자료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현장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착지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등에서 동일한 자료가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회씩 나타남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보완 요청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원인 추정 불가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 참조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헤베수량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나타나지 않음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검색조건에서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헤베수량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체크해도 출력자료에서 변화 없음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.O_ITEM_HEBE Table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연동하여 구현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.O-ITEM_HEBE Table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 없는 품목은 발주단위로 보여줌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헤베수량은 소수점없이 반올림 처리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 참조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5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제조사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나타나지 않음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출력자료에서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제조사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＂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 나타나지 않음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.O_ITEM_MFG Table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을 연동하여 구현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.O_ITEM_MFG Table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 제조사명이 없는 품목은 무조건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크나우프 석고보드㈜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보여줌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운영환경 참조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145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B5B896-3FAD-7795-62C9-05237567ED51}"/>
              </a:ext>
            </a:extLst>
          </p:cNvPr>
          <p:cNvSpPr txBox="1"/>
          <p:nvPr/>
        </p:nvSpPr>
        <p:spPr>
          <a:xfrm>
            <a:off x="10646727" y="207820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20241101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62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_5.</a:t>
            </a:r>
            <a:r>
              <a:rPr lang="ko-KR" altLang="en-US" dirty="0"/>
              <a:t>아이템별종합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0FECE69-0277-869C-A9DF-C5461CCC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1" y="1140681"/>
            <a:ext cx="10971192" cy="2438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68DE89-DE5F-B48C-B0F0-0AD71C63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1" y="4093819"/>
            <a:ext cx="5150115" cy="2000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CA1C72-DDCD-D5E2-3668-60BD6C04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903" y="4001739"/>
            <a:ext cx="5067560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_6.</a:t>
            </a:r>
            <a:r>
              <a:rPr lang="ko-KR" altLang="en-US" dirty="0"/>
              <a:t>아이템별종합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4B95961-A71D-9C1A-6B95-6E41FA39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4" y="1160989"/>
            <a:ext cx="11309931" cy="2654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6909D-B728-F0C4-12BA-C9F00392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30" y="3944389"/>
            <a:ext cx="5548292" cy="2148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0CEFB4-ABE5-BB69-DF2F-5E9C0625D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4164276"/>
            <a:ext cx="4991357" cy="2095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04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</a:t>
            </a:r>
            <a:r>
              <a:rPr lang="en-US" altLang="ko-KR" dirty="0"/>
              <a:t>_1.</a:t>
            </a:r>
            <a:r>
              <a:rPr lang="ko-KR" altLang="en-US" dirty="0"/>
              <a:t>개별아이템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EC981CE-278A-BA79-3B96-62E30C3E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86" y="1134927"/>
            <a:ext cx="11530176" cy="1840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06192B-C475-B8B9-4A41-F89A15CF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4" y="3390370"/>
            <a:ext cx="5143764" cy="2565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5D43D3-48AF-EAA4-74BC-E7112BBCD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323" y="3033300"/>
            <a:ext cx="5016758" cy="3530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46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</a:t>
            </a:r>
            <a:r>
              <a:rPr lang="en-US" altLang="ko-KR" dirty="0"/>
              <a:t>_2.</a:t>
            </a:r>
            <a:r>
              <a:rPr lang="ko-KR" altLang="en-US" dirty="0"/>
              <a:t>개별아이템</a:t>
            </a:r>
            <a:r>
              <a:rPr lang="en-US" altLang="ko-KR" dirty="0"/>
              <a:t>-</a:t>
            </a:r>
            <a:r>
              <a:rPr lang="ko-KR" altLang="en-US" dirty="0"/>
              <a:t>착지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84BF0BB-58A4-5F23-753D-D408F02C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0" y="4030276"/>
            <a:ext cx="5073911" cy="2470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CFA4ED-CCB2-E330-0B96-E0649B295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2" y="1122062"/>
            <a:ext cx="11025089" cy="208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BA5B6-11A6-FE8F-E857-345048478CB2}"/>
              </a:ext>
            </a:extLst>
          </p:cNvPr>
          <p:cNvSpPr/>
          <p:nvPr/>
        </p:nvSpPr>
        <p:spPr>
          <a:xfrm>
            <a:off x="4754880" y="1554475"/>
            <a:ext cx="77308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19FCAF-F143-6E61-7F32-36923E888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54" y="3322040"/>
            <a:ext cx="5035809" cy="324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607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 </a:t>
            </a:r>
            <a:r>
              <a:rPr lang="en-US" altLang="ko-KR" dirty="0"/>
              <a:t>_3.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E0E6E61-3998-2DA2-35F2-A7170AD4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5" y="1193755"/>
            <a:ext cx="11592229" cy="1689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4786C5-6DF2-7EA9-557E-09699986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7" y="3041664"/>
            <a:ext cx="4297356" cy="333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4BE5AF-A182-A92B-7755-7713EFA4758C}"/>
              </a:ext>
            </a:extLst>
          </p:cNvPr>
          <p:cNvSpPr/>
          <p:nvPr/>
        </p:nvSpPr>
        <p:spPr>
          <a:xfrm>
            <a:off x="4754880" y="1745674"/>
            <a:ext cx="773084" cy="25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2787F3-34C5-3803-D6A6-F9A5FD79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48" y="2917768"/>
            <a:ext cx="4837306" cy="3646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55B5E736-4313-B694-380C-8C779FFCD02F}"/>
              </a:ext>
            </a:extLst>
          </p:cNvPr>
          <p:cNvSpPr/>
          <p:nvPr/>
        </p:nvSpPr>
        <p:spPr>
          <a:xfrm>
            <a:off x="475116" y="2813467"/>
            <a:ext cx="1598815" cy="942166"/>
          </a:xfrm>
          <a:prstGeom prst="wedgeEllipseCallout">
            <a:avLst>
              <a:gd name="adj1" fmla="val 51077"/>
              <a:gd name="adj2" fmla="val 918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수량 불일치</a:t>
            </a:r>
            <a:endParaRPr lang="en-US" altLang="ko-KR" sz="1100" dirty="0"/>
          </a:p>
          <a:p>
            <a:pPr algn="ctr"/>
            <a:r>
              <a:rPr lang="ko-KR" altLang="en-US" sz="1100" dirty="0"/>
              <a:t>소계는 맞음</a:t>
            </a:r>
          </a:p>
        </p:txBody>
      </p:sp>
    </p:spTree>
    <p:extLst>
      <p:ext uri="{BB962C8B-B14F-4D97-AF65-F5344CB8AC3E}">
        <p14:creationId xmlns:p14="http://schemas.microsoft.com/office/powerpoint/2010/main" val="13338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 </a:t>
            </a:r>
            <a:r>
              <a:rPr lang="en-US" altLang="ko-KR" dirty="0"/>
              <a:t>_4.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착지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AACCDF4-88C4-2ED5-6C93-2369AAFF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4" y="1130229"/>
            <a:ext cx="11556782" cy="198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F695A3-990B-ABC1-1434-3E7B50497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1" y="3387435"/>
            <a:ext cx="4739214" cy="3146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C59857-4FAE-3EA7-C9A8-62DDF5324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33" y="3151626"/>
            <a:ext cx="4739215" cy="3539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62F35E3-DE2B-12FC-CA35-3C920D185ED0}"/>
              </a:ext>
            </a:extLst>
          </p:cNvPr>
          <p:cNvSpPr/>
          <p:nvPr/>
        </p:nvSpPr>
        <p:spPr>
          <a:xfrm>
            <a:off x="465467" y="3276169"/>
            <a:ext cx="1582190" cy="775946"/>
          </a:xfrm>
          <a:prstGeom prst="wedgeEllipseCallout">
            <a:avLst>
              <a:gd name="adj1" fmla="val 20451"/>
              <a:gd name="adj2" fmla="val 1144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수량 불일치</a:t>
            </a:r>
            <a:endParaRPr lang="en-US" altLang="ko-KR" sz="1100" dirty="0"/>
          </a:p>
          <a:p>
            <a:pPr algn="ctr"/>
            <a:r>
              <a:rPr lang="ko-KR" altLang="en-US" sz="1100" dirty="0"/>
              <a:t>소계는 맞음</a:t>
            </a:r>
          </a:p>
        </p:txBody>
      </p:sp>
    </p:spTree>
    <p:extLst>
      <p:ext uri="{BB962C8B-B14F-4D97-AF65-F5344CB8AC3E}">
        <p14:creationId xmlns:p14="http://schemas.microsoft.com/office/powerpoint/2010/main" val="224586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 </a:t>
            </a:r>
            <a:r>
              <a:rPr lang="en-US" altLang="ko-KR" dirty="0"/>
              <a:t>_5.</a:t>
            </a:r>
            <a:r>
              <a:rPr lang="ko-KR" altLang="en-US" dirty="0"/>
              <a:t>아이템별종합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A28D6CA-2CAC-7CCE-D1D2-9CA2F8D9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0" y="1132653"/>
            <a:ext cx="10812747" cy="2482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F0333E-A713-496D-FEBC-5CEF753E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5" y="4004624"/>
            <a:ext cx="5086611" cy="2133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A54EE6-961C-8EF2-2705-5FE5D4151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967" y="3970361"/>
            <a:ext cx="5067560" cy="2184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E33ADC43-17E4-83C4-7AA9-F1E7F896F91A}"/>
              </a:ext>
            </a:extLst>
          </p:cNvPr>
          <p:cNvSpPr/>
          <p:nvPr/>
        </p:nvSpPr>
        <p:spPr>
          <a:xfrm>
            <a:off x="5054137" y="2601884"/>
            <a:ext cx="2369128" cy="942166"/>
          </a:xfrm>
          <a:prstGeom prst="wedgeEllipseCallout">
            <a:avLst>
              <a:gd name="adj1" fmla="val -20769"/>
              <a:gd name="adj2" fmla="val -820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헤베표시 조건이 없음</a:t>
            </a:r>
            <a:endParaRPr lang="en-US" altLang="ko-KR" sz="1100" dirty="0"/>
          </a:p>
          <a:p>
            <a:pPr algn="ctr"/>
            <a:r>
              <a:rPr lang="en-US" altLang="ko-KR" sz="1100" dirty="0"/>
              <a:t>=&gt; </a:t>
            </a:r>
            <a:r>
              <a:rPr lang="ko-KR" altLang="en-US" sz="1100" dirty="0"/>
              <a:t>헤베수량이 무조건 나타남 </a:t>
            </a:r>
          </a:p>
        </p:txBody>
      </p:sp>
    </p:spTree>
    <p:extLst>
      <p:ext uri="{BB962C8B-B14F-4D97-AF65-F5344CB8AC3E}">
        <p14:creationId xmlns:p14="http://schemas.microsoft.com/office/powerpoint/2010/main" val="247768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 </a:t>
            </a:r>
            <a:r>
              <a:rPr lang="en-US" altLang="ko-KR" dirty="0"/>
              <a:t>_6.</a:t>
            </a:r>
            <a:r>
              <a:rPr lang="ko-KR" altLang="en-US" dirty="0"/>
              <a:t>아이템별종합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A20F940-1CB5-DE58-3948-6DB10CC9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2" y="1143149"/>
            <a:ext cx="11592000" cy="2572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FCA29E-2B4E-B8E1-7B5D-74C61374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0" y="4014334"/>
            <a:ext cx="5470301" cy="21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548877-808E-168B-4F00-DEB2D0C29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30" y="4042726"/>
            <a:ext cx="4991357" cy="2095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FDB793F-C161-D145-0F6C-66A606813D22}"/>
              </a:ext>
            </a:extLst>
          </p:cNvPr>
          <p:cNvSpPr/>
          <p:nvPr/>
        </p:nvSpPr>
        <p:spPr>
          <a:xfrm>
            <a:off x="5054137" y="2601884"/>
            <a:ext cx="2369128" cy="942166"/>
          </a:xfrm>
          <a:prstGeom prst="wedgeEllipseCallout">
            <a:avLst>
              <a:gd name="adj1" fmla="val -20769"/>
              <a:gd name="adj2" fmla="val -820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헤베표시 조건이 없음</a:t>
            </a:r>
            <a:endParaRPr lang="en-US" altLang="ko-KR" sz="1100" dirty="0"/>
          </a:p>
          <a:p>
            <a:pPr algn="ctr"/>
            <a:r>
              <a:rPr lang="en-US" altLang="ko-KR" sz="1100" dirty="0"/>
              <a:t>=&gt; </a:t>
            </a:r>
            <a:r>
              <a:rPr lang="ko-KR" altLang="en-US" sz="1100" dirty="0"/>
              <a:t>헤베수량이 무조건 나타남 </a:t>
            </a:r>
          </a:p>
        </p:txBody>
      </p:sp>
    </p:spTree>
    <p:extLst>
      <p:ext uri="{BB962C8B-B14F-4D97-AF65-F5344CB8AC3E}">
        <p14:creationId xmlns:p14="http://schemas.microsoft.com/office/powerpoint/2010/main" val="34202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검색조건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29390-6EA9-832E-BE88-E7A82D97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2" y="838200"/>
            <a:ext cx="11779315" cy="469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FAD2AC-DA56-2254-F78A-1E0474D90E1F}"/>
              </a:ext>
            </a:extLst>
          </p:cNvPr>
          <p:cNvSpPr/>
          <p:nvPr/>
        </p:nvSpPr>
        <p:spPr>
          <a:xfrm>
            <a:off x="931179" y="3429000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69AEF5-9BE8-0CD8-DD87-B27CEA7BD541}"/>
              </a:ext>
            </a:extLst>
          </p:cNvPr>
          <p:cNvSpPr/>
          <p:nvPr/>
        </p:nvSpPr>
        <p:spPr>
          <a:xfrm>
            <a:off x="3799070" y="1558636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2A7D76-9E11-8C3E-85B1-59664D568F05}"/>
              </a:ext>
            </a:extLst>
          </p:cNvPr>
          <p:cNvSpPr/>
          <p:nvPr/>
        </p:nvSpPr>
        <p:spPr>
          <a:xfrm>
            <a:off x="6226387" y="1558636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5A094-3FA3-AB7A-1E1C-259EE481410C}"/>
              </a:ext>
            </a:extLst>
          </p:cNvPr>
          <p:cNvSpPr/>
          <p:nvPr/>
        </p:nvSpPr>
        <p:spPr>
          <a:xfrm>
            <a:off x="10786390" y="1745672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A778D193-EAC8-F65A-EDA2-BF316CBAA815}"/>
              </a:ext>
            </a:extLst>
          </p:cNvPr>
          <p:cNvSpPr/>
          <p:nvPr/>
        </p:nvSpPr>
        <p:spPr>
          <a:xfrm>
            <a:off x="2560320" y="3591098"/>
            <a:ext cx="6168044" cy="1828116"/>
          </a:xfrm>
          <a:prstGeom prst="wedgeRectCallout">
            <a:avLst>
              <a:gd name="adj1" fmla="val 62995"/>
              <a:gd name="adj2" fmla="val -10574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1.</a:t>
            </a:r>
            <a:r>
              <a:rPr lang="ko-KR" altLang="en-US" sz="1200" dirty="0">
                <a:solidFill>
                  <a:schemeClr val="tx1"/>
                </a:solidFill>
              </a:rPr>
              <a:t>이슈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1) </a:t>
            </a:r>
            <a:r>
              <a:rPr lang="ko-KR" altLang="en-US" sz="1200" dirty="0">
                <a:solidFill>
                  <a:schemeClr val="tx1"/>
                </a:solidFill>
              </a:rPr>
              <a:t>납품처 검색조건에 동일한 납품처명이 반복으로 나타남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-.</a:t>
            </a:r>
            <a:r>
              <a:rPr lang="ko-KR" altLang="en-US" sz="1200" dirty="0">
                <a:solidFill>
                  <a:schemeClr val="tx1"/>
                </a:solidFill>
              </a:rPr>
              <a:t>오더건수만큼 나타나는 것으로 추정됨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대책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1) </a:t>
            </a:r>
            <a:r>
              <a:rPr lang="ko-KR" altLang="en-US" sz="1200" dirty="0">
                <a:solidFill>
                  <a:schemeClr val="tx1"/>
                </a:solidFill>
              </a:rPr>
              <a:t>납품처명이 동일한 경우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회만 나타나도록 개선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2) </a:t>
            </a:r>
            <a:r>
              <a:rPr lang="ko-KR" altLang="en-US" sz="1200" dirty="0">
                <a:solidFill>
                  <a:schemeClr val="tx1"/>
                </a:solidFill>
              </a:rPr>
              <a:t>납품처 자료추출 조건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>
                <a:solidFill>
                  <a:schemeClr val="tx1"/>
                </a:solidFill>
              </a:rPr>
              <a:t>가</a:t>
            </a:r>
            <a:r>
              <a:rPr lang="en-US" altLang="ko-KR" sz="1200" dirty="0">
                <a:solidFill>
                  <a:schemeClr val="tx1"/>
                </a:solidFill>
              </a:rPr>
              <a:t>) O_SALESORDER.STATUS1 &gt;= ‘580’ AND STATUS1 &lt;&gt; ‘980’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ko-KR" altLang="en-US" sz="1200" dirty="0">
                <a:solidFill>
                  <a:schemeClr val="tx1"/>
                </a:solidFill>
              </a:rPr>
              <a:t>운영환경 참조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3ACD9A-BD1C-477F-3541-4E21F1E9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427" y="5269493"/>
            <a:ext cx="2623979" cy="15006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5E58C63E-A8A9-2EFF-9271-A3F866420F88}"/>
              </a:ext>
            </a:extLst>
          </p:cNvPr>
          <p:cNvSpPr/>
          <p:nvPr/>
        </p:nvSpPr>
        <p:spPr>
          <a:xfrm>
            <a:off x="10379065" y="5649769"/>
            <a:ext cx="1463041" cy="791844"/>
          </a:xfrm>
          <a:prstGeom prst="wedgeEllipseCallout">
            <a:avLst>
              <a:gd name="adj1" fmla="val -61433"/>
              <a:gd name="adj2" fmla="val 1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8</a:t>
            </a:r>
            <a:r>
              <a:rPr lang="ko-KR" altLang="en-US" sz="1200" dirty="0"/>
              <a:t>건 정상</a:t>
            </a:r>
          </a:p>
        </p:txBody>
      </p:sp>
    </p:spTree>
    <p:extLst>
      <p:ext uri="{BB962C8B-B14F-4D97-AF65-F5344CB8AC3E}">
        <p14:creationId xmlns:p14="http://schemas.microsoft.com/office/powerpoint/2010/main" val="23718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출고자료 중복 표시</a:t>
            </a:r>
            <a:r>
              <a:rPr lang="en-US" altLang="ko-KR" dirty="0"/>
              <a:t>: 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  <a:r>
              <a:rPr lang="en-US" altLang="ko-KR" dirty="0"/>
              <a:t>, 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착지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AC06E-F4FF-E75D-7725-88E628B6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6" y="714235"/>
            <a:ext cx="11640148" cy="5429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F4502A2-63F8-C17E-9281-3D0D095EA6C0}"/>
              </a:ext>
            </a:extLst>
          </p:cNvPr>
          <p:cNvSpPr/>
          <p:nvPr/>
        </p:nvSpPr>
        <p:spPr>
          <a:xfrm>
            <a:off x="2036619" y="4894743"/>
            <a:ext cx="3973483" cy="1249021"/>
          </a:xfrm>
          <a:prstGeom prst="wedgeRectCallout">
            <a:avLst>
              <a:gd name="adj1" fmla="val 50102"/>
              <a:gd name="adj2" fmla="val -9540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1.</a:t>
            </a:r>
            <a:r>
              <a:rPr lang="ko-KR" altLang="en-US" sz="1200" dirty="0">
                <a:solidFill>
                  <a:schemeClr val="tx1"/>
                </a:solidFill>
              </a:rPr>
              <a:t>이슈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tx1"/>
                </a:solidFill>
              </a:rPr>
              <a:t>  1) </a:t>
            </a:r>
            <a:r>
              <a:rPr lang="ko-KR" altLang="en-US" sz="1200" dirty="0">
                <a:solidFill>
                  <a:schemeClr val="tx1"/>
                </a:solidFill>
              </a:rPr>
              <a:t>출력자료에서 동일품목이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번 나타남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대책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 1) </a:t>
            </a:r>
            <a:r>
              <a:rPr lang="ko-KR" altLang="en-US" sz="1200" dirty="0">
                <a:solidFill>
                  <a:schemeClr val="tx1"/>
                </a:solidFill>
              </a:rPr>
              <a:t>검토 보완 요청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원인 추정 불가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: </a:t>
            </a:r>
            <a:r>
              <a:rPr lang="ko-KR" altLang="en-US" dirty="0"/>
              <a:t>뒷페이지 참조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E5BD8F-F980-205E-727D-8A3AB92D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563836"/>
            <a:ext cx="11449638" cy="39181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0FC0EF38-9205-A75A-3ADE-4AE630796EDD}"/>
              </a:ext>
            </a:extLst>
          </p:cNvPr>
          <p:cNvSpPr/>
          <p:nvPr/>
        </p:nvSpPr>
        <p:spPr>
          <a:xfrm>
            <a:off x="2801390" y="4636389"/>
            <a:ext cx="7182196" cy="1953491"/>
          </a:xfrm>
          <a:prstGeom prst="wedgeRectCallout">
            <a:avLst>
              <a:gd name="adj1" fmla="val 38805"/>
              <a:gd name="adj2" fmla="val -9340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1.</a:t>
            </a:r>
            <a:r>
              <a:rPr lang="ko-KR" altLang="en-US" sz="1200" dirty="0">
                <a:solidFill>
                  <a:schemeClr val="tx1"/>
                </a:solidFill>
              </a:rPr>
              <a:t>이슈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tx1"/>
                </a:solidFill>
              </a:rPr>
              <a:t>  1) </a:t>
            </a:r>
            <a:r>
              <a:rPr lang="ko-KR" altLang="en-US" sz="1200" dirty="0">
                <a:solidFill>
                  <a:schemeClr val="tx1"/>
                </a:solidFill>
              </a:rPr>
              <a:t>출력자료에서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제조사</a:t>
            </a:r>
            <a:r>
              <a:rPr lang="en-US" altLang="ko-KR" sz="1200" dirty="0">
                <a:solidFill>
                  <a:schemeClr val="tx1"/>
                </a:solidFill>
              </a:rPr>
              <a:t>＂</a:t>
            </a:r>
            <a:r>
              <a:rPr lang="ko-KR" altLang="en-US" sz="1200" dirty="0">
                <a:solidFill>
                  <a:schemeClr val="tx1"/>
                </a:solidFill>
              </a:rPr>
              <a:t>가 나타나지 않음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tx1"/>
                </a:solidFill>
              </a:rPr>
              <a:t>  2) </a:t>
            </a:r>
            <a:r>
              <a:rPr lang="ko-KR" altLang="en-US" sz="1200" dirty="0">
                <a:solidFill>
                  <a:schemeClr val="tx1"/>
                </a:solidFill>
              </a:rPr>
              <a:t>출력자료 모두 동일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개별아이템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아이템별소계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아이템별종합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대책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1) O_ITEM_MFG Table</a:t>
            </a:r>
            <a:r>
              <a:rPr lang="ko-KR" altLang="en-US" sz="1200" dirty="0">
                <a:solidFill>
                  <a:schemeClr val="tx1"/>
                </a:solidFill>
              </a:rPr>
              <a:t>을 연동하여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2) O_ITEM_MFG Table</a:t>
            </a:r>
            <a:r>
              <a:rPr lang="ko-KR" altLang="en-US" sz="1200" dirty="0">
                <a:solidFill>
                  <a:schemeClr val="tx1"/>
                </a:solidFill>
              </a:rPr>
              <a:t>에 제조사명이 없는 품목은 무조건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크나우프 석고보드㈜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</a:rPr>
              <a:t>로 보여줌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참고메일 송부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운영환경 참조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F085398-F9E8-7DAC-8226-F885E016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9" y="438431"/>
            <a:ext cx="11697301" cy="481354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헤베수량</a:t>
            </a:r>
            <a:r>
              <a:rPr lang="en-US" altLang="ko-KR" dirty="0"/>
              <a:t>: </a:t>
            </a:r>
            <a:r>
              <a:rPr lang="ko-KR" altLang="en-US" dirty="0"/>
              <a:t>뒷페이지 참조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0FC0EF38-9205-A75A-3ADE-4AE630796EDD}"/>
              </a:ext>
            </a:extLst>
          </p:cNvPr>
          <p:cNvSpPr/>
          <p:nvPr/>
        </p:nvSpPr>
        <p:spPr>
          <a:xfrm>
            <a:off x="1795549" y="4871257"/>
            <a:ext cx="7182196" cy="1953491"/>
          </a:xfrm>
          <a:prstGeom prst="wedgeRectCallout">
            <a:avLst>
              <a:gd name="adj1" fmla="val 44824"/>
              <a:gd name="adj2" fmla="val -9255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1.</a:t>
            </a:r>
            <a:r>
              <a:rPr lang="ko-KR" altLang="en-US" sz="1200" dirty="0">
                <a:solidFill>
                  <a:schemeClr val="tx1"/>
                </a:solidFill>
              </a:rPr>
              <a:t>이슈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200" dirty="0">
                <a:solidFill>
                  <a:schemeClr val="tx1"/>
                </a:solidFill>
              </a:rPr>
              <a:t>  1) </a:t>
            </a:r>
            <a:r>
              <a:rPr lang="ko-KR" altLang="en-US" sz="1200" dirty="0">
                <a:solidFill>
                  <a:schemeClr val="tx1"/>
                </a:solidFill>
              </a:rPr>
              <a:t>검색조건에서 </a:t>
            </a:r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헤베수량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  <a:r>
              <a:rPr lang="en-US" altLang="ko-KR" sz="1200" dirty="0">
                <a:solidFill>
                  <a:schemeClr val="tx1"/>
                </a:solidFill>
              </a:rPr>
              <a:t>&gt; [</a:t>
            </a:r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선택해도 출력자료에서 변화 없음 </a:t>
            </a:r>
          </a:p>
          <a:p>
            <a:pPr latinLnBrk="1"/>
            <a:r>
              <a:rPr lang="en-US" altLang="ko-KR" sz="1200" dirty="0">
                <a:solidFill>
                  <a:schemeClr val="tx1"/>
                </a:solidFill>
              </a:rPr>
              <a:t>  2) </a:t>
            </a:r>
            <a:r>
              <a:rPr lang="ko-KR" altLang="en-US" sz="1200" dirty="0">
                <a:solidFill>
                  <a:schemeClr val="tx1"/>
                </a:solidFill>
              </a:rPr>
              <a:t>출력자료 모두 동일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개별아이템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아이템별소계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아이템별종합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현장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r>
              <a:rPr lang="ko-KR" altLang="en-US" sz="1200" dirty="0">
                <a:solidFill>
                  <a:schemeClr val="tx1"/>
                </a:solidFill>
              </a:rPr>
              <a:t>착지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latinLnBrk="1"/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</a:t>
            </a:r>
            <a:r>
              <a:rPr lang="ko-KR" altLang="en-US" sz="1200" dirty="0">
                <a:solidFill>
                  <a:schemeClr val="tx1"/>
                </a:solidFill>
              </a:rPr>
              <a:t>대책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1) O_ITEM_HEBE Table</a:t>
            </a:r>
            <a:r>
              <a:rPr lang="ko-KR" altLang="en-US" sz="1200" dirty="0">
                <a:solidFill>
                  <a:schemeClr val="tx1"/>
                </a:solidFill>
              </a:rPr>
              <a:t>을 연동하여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2) O-ITEM_HEBE Table</a:t>
            </a:r>
            <a:r>
              <a:rPr lang="ko-KR" altLang="en-US" sz="1200" dirty="0">
                <a:solidFill>
                  <a:schemeClr val="tx1"/>
                </a:solidFill>
              </a:rPr>
              <a:t>에 없는 품목은 발주단위로 보여줌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변환하지 않음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참고메일 송부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운영환경 참조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 latinLnBrk="1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4EC8DC-149C-89A1-431B-965087118621}"/>
              </a:ext>
            </a:extLst>
          </p:cNvPr>
          <p:cNvSpPr/>
          <p:nvPr/>
        </p:nvSpPr>
        <p:spPr>
          <a:xfrm>
            <a:off x="5129107" y="1606022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87E55F-2142-6846-EE28-3A4595996883}"/>
              </a:ext>
            </a:extLst>
          </p:cNvPr>
          <p:cNvSpPr/>
          <p:nvPr/>
        </p:nvSpPr>
        <p:spPr>
          <a:xfrm>
            <a:off x="8720205" y="3584451"/>
            <a:ext cx="324196" cy="32419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8963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_1.</a:t>
            </a:r>
            <a:r>
              <a:rPr lang="ko-KR" altLang="en-US" dirty="0"/>
              <a:t>개별아이템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C0B7081-3277-7C8C-D2B5-7FC9BE99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7" y="1148796"/>
            <a:ext cx="11262293" cy="1350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96B945-FC92-18A3-3E82-0B754425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7" y="2874124"/>
            <a:ext cx="5156465" cy="2438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AB3A1-D4EE-CBB6-9BB3-4FFC7C2A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781" y="2779011"/>
            <a:ext cx="5061210" cy="3359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38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_2.</a:t>
            </a:r>
            <a:r>
              <a:rPr lang="ko-KR" altLang="en-US" dirty="0"/>
              <a:t>개별아이템</a:t>
            </a:r>
            <a:r>
              <a:rPr lang="en-US" altLang="ko-KR" dirty="0"/>
              <a:t>-</a:t>
            </a:r>
            <a:r>
              <a:rPr lang="ko-KR" altLang="en-US" dirty="0"/>
              <a:t>착지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1954368-662A-2164-7F81-CA5EBC42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" y="1163301"/>
            <a:ext cx="10230376" cy="2265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2B4559-7D03-CFFE-E388-B053E35C8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4" y="4181782"/>
            <a:ext cx="5080261" cy="233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3ED28C-2635-3348-1AAA-1F24661D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60" y="3470565"/>
            <a:ext cx="5035809" cy="3133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496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_3.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현장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A0EF1DB-3A6D-D0AD-156E-7D20C1EC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" y="1155257"/>
            <a:ext cx="10890810" cy="1505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9E3427-D9D6-B8BB-7D5F-5DEC0E88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" y="2827783"/>
            <a:ext cx="5105662" cy="3613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0091CF-8DC8-86E6-E3CE-0E9B89604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37" y="2674452"/>
            <a:ext cx="5268726" cy="3875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DE95824E-4178-EE1C-3F98-63A3F2CD4A12}"/>
              </a:ext>
            </a:extLst>
          </p:cNvPr>
          <p:cNvSpPr/>
          <p:nvPr/>
        </p:nvSpPr>
        <p:spPr>
          <a:xfrm>
            <a:off x="465467" y="3276169"/>
            <a:ext cx="1582190" cy="775946"/>
          </a:xfrm>
          <a:prstGeom prst="wedgeEllipseCallout">
            <a:avLst>
              <a:gd name="adj1" fmla="val 38840"/>
              <a:gd name="adj2" fmla="val 1219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수량 불일치</a:t>
            </a:r>
            <a:endParaRPr lang="en-US" altLang="ko-KR" sz="1100" dirty="0"/>
          </a:p>
          <a:p>
            <a:pPr algn="ctr"/>
            <a:r>
              <a:rPr lang="ko-KR" altLang="en-US" sz="1100" dirty="0"/>
              <a:t>소계는 맞음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별도 요청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6037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98475-64EA-D0D5-5692-8085C4381FAA}"/>
              </a:ext>
            </a:extLst>
          </p:cNvPr>
          <p:cNvSpPr txBox="1"/>
          <p:nvPr/>
        </p:nvSpPr>
        <p:spPr>
          <a:xfrm>
            <a:off x="101659" y="1016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제조사</a:t>
            </a:r>
            <a:r>
              <a:rPr lang="en-US" altLang="ko-KR" dirty="0"/>
              <a:t>_4.</a:t>
            </a:r>
            <a:r>
              <a:rPr lang="ko-KR" altLang="en-US" dirty="0"/>
              <a:t>아이템별소계</a:t>
            </a:r>
            <a:r>
              <a:rPr lang="en-US" altLang="ko-KR" dirty="0"/>
              <a:t>-</a:t>
            </a:r>
            <a:r>
              <a:rPr lang="ko-KR" altLang="en-US" dirty="0"/>
              <a:t>착지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AD9C-8C67-85DA-F18B-D977A0E3BB76}"/>
              </a:ext>
            </a:extLst>
          </p:cNvPr>
          <p:cNvSpPr txBox="1"/>
          <p:nvPr/>
        </p:nvSpPr>
        <p:spPr>
          <a:xfrm>
            <a:off x="11110586" y="10165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20241101</a:t>
            </a:r>
            <a:endParaRPr lang="ko-KR" altLang="en-US" sz="14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A54CDCED-7595-D835-52AC-2B7FEA29AD9E}"/>
              </a:ext>
            </a:extLst>
          </p:cNvPr>
          <p:cNvGraphicFramePr>
            <a:graphicFrameLocks noGrp="1"/>
          </p:cNvGraphicFramePr>
          <p:nvPr/>
        </p:nvGraphicFramePr>
        <p:xfrm>
          <a:off x="257695" y="719666"/>
          <a:ext cx="11704320" cy="588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0">
                  <a:extLst>
                    <a:ext uri="{9D8B030D-6E8A-4147-A177-3AD203B41FA5}">
                      <a16:colId xmlns:a16="http://schemas.microsoft.com/office/drawing/2014/main" val="212866500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48307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운영환경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24723"/>
                  </a:ext>
                </a:extLst>
              </a:tr>
              <a:tr h="5518112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1643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1931908-9DEE-A8ED-F466-53BDCB29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64" y="1157353"/>
            <a:ext cx="11058699" cy="196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7728FE-5FA8-73EB-722F-1BA28A43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0" y="3203062"/>
            <a:ext cx="4704477" cy="3323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5D36F8-6B2A-78A7-05BB-B8CA2481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439" y="3203062"/>
            <a:ext cx="4704478" cy="3433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33F8CEF1-2DBF-561B-E70C-F8A5A13841B1}"/>
              </a:ext>
            </a:extLst>
          </p:cNvPr>
          <p:cNvSpPr/>
          <p:nvPr/>
        </p:nvSpPr>
        <p:spPr>
          <a:xfrm>
            <a:off x="465467" y="3276169"/>
            <a:ext cx="1582190" cy="775946"/>
          </a:xfrm>
          <a:prstGeom prst="wedgeEllipseCallout">
            <a:avLst>
              <a:gd name="adj1" fmla="val 38840"/>
              <a:gd name="adj2" fmla="val 1219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수량 불일치</a:t>
            </a:r>
            <a:endParaRPr lang="en-US" altLang="ko-KR" sz="1100" dirty="0"/>
          </a:p>
          <a:p>
            <a:pPr algn="ctr"/>
            <a:r>
              <a:rPr lang="ko-KR" altLang="en-US" sz="1100" dirty="0"/>
              <a:t>소계는 맞음</a:t>
            </a:r>
          </a:p>
        </p:txBody>
      </p:sp>
    </p:spTree>
    <p:extLst>
      <p:ext uri="{BB962C8B-B14F-4D97-AF65-F5344CB8AC3E}">
        <p14:creationId xmlns:p14="http://schemas.microsoft.com/office/powerpoint/2010/main" val="19738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200093-0cba-48cb-9853-16fb53354a4d}" enabled="0" method="" siteId="{ad200093-0cba-48cb-9853-16fb53354a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603</Words>
  <Application>Microsoft Office PowerPoint</Application>
  <PresentationFormat>와이드스크린</PresentationFormat>
  <Paragraphs>141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1</cp:revision>
  <dcterms:created xsi:type="dcterms:W3CDTF">2024-11-01T00:48:26Z</dcterms:created>
  <dcterms:modified xsi:type="dcterms:W3CDTF">2024-11-01T05:29:38Z</dcterms:modified>
</cp:coreProperties>
</file>