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70" r:id="rId4"/>
    <p:sldId id="269" r:id="rId5"/>
    <p:sldId id="268" r:id="rId6"/>
    <p:sldId id="26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-1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7B3B8-4DD1-5347-3ED3-89968B267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4E3FCB-516C-1475-2245-67ED296D2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35875-337B-E588-7716-0E03254D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0DDD3-3DF4-9B00-22F2-DC59AD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EBCFA-9FA5-E426-23FB-A88DD702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6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A119-7650-E3CF-B34E-701AB387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2DF1F-E532-8852-5835-334AB94F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D13E0-EE86-374F-8727-969C290F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DB8D10-BF19-C600-3EA7-41FF0B2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2A123-CDC8-74E1-7DF7-15F1861D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5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B6D59-77E7-1DD4-6BD9-FE14B7608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532F61-39C9-3A41-AB7C-4C860A98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68731-04C3-5883-4ABD-4FF8E3A0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7057F-81AB-3B78-699A-CB71234A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AB8BB4-DD84-ACCB-A0D5-ADBB5106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30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21E04-2372-35D8-8E22-8FC3A325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07EB9-0AE7-8CDF-9763-D93CA8CC9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4D6D8-5E16-2D80-B3A8-BF731199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22CE4-C4BB-EF77-CF6F-984A7E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1A066-A8AE-C06A-D2EB-D87D5E7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4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BE255-15D6-8C13-425A-57CE2373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AE39E-122B-EA76-F877-3FD8A4F4C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81198-751E-F9A0-9475-3F3F03F1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E07137-8270-AD93-7913-E42C62F9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713BE-C91F-2782-E944-0AE30A1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D24B4-A0C5-1914-EED7-F137FCF7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1C333-27B7-400F-FF03-F3E2EC9FF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348587-9D23-C03E-57EE-3625A39E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96028-920B-F2AC-B204-58A29630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C0CAF-4520-21F0-1482-217D3AC4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AFE86-45B5-9E01-27DD-04F53AFC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58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E6BF4-06A2-C19C-0CD8-B4BDEC91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A887FD-90D7-93D9-F167-C017ED09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E1156-852D-2944-EB76-91BD859F7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952661-1027-AC29-61D8-A5F3AE4DB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88C158-1499-AE80-7E43-AC8E2AE69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F637E5-7708-6ED2-2ACF-F756AFF4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B0A9F2-4FCD-3310-6FC8-E6E9AAE8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289651-F608-C11A-6532-D2D64A29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98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41C9E-D130-6F82-C183-B26E5643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0CB57A-EF56-E0FD-826B-3A59B5FE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3FB8FC-9F85-6CCC-16E4-3B17F7B2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23BDA7-B0E6-2E3B-85B7-87DCA357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11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685794-D3FC-30AE-74D0-5B876E8BD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EBD586-17AE-FEE0-5B1F-727E83E1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BB1CC4-5142-11A3-40C1-08159282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859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3B256-9963-B064-9F12-2AF578ED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735C4-9998-5FC3-8493-2D4CD953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23B29-AD65-813E-91FA-DD1F163D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D5391-7663-CCD1-6ED8-14449D62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C89BB-5C75-01C6-7699-B229433C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F6EFC-7CA5-438A-E904-19EF3ABC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51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883B9-E624-E72F-1A6D-48069CC6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7D3E3F-714B-2310-EBE4-D93E781F3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A82B88-8A43-79A9-796F-8EC239B1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BB140-C926-0B25-6663-3A053C25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C6857A-2AE6-6CD8-49DF-634218AF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FC90A-6614-C6B6-797D-1267BBFB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84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48A902-BEDA-60CE-40A6-60E81954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24369-9B1E-10A2-4E9F-5180E6038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A71D8D-4342-B7A5-65E5-8BC195EC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C3E41-514B-4E82-9985-818A25D403FD}" type="datetimeFigureOut">
              <a:rPr lang="ko-KR" altLang="en-US" smtClean="0"/>
              <a:t>2024-12-03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953A20-4B16-B72C-3AC8-5F1574F0A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DBE63-ACFD-5071-B762-D7D9452EB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26FE-4F86-4AB8-83CE-88154AA8244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1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A14727D-38A4-B23E-AB4B-36DD0CF4B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827924"/>
              </p:ext>
            </p:extLst>
          </p:nvPr>
        </p:nvGraphicFramePr>
        <p:xfrm>
          <a:off x="535709" y="877914"/>
          <a:ext cx="11160299" cy="506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538">
                  <a:extLst>
                    <a:ext uri="{9D8B030D-6E8A-4147-A177-3AD203B41FA5}">
                      <a16:colId xmlns:a16="http://schemas.microsoft.com/office/drawing/2014/main" val="434576238"/>
                    </a:ext>
                  </a:extLst>
                </a:gridCol>
                <a:gridCol w="3929611">
                  <a:extLst>
                    <a:ext uri="{9D8B030D-6E8A-4147-A177-3AD203B41FA5}">
                      <a16:colId xmlns:a16="http://schemas.microsoft.com/office/drawing/2014/main" val="805253697"/>
                    </a:ext>
                  </a:extLst>
                </a:gridCol>
                <a:gridCol w="3427153">
                  <a:extLst>
                    <a:ext uri="{9D8B030D-6E8A-4147-A177-3AD203B41FA5}">
                      <a16:colId xmlns:a16="http://schemas.microsoft.com/office/drawing/2014/main" val="2052331781"/>
                    </a:ext>
                  </a:extLst>
                </a:gridCol>
                <a:gridCol w="2152997">
                  <a:extLst>
                    <a:ext uri="{9D8B030D-6E8A-4147-A177-3AD203B41FA5}">
                      <a16:colId xmlns:a16="http://schemas.microsoft.com/office/drawing/2014/main" val="4288222263"/>
                    </a:ext>
                  </a:extLst>
                </a:gridCol>
              </a:tblGrid>
              <a:tr h="406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자료명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문제점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대책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113090"/>
                  </a:ext>
                </a:extLst>
              </a:tr>
              <a:tr h="10072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개별아이템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현장명을 선택하였으나 출력자료에는 나타나지 않음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출력자료에 현장명과 관계없이 모든 자료가 나타남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1) </a:t>
                      </a:r>
                      <a:r>
                        <a:rPr lang="ko-KR" altLang="en-US" sz="1100" dirty="0"/>
                        <a:t>현장명 레코드 건수</a:t>
                      </a:r>
                      <a:r>
                        <a:rPr lang="en-US" altLang="ko-KR" sz="1100" dirty="0"/>
                        <a:t>: 5</a:t>
                      </a:r>
                      <a:r>
                        <a:rPr lang="ko-KR" altLang="en-US" sz="1100" dirty="0"/>
                        <a:t>건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2) </a:t>
                      </a:r>
                      <a:r>
                        <a:rPr lang="ko-KR" altLang="en-US" sz="1100" dirty="0"/>
                        <a:t>현재건수</a:t>
                      </a:r>
                      <a:r>
                        <a:rPr lang="en-US" altLang="ko-KR" sz="1100" dirty="0"/>
                        <a:t>: 12</a:t>
                      </a:r>
                      <a:r>
                        <a:rPr lang="ko-KR" altLang="en-US" sz="1100" dirty="0"/>
                        <a:t>건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지정한 기간의 전체건수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출력자료에 현장명 표시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현장명에 해당하는 품목만 나타나도록 해야 함</a:t>
                      </a:r>
                    </a:p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205234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개별아이템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착지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420510"/>
                  </a:ext>
                </a:extLst>
              </a:tr>
              <a:tr h="104649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아이템별소계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현장명을 선택하였으나 출력자료에는 나타나지 않음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출력자료에 현장명과 관계없이 모는 자료가 나타남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1) </a:t>
                      </a:r>
                      <a:r>
                        <a:rPr lang="ko-KR" altLang="en-US" sz="1100" dirty="0"/>
                        <a:t>현장명 건수</a:t>
                      </a:r>
                      <a:r>
                        <a:rPr lang="en-US" altLang="ko-KR" sz="1100" dirty="0"/>
                        <a:t>: 5</a:t>
                      </a:r>
                      <a:r>
                        <a:rPr lang="ko-KR" altLang="en-US" sz="1100" dirty="0"/>
                        <a:t>건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 2) </a:t>
                      </a:r>
                      <a:r>
                        <a:rPr lang="ko-KR" altLang="en-US" sz="1100" dirty="0"/>
                        <a:t>현재건수</a:t>
                      </a:r>
                      <a:r>
                        <a:rPr lang="en-US" altLang="ko-KR" sz="1100" dirty="0"/>
                        <a:t>: 12</a:t>
                      </a:r>
                      <a:r>
                        <a:rPr lang="ko-KR" altLang="en-US" sz="1100" dirty="0"/>
                        <a:t>건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출력자료에 동일품목이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회씩 나타남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출력자료에 현장명 표시</a:t>
                      </a:r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현장명에 해당하는 품목만 나타나도록 해야 함</a:t>
                      </a:r>
                    </a:p>
                    <a:p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동일품목이 동일일자에는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회만 나타나도록 개선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02105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아이템별소계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찾기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출력자료에 동일품목이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회씩 나타남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동일품목이 동일일자에는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회만 나타나도록 개선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59219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아이템별종합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현장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940608"/>
                  </a:ext>
                </a:extLst>
              </a:tr>
              <a:tr h="6514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아이템별종합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착지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592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E4E4F6-C733-58A0-75FA-9A689B121609}"/>
              </a:ext>
            </a:extLst>
          </p:cNvPr>
          <p:cNvSpPr txBox="1"/>
          <p:nvPr/>
        </p:nvSpPr>
        <p:spPr>
          <a:xfrm>
            <a:off x="535709" y="22595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납품확인서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204DE-A19D-30F1-2FB4-DE7046D157FC}"/>
              </a:ext>
            </a:extLst>
          </p:cNvPr>
          <p:cNvSpPr txBox="1"/>
          <p:nvPr/>
        </p:nvSpPr>
        <p:spPr>
          <a:xfrm>
            <a:off x="10565477" y="18396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20241202</a:t>
            </a:r>
            <a:endParaRPr lang="ko-KR" altLang="en-US" sz="12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0F6C3CF-45AA-F70A-6B59-6317EAFF9BD9}"/>
              </a:ext>
            </a:extLst>
          </p:cNvPr>
          <p:cNvSpPr/>
          <p:nvPr/>
        </p:nvSpPr>
        <p:spPr>
          <a:xfrm>
            <a:off x="9996055" y="1487979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No.1</a:t>
            </a:r>
            <a:endParaRPr lang="ko-KR" altLang="en-US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E8BF171-80CF-AA83-E637-0A303CAD2F21}"/>
              </a:ext>
            </a:extLst>
          </p:cNvPr>
          <p:cNvSpPr/>
          <p:nvPr/>
        </p:nvSpPr>
        <p:spPr>
          <a:xfrm>
            <a:off x="9996055" y="3175462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No.2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B3A2096-92EC-38C5-C72C-1317FF81B64F}"/>
              </a:ext>
            </a:extLst>
          </p:cNvPr>
          <p:cNvSpPr/>
          <p:nvPr/>
        </p:nvSpPr>
        <p:spPr>
          <a:xfrm>
            <a:off x="9996055" y="4057919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7287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56BC14-7F9B-0F53-E73E-53ED0902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2" y="526900"/>
            <a:ext cx="11923671" cy="579077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593886-9A33-E705-92C0-CE1502A7C7E2}"/>
              </a:ext>
            </a:extLst>
          </p:cNvPr>
          <p:cNvCxnSpPr>
            <a:cxnSpLocks/>
          </p:cNvCxnSpPr>
          <p:nvPr/>
        </p:nvCxnSpPr>
        <p:spPr>
          <a:xfrm flipH="1">
            <a:off x="7947329" y="1581970"/>
            <a:ext cx="1714066" cy="1673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7D34152-9950-2D62-D2E9-208AE27B3C1A}"/>
              </a:ext>
            </a:extLst>
          </p:cNvPr>
          <p:cNvSpPr/>
          <p:nvPr/>
        </p:nvSpPr>
        <p:spPr>
          <a:xfrm>
            <a:off x="1731537" y="2922867"/>
            <a:ext cx="4073236" cy="1732198"/>
          </a:xfrm>
          <a:prstGeom prst="wedgeRoundRectCallout">
            <a:avLst>
              <a:gd name="adj1" fmla="val 71557"/>
              <a:gd name="adj2" fmla="val -289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/>
              <a:t>현안</a:t>
            </a:r>
            <a:r>
              <a:rPr lang="en-US" altLang="ko-KR" sz="1100" dirty="0"/>
              <a:t>/</a:t>
            </a:r>
            <a:r>
              <a:rPr lang="ko-KR" altLang="en-US" sz="1100" dirty="0"/>
              <a:t>문제점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현장명을 선택하였으나 출력자료에는 나타나지 않음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출력자료에 현장명과 관계없이 모는 자료가 나타남</a:t>
            </a:r>
            <a:endParaRPr lang="en-US" altLang="ko-KR" sz="1100" dirty="0"/>
          </a:p>
          <a:p>
            <a:r>
              <a:rPr lang="en-US" altLang="ko-KR" sz="1100" dirty="0"/>
              <a:t> 1) </a:t>
            </a:r>
            <a:r>
              <a:rPr lang="ko-KR" altLang="en-US" sz="1100" dirty="0"/>
              <a:t>현장명 건수</a:t>
            </a:r>
            <a:r>
              <a:rPr lang="en-US" altLang="ko-KR" sz="1100" dirty="0"/>
              <a:t>: 5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en-US" altLang="ko-KR" sz="1100" dirty="0"/>
              <a:t> 2) </a:t>
            </a:r>
            <a:r>
              <a:rPr lang="ko-KR" altLang="en-US" sz="1100" dirty="0"/>
              <a:t>현재건수</a:t>
            </a:r>
            <a:r>
              <a:rPr lang="en-US" altLang="ko-KR" sz="1100" dirty="0"/>
              <a:t>: 12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ko-KR" altLang="en-US" sz="1100" dirty="0"/>
              <a:t>대책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출력자료에 현장명 표시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현장명에 해당하는 품목만 나타나도록 해야 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19527-0868-C916-6810-26C53064B825}"/>
              </a:ext>
            </a:extLst>
          </p:cNvPr>
          <p:cNvSpPr txBox="1"/>
          <p:nvPr/>
        </p:nvSpPr>
        <p:spPr>
          <a:xfrm>
            <a:off x="535709" y="225950"/>
            <a:ext cx="1705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개별아이템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현장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B817C5-BBF0-960A-F760-212A798F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" y="5097005"/>
            <a:ext cx="6787533" cy="16436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95CD1C8E-8C64-E859-3D33-37055D98AE8C}"/>
              </a:ext>
            </a:extLst>
          </p:cNvPr>
          <p:cNvSpPr/>
          <p:nvPr/>
        </p:nvSpPr>
        <p:spPr>
          <a:xfrm>
            <a:off x="8744393" y="306228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A8EA1E3-0479-5784-56AB-CA96BB54F7C4}"/>
              </a:ext>
            </a:extLst>
          </p:cNvPr>
          <p:cNvSpPr/>
          <p:nvPr/>
        </p:nvSpPr>
        <p:spPr>
          <a:xfrm>
            <a:off x="8393411" y="4012683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91028C-E521-8D17-ED41-793FA420C94A}"/>
              </a:ext>
            </a:extLst>
          </p:cNvPr>
          <p:cNvCxnSpPr>
            <a:cxnSpLocks/>
          </p:cNvCxnSpPr>
          <p:nvPr/>
        </p:nvCxnSpPr>
        <p:spPr>
          <a:xfrm flipV="1">
            <a:off x="5802328" y="4513811"/>
            <a:ext cx="1196988" cy="734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DDF11FE1-B572-2741-5623-10232EE560B7}"/>
              </a:ext>
            </a:extLst>
          </p:cNvPr>
          <p:cNvSpPr/>
          <p:nvPr/>
        </p:nvSpPr>
        <p:spPr>
          <a:xfrm>
            <a:off x="2656992" y="19824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962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8ADE94-98E0-CCEC-CC66-DB74FE49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" y="1159991"/>
            <a:ext cx="10873740" cy="24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45AF16-2BB9-CCF1-B37C-BAE2CAA39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67" y="579120"/>
            <a:ext cx="11083865" cy="51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B2E7B15-BE93-DEB3-986D-737EFAD8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7" y="577703"/>
            <a:ext cx="11983066" cy="570259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593886-9A33-E705-92C0-CE1502A7C7E2}"/>
              </a:ext>
            </a:extLst>
          </p:cNvPr>
          <p:cNvCxnSpPr>
            <a:cxnSpLocks/>
          </p:cNvCxnSpPr>
          <p:nvPr/>
        </p:nvCxnSpPr>
        <p:spPr>
          <a:xfrm flipH="1">
            <a:off x="7516663" y="1651254"/>
            <a:ext cx="1635600" cy="16932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17D34152-9950-2D62-D2E9-208AE27B3C1A}"/>
              </a:ext>
            </a:extLst>
          </p:cNvPr>
          <p:cNvSpPr/>
          <p:nvPr/>
        </p:nvSpPr>
        <p:spPr>
          <a:xfrm>
            <a:off x="1748958" y="2497900"/>
            <a:ext cx="4194642" cy="2260936"/>
          </a:xfrm>
          <a:prstGeom prst="wedgeRoundRectCallout">
            <a:avLst>
              <a:gd name="adj1" fmla="val 67683"/>
              <a:gd name="adj2" fmla="val -1547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/>
              <a:t>현안</a:t>
            </a:r>
            <a:r>
              <a:rPr lang="en-US" altLang="ko-KR" sz="1100" dirty="0"/>
              <a:t>/</a:t>
            </a:r>
            <a:r>
              <a:rPr lang="ko-KR" altLang="en-US" sz="1100" dirty="0"/>
              <a:t>문제점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현장명을 선택하였으나 출력자료에는 나타나지 않음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출력자료에 현장명과 관계없이 모는 자료가 나타남</a:t>
            </a:r>
            <a:endParaRPr lang="en-US" altLang="ko-KR" sz="1100" dirty="0"/>
          </a:p>
          <a:p>
            <a:r>
              <a:rPr lang="en-US" altLang="ko-KR" sz="1100" dirty="0"/>
              <a:t> 1) </a:t>
            </a:r>
            <a:r>
              <a:rPr lang="ko-KR" altLang="en-US" sz="1100" dirty="0"/>
              <a:t>현장명 건수</a:t>
            </a:r>
            <a:r>
              <a:rPr lang="en-US" altLang="ko-KR" sz="1100" dirty="0"/>
              <a:t>: 5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en-US" altLang="ko-KR" sz="1100" dirty="0"/>
              <a:t> 2) </a:t>
            </a:r>
            <a:r>
              <a:rPr lang="ko-KR" altLang="en-US" sz="1100" dirty="0"/>
              <a:t>현재건수</a:t>
            </a:r>
            <a:r>
              <a:rPr lang="en-US" altLang="ko-KR" sz="1100" dirty="0"/>
              <a:t>: 12</a:t>
            </a:r>
            <a:r>
              <a:rPr lang="ko-KR" altLang="en-US" sz="1100" dirty="0"/>
              <a:t>건</a:t>
            </a:r>
            <a:endParaRPr lang="en-US" altLang="ko-KR" sz="1100" dirty="0"/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출력자료에 동일품목이 </a:t>
            </a:r>
            <a:r>
              <a:rPr lang="en-US" altLang="ko-KR" sz="1100" dirty="0"/>
              <a:t>4</a:t>
            </a:r>
            <a:r>
              <a:rPr lang="ko-KR" altLang="en-US" sz="1100" dirty="0"/>
              <a:t>회씩 나타남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대책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출력자료에 현장명 표시</a:t>
            </a:r>
            <a:endParaRPr lang="en-US" altLang="ko-KR" sz="1100" dirty="0"/>
          </a:p>
          <a:p>
            <a:r>
              <a:rPr lang="en-US" altLang="ko-KR" sz="1100" dirty="0"/>
              <a:t>2.</a:t>
            </a:r>
            <a:r>
              <a:rPr lang="ko-KR" altLang="en-US" sz="1100" dirty="0"/>
              <a:t>현장명에 해당하는 품목만 나타나도록 해야 함</a:t>
            </a:r>
          </a:p>
          <a:p>
            <a:r>
              <a:rPr lang="en-US" altLang="ko-KR" sz="1100" dirty="0"/>
              <a:t>3.</a:t>
            </a:r>
            <a:r>
              <a:rPr lang="ko-KR" altLang="en-US" sz="1100" dirty="0"/>
              <a:t>동일품목이 동일일자에는 </a:t>
            </a:r>
            <a:r>
              <a:rPr lang="en-US" altLang="ko-KR" sz="1100" dirty="0"/>
              <a:t>1</a:t>
            </a:r>
            <a:r>
              <a:rPr lang="ko-KR" altLang="en-US" sz="1100" dirty="0"/>
              <a:t>회만 나타나도록 개선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9E123D-93E5-D871-1541-28E2245754A8}"/>
              </a:ext>
            </a:extLst>
          </p:cNvPr>
          <p:cNvSpPr/>
          <p:nvPr/>
        </p:nvSpPr>
        <p:spPr>
          <a:xfrm>
            <a:off x="7753655" y="24979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25995F5-FADA-C156-FAB3-08C328F68EAA}"/>
              </a:ext>
            </a:extLst>
          </p:cNvPr>
          <p:cNvSpPr/>
          <p:nvPr/>
        </p:nvSpPr>
        <p:spPr>
          <a:xfrm>
            <a:off x="7753655" y="405809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19527-0868-C916-6810-26C53064B825}"/>
              </a:ext>
            </a:extLst>
          </p:cNvPr>
          <p:cNvSpPr txBox="1"/>
          <p:nvPr/>
        </p:nvSpPr>
        <p:spPr>
          <a:xfrm>
            <a:off x="535709" y="225950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아이템별소계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현장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8D6EFE-2015-CDAE-E4B0-6A253387E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" y="5097005"/>
            <a:ext cx="6787533" cy="16436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D06F872B-9E01-B6F4-9380-CF0CB339E5E9}"/>
              </a:ext>
            </a:extLst>
          </p:cNvPr>
          <p:cNvSpPr/>
          <p:nvPr/>
        </p:nvSpPr>
        <p:spPr>
          <a:xfrm>
            <a:off x="4917659" y="5558814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21DD97F-81A6-4D03-1649-630DB9036846}"/>
              </a:ext>
            </a:extLst>
          </p:cNvPr>
          <p:cNvCxnSpPr>
            <a:cxnSpLocks/>
          </p:cNvCxnSpPr>
          <p:nvPr/>
        </p:nvCxnSpPr>
        <p:spPr>
          <a:xfrm flipV="1">
            <a:off x="5695012" y="4824743"/>
            <a:ext cx="1196988" cy="734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52C99EE5-E659-C204-C377-0022D860B10B}"/>
              </a:ext>
            </a:extLst>
          </p:cNvPr>
          <p:cNvSpPr/>
          <p:nvPr/>
        </p:nvSpPr>
        <p:spPr>
          <a:xfrm>
            <a:off x="2656992" y="19824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No.2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9827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57D1BBA-3793-6350-87D1-D128558CD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7" y="644382"/>
            <a:ext cx="11957665" cy="5569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359E123D-93E5-D871-1541-28E2245754A8}"/>
              </a:ext>
            </a:extLst>
          </p:cNvPr>
          <p:cNvSpPr/>
          <p:nvPr/>
        </p:nvSpPr>
        <p:spPr>
          <a:xfrm>
            <a:off x="7645589" y="399419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919527-0868-C916-6810-26C53064B825}"/>
              </a:ext>
            </a:extLst>
          </p:cNvPr>
          <p:cNvSpPr txBox="1"/>
          <p:nvPr/>
        </p:nvSpPr>
        <p:spPr>
          <a:xfrm>
            <a:off x="535709" y="225950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아이템별소계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착지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863C837-67F6-9852-533E-C1AC0CE4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3" y="5743004"/>
            <a:ext cx="8560240" cy="8890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9D5ED723-2F2F-A76D-2D50-0F82BD3903E7}"/>
              </a:ext>
            </a:extLst>
          </p:cNvPr>
          <p:cNvSpPr/>
          <p:nvPr/>
        </p:nvSpPr>
        <p:spPr>
          <a:xfrm>
            <a:off x="1748958" y="3026638"/>
            <a:ext cx="4073236" cy="1732198"/>
          </a:xfrm>
          <a:prstGeom prst="wedgeRoundRectCallout">
            <a:avLst>
              <a:gd name="adj1" fmla="val 60945"/>
              <a:gd name="adj2" fmla="val -6400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/>
              <a:t>현안</a:t>
            </a:r>
            <a:r>
              <a:rPr lang="en-US" altLang="ko-KR" sz="1100" dirty="0"/>
              <a:t>/</a:t>
            </a:r>
            <a:r>
              <a:rPr lang="ko-KR" altLang="en-US" sz="1100" dirty="0"/>
              <a:t>문제점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출력자료에 동일품목이 </a:t>
            </a:r>
            <a:r>
              <a:rPr lang="en-US" altLang="ko-KR" sz="1100" dirty="0"/>
              <a:t>4</a:t>
            </a:r>
            <a:r>
              <a:rPr lang="ko-KR" altLang="en-US" sz="1100" dirty="0"/>
              <a:t>회씩 나타남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대책</a:t>
            </a:r>
            <a:endParaRPr lang="en-US" altLang="ko-KR" sz="1100" dirty="0"/>
          </a:p>
          <a:p>
            <a:r>
              <a:rPr lang="en-US" altLang="ko-KR" sz="1100" dirty="0"/>
              <a:t>1.</a:t>
            </a:r>
            <a:r>
              <a:rPr lang="ko-KR" altLang="en-US" sz="1100" dirty="0"/>
              <a:t>동일품목이 동일일자에는 </a:t>
            </a:r>
            <a:r>
              <a:rPr lang="en-US" altLang="ko-KR" sz="1100" dirty="0"/>
              <a:t>1</a:t>
            </a:r>
            <a:r>
              <a:rPr lang="ko-KR" altLang="en-US" sz="1100" dirty="0"/>
              <a:t>회만 나타나도록 개선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79B0479-A9AA-884C-E6C3-5584E59E3206}"/>
              </a:ext>
            </a:extLst>
          </p:cNvPr>
          <p:cNvSpPr/>
          <p:nvPr/>
        </p:nvSpPr>
        <p:spPr>
          <a:xfrm>
            <a:off x="2656992" y="19824"/>
            <a:ext cx="1138843" cy="5070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No.3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3217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d200093-0cba-48cb-9853-16fb53354a4d}" enabled="0" method="" siteId="{ad200093-0cba-48cb-9853-16fb53354a4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308</Words>
  <Application>Microsoft Office PowerPoint</Application>
  <PresentationFormat>와이드스크린</PresentationFormat>
  <Paragraphs>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Yoo, Byung-Seok (ext.)</dc:creator>
  <cp:lastModifiedBy>홍성근[Sungguen Hong]</cp:lastModifiedBy>
  <cp:revision>5</cp:revision>
  <dcterms:created xsi:type="dcterms:W3CDTF">2024-11-05T06:54:48Z</dcterms:created>
  <dcterms:modified xsi:type="dcterms:W3CDTF">2024-12-04T01:09:57Z</dcterms:modified>
</cp:coreProperties>
</file>