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625A6E-3795-42C2-A80C-F52447B344C2}" v="179" dt="2025-02-19T01:19:28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Hyo-Sang" userId="63733686-7eee-43c2-ae7a-bb84710167fa" providerId="ADAL" clId="{6F625A6E-3795-42C2-A80C-F52447B344C2}"/>
    <pc:docChg chg="undo custSel addSld modSld modMainMaster">
      <pc:chgData name="Lee, Hyo-Sang" userId="63733686-7eee-43c2-ae7a-bb84710167fa" providerId="ADAL" clId="{6F625A6E-3795-42C2-A80C-F52447B344C2}" dt="2025-02-19T01:19:28.920" v="1978" actId="20577"/>
      <pc:docMkLst>
        <pc:docMk/>
      </pc:docMkLst>
      <pc:sldChg chg="addSp delSp modSp new mod">
        <pc:chgData name="Lee, Hyo-Sang" userId="63733686-7eee-43c2-ae7a-bb84710167fa" providerId="ADAL" clId="{6F625A6E-3795-42C2-A80C-F52447B344C2}" dt="2025-02-19T01:19:28.920" v="1978" actId="20577"/>
        <pc:sldMkLst>
          <pc:docMk/>
          <pc:sldMk cId="2777526386" sldId="256"/>
        </pc:sldMkLst>
        <pc:spChg chg="del">
          <ac:chgData name="Lee, Hyo-Sang" userId="63733686-7eee-43c2-ae7a-bb84710167fa" providerId="ADAL" clId="{6F625A6E-3795-42C2-A80C-F52447B344C2}" dt="2025-02-19T00:25:05.520" v="1" actId="478"/>
          <ac:spMkLst>
            <pc:docMk/>
            <pc:sldMk cId="2777526386" sldId="256"/>
            <ac:spMk id="2" creationId="{56DEC306-1DC9-41C4-2251-8080CBEA694B}"/>
          </ac:spMkLst>
        </pc:spChg>
        <pc:spChg chg="mod">
          <ac:chgData name="Lee, Hyo-Sang" userId="63733686-7eee-43c2-ae7a-bb84710167fa" providerId="ADAL" clId="{6F625A6E-3795-42C2-A80C-F52447B344C2}" dt="2025-02-19T00:55:59.337" v="1768" actId="113"/>
          <ac:spMkLst>
            <pc:docMk/>
            <pc:sldMk cId="2777526386" sldId="256"/>
            <ac:spMk id="3" creationId="{2C263D68-CB2B-072F-7687-16E2F6DEC3CB}"/>
          </ac:spMkLst>
        </pc:spChg>
        <pc:spChg chg="add mod">
          <ac:chgData name="Lee, Hyo-Sang" userId="63733686-7eee-43c2-ae7a-bb84710167fa" providerId="ADAL" clId="{6F625A6E-3795-42C2-A80C-F52447B344C2}" dt="2025-02-19T01:19:28.920" v="1978" actId="20577"/>
          <ac:spMkLst>
            <pc:docMk/>
            <pc:sldMk cId="2777526386" sldId="256"/>
            <ac:spMk id="7" creationId="{4576B3FA-6E7F-D27D-6FEA-B4C17B8F6314}"/>
          </ac:spMkLst>
        </pc:spChg>
        <pc:spChg chg="add mod">
          <ac:chgData name="Lee, Hyo-Sang" userId="63733686-7eee-43c2-ae7a-bb84710167fa" providerId="ADAL" clId="{6F625A6E-3795-42C2-A80C-F52447B344C2}" dt="2025-02-19T00:41:54.970" v="1025" actId="1076"/>
          <ac:spMkLst>
            <pc:docMk/>
            <pc:sldMk cId="2777526386" sldId="256"/>
            <ac:spMk id="9" creationId="{9C1FF4CF-C964-9C63-4403-E01DC149338F}"/>
          </ac:spMkLst>
        </pc:spChg>
        <pc:spChg chg="add mod">
          <ac:chgData name="Lee, Hyo-Sang" userId="63733686-7eee-43c2-ae7a-bb84710167fa" providerId="ADAL" clId="{6F625A6E-3795-42C2-A80C-F52447B344C2}" dt="2025-02-19T00:42:03.906" v="1036" actId="20577"/>
          <ac:spMkLst>
            <pc:docMk/>
            <pc:sldMk cId="2777526386" sldId="256"/>
            <ac:spMk id="10" creationId="{2BC55E3E-E7C5-E643-1536-800F80FC6096}"/>
          </ac:spMkLst>
        </pc:spChg>
        <pc:spChg chg="add mod">
          <ac:chgData name="Lee, Hyo-Sang" userId="63733686-7eee-43c2-ae7a-bb84710167fa" providerId="ADAL" clId="{6F625A6E-3795-42C2-A80C-F52447B344C2}" dt="2025-02-19T00:44:47.787" v="1122" actId="207"/>
          <ac:spMkLst>
            <pc:docMk/>
            <pc:sldMk cId="2777526386" sldId="256"/>
            <ac:spMk id="15" creationId="{74B4EA9A-1ADD-644A-EAE9-AB4265DBC318}"/>
          </ac:spMkLst>
        </pc:spChg>
        <pc:spChg chg="add mod">
          <ac:chgData name="Lee, Hyo-Sang" userId="63733686-7eee-43c2-ae7a-bb84710167fa" providerId="ADAL" clId="{6F625A6E-3795-42C2-A80C-F52447B344C2}" dt="2025-02-19T00:44:20.379" v="1116" actId="1035"/>
          <ac:spMkLst>
            <pc:docMk/>
            <pc:sldMk cId="2777526386" sldId="256"/>
            <ac:spMk id="16" creationId="{16A51974-227B-8D4C-0EE0-4C37166214E3}"/>
          </ac:spMkLst>
        </pc:spChg>
        <pc:spChg chg="add mod">
          <ac:chgData name="Lee, Hyo-Sang" userId="63733686-7eee-43c2-ae7a-bb84710167fa" providerId="ADAL" clId="{6F625A6E-3795-42C2-A80C-F52447B344C2}" dt="2025-02-19T00:44:20.379" v="1116" actId="1035"/>
          <ac:spMkLst>
            <pc:docMk/>
            <pc:sldMk cId="2777526386" sldId="256"/>
            <ac:spMk id="17" creationId="{1AC015C6-95DC-D525-1298-6EB2CBAEE48A}"/>
          </ac:spMkLst>
        </pc:spChg>
        <pc:spChg chg="add mod">
          <ac:chgData name="Lee, Hyo-Sang" userId="63733686-7eee-43c2-ae7a-bb84710167fa" providerId="ADAL" clId="{6F625A6E-3795-42C2-A80C-F52447B344C2}" dt="2025-02-19T00:44:20.379" v="1116" actId="1035"/>
          <ac:spMkLst>
            <pc:docMk/>
            <pc:sldMk cId="2777526386" sldId="256"/>
            <ac:spMk id="18" creationId="{EF0C6A0A-9478-3DCC-9C1D-4153675E7B3D}"/>
          </ac:spMkLst>
        </pc:spChg>
        <pc:spChg chg="add mod">
          <ac:chgData name="Lee, Hyo-Sang" userId="63733686-7eee-43c2-ae7a-bb84710167fa" providerId="ADAL" clId="{6F625A6E-3795-42C2-A80C-F52447B344C2}" dt="2025-02-19T00:44:20.379" v="1116" actId="1035"/>
          <ac:spMkLst>
            <pc:docMk/>
            <pc:sldMk cId="2777526386" sldId="256"/>
            <ac:spMk id="19" creationId="{8B1D2DFD-E6EF-C3FF-982B-C90E777D1B69}"/>
          </ac:spMkLst>
        </pc:spChg>
        <pc:graphicFrameChg chg="add mod ord modVis">
          <ac:chgData name="Lee, Hyo-Sang" userId="63733686-7eee-43c2-ae7a-bb84710167fa" providerId="ADAL" clId="{6F625A6E-3795-42C2-A80C-F52447B344C2}" dt="2025-02-19T00:25:06.103" v="35"/>
          <ac:graphicFrameMkLst>
            <pc:docMk/>
            <pc:sldMk cId="2777526386" sldId="256"/>
            <ac:graphicFrameMk id="4" creationId="{D866507B-2631-2A0A-3179-5A4414EA2E41}"/>
          </ac:graphicFrameMkLst>
        </pc:graphicFrameChg>
        <pc:picChg chg="add mod">
          <ac:chgData name="Lee, Hyo-Sang" userId="63733686-7eee-43c2-ae7a-bb84710167fa" providerId="ADAL" clId="{6F625A6E-3795-42C2-A80C-F52447B344C2}" dt="2025-02-19T00:42:16.720" v="1037" actId="14100"/>
          <ac:picMkLst>
            <pc:docMk/>
            <pc:sldMk cId="2777526386" sldId="256"/>
            <ac:picMk id="6" creationId="{4CAAE69F-8D11-97C5-4535-963276EA2E90}"/>
          </ac:picMkLst>
        </pc:picChg>
        <pc:picChg chg="add mod">
          <ac:chgData name="Lee, Hyo-Sang" userId="63733686-7eee-43c2-ae7a-bb84710167fa" providerId="ADAL" clId="{6F625A6E-3795-42C2-A80C-F52447B344C2}" dt="2025-02-19T00:42:16.720" v="1037" actId="14100"/>
          <ac:picMkLst>
            <pc:docMk/>
            <pc:sldMk cId="2777526386" sldId="256"/>
            <ac:picMk id="8" creationId="{AA6851B7-43D1-A13A-A4B1-167A6CEA5B10}"/>
          </ac:picMkLst>
        </pc:picChg>
        <pc:picChg chg="add del mod">
          <ac:chgData name="Lee, Hyo-Sang" userId="63733686-7eee-43c2-ae7a-bb84710167fa" providerId="ADAL" clId="{6F625A6E-3795-42C2-A80C-F52447B344C2}" dt="2025-02-19T00:42:44.904" v="1040" actId="478"/>
          <ac:picMkLst>
            <pc:docMk/>
            <pc:sldMk cId="2777526386" sldId="256"/>
            <ac:picMk id="12" creationId="{625BC10D-588D-BF47-3C55-F558977BDA9D}"/>
          </ac:picMkLst>
        </pc:picChg>
        <pc:picChg chg="add mod">
          <ac:chgData name="Lee, Hyo-Sang" userId="63733686-7eee-43c2-ae7a-bb84710167fa" providerId="ADAL" clId="{6F625A6E-3795-42C2-A80C-F52447B344C2}" dt="2025-02-19T00:44:20.379" v="1116" actId="1035"/>
          <ac:picMkLst>
            <pc:docMk/>
            <pc:sldMk cId="2777526386" sldId="256"/>
            <ac:picMk id="14" creationId="{1A1FA4FB-0B94-DE29-7F07-A27151B72155}"/>
          </ac:picMkLst>
        </pc:picChg>
        <pc:picChg chg="add mod">
          <ac:chgData name="Lee, Hyo-Sang" userId="63733686-7eee-43c2-ae7a-bb84710167fa" providerId="ADAL" clId="{6F625A6E-3795-42C2-A80C-F52447B344C2}" dt="2025-02-19T00:44:35.753" v="1120" actId="1035"/>
          <ac:picMkLst>
            <pc:docMk/>
            <pc:sldMk cId="2777526386" sldId="256"/>
            <ac:picMk id="21" creationId="{FD37D6E0-8A7F-95B6-B7BB-AC1E6388C46C}"/>
          </ac:picMkLst>
        </pc:picChg>
      </pc:sldChg>
      <pc:sldChg chg="addSp delSp modSp new mod">
        <pc:chgData name="Lee, Hyo-Sang" userId="63733686-7eee-43c2-ae7a-bb84710167fa" providerId="ADAL" clId="{6F625A6E-3795-42C2-A80C-F52447B344C2}" dt="2025-02-19T00:51:39.886" v="1547" actId="1076"/>
        <pc:sldMkLst>
          <pc:docMk/>
          <pc:sldMk cId="4209437229" sldId="257"/>
        </pc:sldMkLst>
        <pc:spChg chg="del">
          <ac:chgData name="Lee, Hyo-Sang" userId="63733686-7eee-43c2-ae7a-bb84710167fa" providerId="ADAL" clId="{6F625A6E-3795-42C2-A80C-F52447B344C2}" dt="2025-02-19T00:45:49.487" v="1125" actId="478"/>
          <ac:spMkLst>
            <pc:docMk/>
            <pc:sldMk cId="4209437229" sldId="257"/>
            <ac:spMk id="2" creationId="{5C1CA6B4-ACC4-9F53-9B68-7F18D3CDC725}"/>
          </ac:spMkLst>
        </pc:spChg>
        <pc:spChg chg="del">
          <ac:chgData name="Lee, Hyo-Sang" userId="63733686-7eee-43c2-ae7a-bb84710167fa" providerId="ADAL" clId="{6F625A6E-3795-42C2-A80C-F52447B344C2}" dt="2025-02-19T00:45:49.487" v="1125" actId="478"/>
          <ac:spMkLst>
            <pc:docMk/>
            <pc:sldMk cId="4209437229" sldId="257"/>
            <ac:spMk id="3" creationId="{24FF7711-BEFA-33DA-10F9-5D95DC4BB6F6}"/>
          </ac:spMkLst>
        </pc:spChg>
        <pc:spChg chg="add mod">
          <ac:chgData name="Lee, Hyo-Sang" userId="63733686-7eee-43c2-ae7a-bb84710167fa" providerId="ADAL" clId="{6F625A6E-3795-42C2-A80C-F52447B344C2}" dt="2025-02-19T00:51:32.670" v="1544" actId="1076"/>
          <ac:spMkLst>
            <pc:docMk/>
            <pc:sldMk cId="4209437229" sldId="257"/>
            <ac:spMk id="9" creationId="{DB5125AA-5580-8D5D-B159-B5044EA12A09}"/>
          </ac:spMkLst>
        </pc:spChg>
        <pc:spChg chg="add mod">
          <ac:chgData name="Lee, Hyo-Sang" userId="63733686-7eee-43c2-ae7a-bb84710167fa" providerId="ADAL" clId="{6F625A6E-3795-42C2-A80C-F52447B344C2}" dt="2025-02-19T00:51:39.886" v="1547" actId="1076"/>
          <ac:spMkLst>
            <pc:docMk/>
            <pc:sldMk cId="4209437229" sldId="257"/>
            <ac:spMk id="10" creationId="{5BF5A910-A50B-9890-B6DC-D5718BA1B513}"/>
          </ac:spMkLst>
        </pc:spChg>
        <pc:graphicFrameChg chg="add mod modVis">
          <ac:chgData name="Lee, Hyo-Sang" userId="63733686-7eee-43c2-ae7a-bb84710167fa" providerId="ADAL" clId="{6F625A6E-3795-42C2-A80C-F52447B344C2}" dt="2025-02-19T00:45:50.033" v="1137"/>
          <ac:graphicFrameMkLst>
            <pc:docMk/>
            <pc:sldMk cId="4209437229" sldId="257"/>
            <ac:graphicFrameMk id="4" creationId="{94DA5C85-2552-20B1-3551-29D7E1BA9480}"/>
          </ac:graphicFrameMkLst>
        </pc:graphicFrameChg>
        <pc:picChg chg="add del mod">
          <ac:chgData name="Lee, Hyo-Sang" userId="63733686-7eee-43c2-ae7a-bb84710167fa" providerId="ADAL" clId="{6F625A6E-3795-42C2-A80C-F52447B344C2}" dt="2025-02-19T00:50:24.620" v="1151" actId="478"/>
          <ac:picMkLst>
            <pc:docMk/>
            <pc:sldMk cId="4209437229" sldId="257"/>
            <ac:picMk id="6" creationId="{612E75AD-F471-CE5B-DDCF-E331978B0E68}"/>
          </ac:picMkLst>
        </pc:picChg>
        <pc:picChg chg="add mod">
          <ac:chgData name="Lee, Hyo-Sang" userId="63733686-7eee-43c2-ae7a-bb84710167fa" providerId="ADAL" clId="{6F625A6E-3795-42C2-A80C-F52447B344C2}" dt="2025-02-19T00:51:36.803" v="1545" actId="1076"/>
          <ac:picMkLst>
            <pc:docMk/>
            <pc:sldMk cId="4209437229" sldId="257"/>
            <ac:picMk id="8" creationId="{C275A358-2677-64B7-7811-D9A7D674F067}"/>
          </ac:picMkLst>
        </pc:picChg>
      </pc:sldChg>
      <pc:sldChg chg="addSp delSp modSp add mod">
        <pc:chgData name="Lee, Hyo-Sang" userId="63733686-7eee-43c2-ae7a-bb84710167fa" providerId="ADAL" clId="{6F625A6E-3795-42C2-A80C-F52447B344C2}" dt="2025-02-19T01:11:23.520" v="1894" actId="20577"/>
        <pc:sldMkLst>
          <pc:docMk/>
          <pc:sldMk cId="3270013242" sldId="258"/>
        </pc:sldMkLst>
        <pc:spChg chg="mod">
          <ac:chgData name="Lee, Hyo-Sang" userId="63733686-7eee-43c2-ae7a-bb84710167fa" providerId="ADAL" clId="{6F625A6E-3795-42C2-A80C-F52447B344C2}" dt="2025-02-19T01:11:23.520" v="1894" actId="20577"/>
          <ac:spMkLst>
            <pc:docMk/>
            <pc:sldMk cId="3270013242" sldId="258"/>
            <ac:spMk id="9" creationId="{DB5125AA-5580-8D5D-B159-B5044EA12A09}"/>
          </ac:spMkLst>
        </pc:spChg>
        <pc:spChg chg="mod">
          <ac:chgData name="Lee, Hyo-Sang" userId="63733686-7eee-43c2-ae7a-bb84710167fa" providerId="ADAL" clId="{6F625A6E-3795-42C2-A80C-F52447B344C2}" dt="2025-02-19T00:51:44.954" v="1555" actId="20577"/>
          <ac:spMkLst>
            <pc:docMk/>
            <pc:sldMk cId="3270013242" sldId="258"/>
            <ac:spMk id="10" creationId="{5BF5A910-A50B-9890-B6DC-D5718BA1B513}"/>
          </ac:spMkLst>
        </pc:spChg>
        <pc:spChg chg="add del mod">
          <ac:chgData name="Lee, Hyo-Sang" userId="63733686-7eee-43c2-ae7a-bb84710167fa" providerId="ADAL" clId="{6F625A6E-3795-42C2-A80C-F52447B344C2}" dt="2025-02-19T01:11:02.802" v="1770" actId="478"/>
          <ac:spMkLst>
            <pc:docMk/>
            <pc:sldMk cId="3270013242" sldId="258"/>
            <ac:spMk id="14" creationId="{5B4D1533-695D-2EAC-8AB4-C087BF9AA002}"/>
          </ac:spMkLst>
        </pc:spChg>
        <pc:grpChg chg="add mod">
          <ac:chgData name="Lee, Hyo-Sang" userId="63733686-7eee-43c2-ae7a-bb84710167fa" providerId="ADAL" clId="{6F625A6E-3795-42C2-A80C-F52447B344C2}" dt="2025-02-19T00:55:08.654" v="1665" actId="164"/>
          <ac:grpSpMkLst>
            <pc:docMk/>
            <pc:sldMk cId="3270013242" sldId="258"/>
            <ac:grpSpMk id="21" creationId="{DB92EA46-E919-3988-D3F8-1BC5BEDD464B}"/>
          </ac:grpSpMkLst>
        </pc:grpChg>
        <pc:picChg chg="add mod">
          <ac:chgData name="Lee, Hyo-Sang" userId="63733686-7eee-43c2-ae7a-bb84710167fa" providerId="ADAL" clId="{6F625A6E-3795-42C2-A80C-F52447B344C2}" dt="2025-02-19T00:53:11.954" v="1572" actId="1076"/>
          <ac:picMkLst>
            <pc:docMk/>
            <pc:sldMk cId="3270013242" sldId="258"/>
            <ac:picMk id="3" creationId="{5143C538-008F-EED7-029C-A97E7D029232}"/>
          </ac:picMkLst>
        </pc:picChg>
        <pc:picChg chg="add mod">
          <ac:chgData name="Lee, Hyo-Sang" userId="63733686-7eee-43c2-ae7a-bb84710167fa" providerId="ADAL" clId="{6F625A6E-3795-42C2-A80C-F52447B344C2}" dt="2025-02-19T00:53:11.954" v="1572" actId="1076"/>
          <ac:picMkLst>
            <pc:docMk/>
            <pc:sldMk cId="3270013242" sldId="258"/>
            <ac:picMk id="6" creationId="{DCBD7B0B-2ACB-22BA-F1F0-CDD6B98FAAB4}"/>
          </ac:picMkLst>
        </pc:picChg>
        <pc:picChg chg="del mod">
          <ac:chgData name="Lee, Hyo-Sang" userId="63733686-7eee-43c2-ae7a-bb84710167fa" providerId="ADAL" clId="{6F625A6E-3795-42C2-A80C-F52447B344C2}" dt="2025-02-19T00:53:06.104" v="1571" actId="478"/>
          <ac:picMkLst>
            <pc:docMk/>
            <pc:sldMk cId="3270013242" sldId="258"/>
            <ac:picMk id="8" creationId="{C275A358-2677-64B7-7811-D9A7D674F067}"/>
          </ac:picMkLst>
        </pc:picChg>
        <pc:picChg chg="add mod">
          <ac:chgData name="Lee, Hyo-Sang" userId="63733686-7eee-43c2-ae7a-bb84710167fa" providerId="ADAL" clId="{6F625A6E-3795-42C2-A80C-F52447B344C2}" dt="2025-02-19T00:53:11.954" v="1572" actId="1076"/>
          <ac:picMkLst>
            <pc:docMk/>
            <pc:sldMk cId="3270013242" sldId="258"/>
            <ac:picMk id="11" creationId="{062C2E2C-23C7-CEBD-5769-6607A168C956}"/>
          </ac:picMkLst>
        </pc:picChg>
        <pc:picChg chg="add del mod">
          <ac:chgData name="Lee, Hyo-Sang" userId="63733686-7eee-43c2-ae7a-bb84710167fa" providerId="ADAL" clId="{6F625A6E-3795-42C2-A80C-F52447B344C2}" dt="2025-02-19T01:11:04.454" v="1771" actId="478"/>
          <ac:picMkLst>
            <pc:docMk/>
            <pc:sldMk cId="3270013242" sldId="258"/>
            <ac:picMk id="13" creationId="{D504098F-CFAB-AB08-7FEC-7C132A00E2BB}"/>
          </ac:picMkLst>
        </pc:picChg>
        <pc:picChg chg="add mod">
          <ac:chgData name="Lee, Hyo-Sang" userId="63733686-7eee-43c2-ae7a-bb84710167fa" providerId="ADAL" clId="{6F625A6E-3795-42C2-A80C-F52447B344C2}" dt="2025-02-19T00:55:08.654" v="1665" actId="164"/>
          <ac:picMkLst>
            <pc:docMk/>
            <pc:sldMk cId="3270013242" sldId="258"/>
            <ac:picMk id="16" creationId="{2F9E48CA-46D7-85F8-E131-367CBE76F0C2}"/>
          </ac:picMkLst>
        </pc:picChg>
        <pc:picChg chg="add mod">
          <ac:chgData name="Lee, Hyo-Sang" userId="63733686-7eee-43c2-ae7a-bb84710167fa" providerId="ADAL" clId="{6F625A6E-3795-42C2-A80C-F52447B344C2}" dt="2025-02-19T00:55:08.654" v="1665" actId="164"/>
          <ac:picMkLst>
            <pc:docMk/>
            <pc:sldMk cId="3270013242" sldId="258"/>
            <ac:picMk id="18" creationId="{A4B55AE5-134C-1EB4-4980-38C607A9C6CA}"/>
          </ac:picMkLst>
        </pc:picChg>
        <pc:cxnChg chg="add mod">
          <ac:chgData name="Lee, Hyo-Sang" userId="63733686-7eee-43c2-ae7a-bb84710167fa" providerId="ADAL" clId="{6F625A6E-3795-42C2-A80C-F52447B344C2}" dt="2025-02-19T01:11:07.120" v="1772" actId="14100"/>
          <ac:cxnSpMkLst>
            <pc:docMk/>
            <pc:sldMk cId="3270013242" sldId="258"/>
            <ac:cxnSpMk id="20" creationId="{B256B763-3146-04F8-0C0E-0F2B0C6E0FE5}"/>
          </ac:cxnSpMkLst>
        </pc:cxnChg>
      </pc:sldChg>
      <pc:sldMasterChg chg="addSp delSp modSp mod">
        <pc:chgData name="Lee, Hyo-Sang" userId="63733686-7eee-43c2-ae7a-bb84710167fa" providerId="ADAL" clId="{6F625A6E-3795-42C2-A80C-F52447B344C2}" dt="2025-02-19T00:25:06.120" v="51"/>
        <pc:sldMasterMkLst>
          <pc:docMk/>
          <pc:sldMasterMk cId="953687344" sldId="2147483648"/>
        </pc:sldMasterMkLst>
        <pc:spChg chg="mod">
          <ac:chgData name="Lee, Hyo-Sang" userId="63733686-7eee-43c2-ae7a-bb84710167fa" providerId="ADAL" clId="{6F625A6E-3795-42C2-A80C-F52447B344C2}" dt="2025-02-19T00:25:06.020" v="2" actId="948"/>
          <ac:spMkLst>
            <pc:docMk/>
            <pc:sldMasterMk cId="953687344" sldId="2147483648"/>
            <ac:spMk id="2" creationId="{BB94BE18-E8A6-B0B1-E94C-EC3CF0E378F4}"/>
          </ac:spMkLst>
        </pc:spChg>
        <pc:spChg chg="add del mod modVis">
          <ac:chgData name="Lee, Hyo-Sang" userId="63733686-7eee-43c2-ae7a-bb84710167fa" providerId="ADAL" clId="{6F625A6E-3795-42C2-A80C-F52447B344C2}" dt="2025-02-19T00:25:06.119" v="37"/>
          <ac:spMkLst>
            <pc:docMk/>
            <pc:sldMasterMk cId="953687344" sldId="2147483648"/>
            <ac:spMk id="7" creationId="{1E6C8F95-CB4C-6387-D191-C9FD483F987F}"/>
          </ac:spMkLst>
        </pc:spChg>
        <pc:graphicFrameChg chg="add mod ord modVis">
          <ac:chgData name="Lee, Hyo-Sang" userId="63733686-7eee-43c2-ae7a-bb84710167fa" providerId="ADAL" clId="{6F625A6E-3795-42C2-A80C-F52447B344C2}" dt="2025-02-19T00:25:06.120" v="51"/>
          <ac:graphicFrameMkLst>
            <pc:docMk/>
            <pc:sldMasterMk cId="953687344" sldId="2147483648"/>
            <ac:graphicFrameMk id="8" creationId="{891B9B54-EB88-0262-8A72-6AA42E32DE66}"/>
          </ac:graphicFrameMkLst>
        </pc:graphicFrame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5B590-5E33-754C-D86A-E3A1FC604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180992-4571-ABFF-0978-A300833F5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C767DD-87CD-D05E-CE3A-C51F474E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A95E3-E2A6-2909-C761-CD16481E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1C96B-BD4F-09E3-E67A-3CF64D98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5026E-3597-A750-0FD9-75934268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58B844-26F4-0179-3793-A742C0C0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72BA1-A7ED-36A9-24B4-98B2D768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311693-639A-343F-DF94-55A3291A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A3F57-7477-0DE2-6937-AF88AD5C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4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10523A-4727-3CFC-DFCA-04101F647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1C672A-5E8D-C0F2-DC82-B007D546C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35CBB-277C-AC80-9754-E2F4003B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529889-DB16-F95F-4825-FF5AF1EF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84132-0E67-D893-C538-A2C69B17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4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084C-76F4-DF90-3B25-F9025209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00DFA-F850-7EAC-4EF4-AE846C81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8B724-C708-A9FD-CFC7-47842540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77F6A-0D2C-1AF0-4526-2BA15B97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0463D-4C93-C9E0-582F-4D59CD11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0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0646F-FFA7-9967-AFFB-09336FB5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84C2CF-E4A4-DE4A-F232-636F4551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0B813-BBFD-D648-1E48-395F350B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D5713-8569-0368-03A5-46B468A5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B2BFE-C832-26DF-B00E-AABE8520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1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63CB2-D086-6C6E-C442-146E6E5D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85DC1-052E-A862-420E-AA2D9FD95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97ABE2-90AF-C2D5-2853-278EB65E8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8E7563-DF7E-EBE3-DBC5-215B4094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3559D-2768-D8D1-0A45-2156CC88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C12930-E02F-343F-9615-738C05FC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1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1A9C1-B07E-0967-19A6-5341FF28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E75BB6-0C7C-B28B-4758-2CC42E869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E89AEE-D7FC-C675-8576-54934B08E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FA5301-2F52-DD69-4C47-C831CCD8E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5F8A0-2FEA-04E6-DA02-E25908F2B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5B36DE-838F-E4C1-743E-D49BD49E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8C5C87-98AA-6A8A-E789-71B500E2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9F7195-C759-B1A6-FE36-C6DE2F30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7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352B0-C9FF-CC95-30E6-3DC85E76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AFCC88-E84B-74B5-0EA8-B1C2ADCA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1B0DBA-2348-EB8E-0DC5-DD7F6B78E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01C2D0-2171-D1CE-7B72-609D72BB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26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D90867-A0A8-7780-B965-0EF62A7C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9EB398-DCA0-28D7-8765-6BFB89BF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46EE66-5DB0-997F-8F92-E44C8CB6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5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AFFAB-B27D-F206-A2CD-99E16614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6C37C-97B5-287D-7D22-F66F6281F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FDA109-9531-EF5B-E277-FBA766977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6BF0D2-C794-A13E-0A97-6FC64848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E5C0FE-8089-F56F-A445-AFABCDA0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A3C9B7-1698-9C4C-BE05-2D5CCF19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3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FB838-F559-F698-8CA2-D8CB94CA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71B7E-E38B-7627-27CF-19612DFD9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2E0694-E7D9-2267-3305-8FD1ED0F6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78C5C-0FDD-50CB-4BAF-BC747EFF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9142D-51DD-C019-7D1E-DB934B6F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F8ECD5-9A3A-480B-9370-ABAD49AD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7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891B9B54-EB88-0262-8A72-6AA42E32DE6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2670221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슬라이드" r:id="rId14" imgW="306" imgH="306" progId="TCLayout.ActiveDocument.1">
                  <p:embed/>
                </p:oleObj>
              </mc:Choice>
              <mc:Fallback>
                <p:oleObj name="think-cell 슬라이드" r:id="rId14" imgW="306" imgH="306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1B9B54-EB88-0262-8A72-6AA42E32DE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94BE18-E8A6-B0B1-E94C-EC3CF0E3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8BA36-4034-ECC4-4FCC-CD78F9CAB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74017-A71D-2B90-D087-B84DF387B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00DA02-C5D3-479E-9EFC-5056B0D1613C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1E9FF-6623-3305-5A4B-BE7000081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7096D-E31F-883B-17BB-99256DD9E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06771A-6178-40B3-846F-5C92C1085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8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emf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866507B-2631-2A0A-3179-5A4414EA2E4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32382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슬라이드" r:id="rId3" imgW="306" imgH="306" progId="TCLayout.ActiveDocument.1">
                  <p:embed/>
                </p:oleObj>
              </mc:Choice>
              <mc:Fallback>
                <p:oleObj name="think-cell 슬라이드" r:id="rId3" imgW="306" imgH="30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866507B-2631-2A0A-3179-5A4414EA2E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부제목 2">
            <a:extLst>
              <a:ext uri="{FF2B5EF4-FFF2-40B4-BE49-F238E27FC236}">
                <a16:creationId xmlns:a16="http://schemas.microsoft.com/office/drawing/2014/main" id="{2C263D68-CB2B-072F-7687-16E2F6DEC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45" y="48488"/>
            <a:ext cx="9144000" cy="689304"/>
          </a:xfrm>
        </p:spPr>
        <p:txBody>
          <a:bodyPr>
            <a:normAutofit/>
          </a:bodyPr>
          <a:lstStyle/>
          <a:p>
            <a:pPr algn="l"/>
            <a:r>
              <a:rPr lang="ko-KR" altLang="en-US" sz="1000" b="1" dirty="0"/>
              <a:t>추가 사유 </a:t>
            </a:r>
            <a:r>
              <a:rPr lang="en-US" altLang="ko-KR" sz="1000" b="1" dirty="0"/>
              <a:t>: </a:t>
            </a:r>
            <a:br>
              <a:rPr lang="en-US" altLang="ko-KR" sz="1000" b="1" dirty="0"/>
            </a:br>
            <a:r>
              <a:rPr lang="ko-KR" altLang="en-US" sz="1000" b="1" dirty="0"/>
              <a:t>납품처에서 진입 할 수 있는 차량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특이사항 등 참고해야 할 사항이 있음</a:t>
            </a:r>
            <a:br>
              <a:rPr lang="en-US" altLang="ko-KR" sz="1000" b="1" dirty="0"/>
            </a:br>
            <a:r>
              <a:rPr lang="en-US" altLang="ko-KR" sz="1000" b="1" dirty="0"/>
              <a:t>CS</a:t>
            </a:r>
            <a:r>
              <a:rPr lang="ko-KR" altLang="en-US" sz="1000" b="1" dirty="0"/>
              <a:t>팀은 주문확정 과정에서 자신 혹은 다른 팀원이 기입 </a:t>
            </a:r>
            <a:r>
              <a:rPr lang="ko-KR" altLang="en-US" sz="1000" b="1" dirty="0" err="1"/>
              <a:t>해놓은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납품처별</a:t>
            </a:r>
            <a:r>
              <a:rPr lang="ko-KR" altLang="en-US" sz="1000" b="1" dirty="0"/>
              <a:t> 메모를 보고자 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AAE69F-8D11-97C5-4535-963276EA2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5" y="1035719"/>
            <a:ext cx="10749482" cy="3001736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4576B3FA-6E7F-D27D-6FEA-B4C17B8F6314}"/>
              </a:ext>
            </a:extLst>
          </p:cNvPr>
          <p:cNvSpPr txBox="1">
            <a:spLocks/>
          </p:cNvSpPr>
          <p:nvPr/>
        </p:nvSpPr>
        <p:spPr>
          <a:xfrm>
            <a:off x="27160" y="585810"/>
            <a:ext cx="9144000" cy="68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 dirty="0"/>
              <a:t>1. </a:t>
            </a:r>
            <a:r>
              <a:rPr lang="ko-KR" altLang="en-US" sz="1200" b="1" dirty="0" err="1"/>
              <a:t>납품처</a:t>
            </a:r>
            <a:r>
              <a:rPr lang="ko-KR" altLang="en-US" sz="1200" b="1" dirty="0"/>
              <a:t> 테이블 주의사항 컬럼 추가 </a:t>
            </a:r>
            <a:r>
              <a:rPr lang="en-US" altLang="ko-KR" sz="1200" b="1" dirty="0"/>
              <a:t>( O_SHIPTO Table</a:t>
            </a:r>
            <a:r>
              <a:rPr lang="ko-KR" altLang="en-US" sz="1200" b="1" dirty="0"/>
              <a:t>에 </a:t>
            </a:r>
            <a:r>
              <a:rPr lang="en-US" altLang="ko-KR" sz="1200" b="1" dirty="0"/>
              <a:t>Comment(VARCHAR(80) </a:t>
            </a:r>
            <a:r>
              <a:rPr lang="ko-KR" altLang="en-US" sz="1200" b="1" dirty="0"/>
              <a:t>추가 </a:t>
            </a:r>
            <a:r>
              <a:rPr lang="en-US" altLang="ko-KR" sz="1200" b="1" dirty="0"/>
              <a:t>)</a:t>
            </a:r>
            <a:br>
              <a:rPr lang="en-US" altLang="ko-KR" sz="1200" b="1" dirty="0"/>
            </a:br>
            <a:r>
              <a:rPr lang="en-US" altLang="ko-KR" sz="1200" b="1" dirty="0"/>
              <a:t>-</a:t>
            </a:r>
            <a:r>
              <a:rPr lang="ko-KR" altLang="en-US" sz="1200" b="1" dirty="0"/>
              <a:t> 납품처로 활용하고 있는 데이터 테이블에 사용자가 수정 할 수 있는 형태로 </a:t>
            </a:r>
            <a:r>
              <a:rPr lang="en-US" altLang="ko-KR" sz="1200" b="1" dirty="0"/>
              <a:t>‘</a:t>
            </a:r>
            <a:r>
              <a:rPr lang="ko-KR" altLang="en-US" sz="1200" b="1" dirty="0"/>
              <a:t>주의사항</a:t>
            </a:r>
            <a:r>
              <a:rPr lang="en-US" altLang="ko-KR" sz="1200" b="1" dirty="0"/>
              <a:t>’ </a:t>
            </a:r>
            <a:r>
              <a:rPr lang="ko-KR" altLang="en-US" sz="1200" b="1" dirty="0"/>
              <a:t>컬럼 추가</a:t>
            </a:r>
            <a:br>
              <a:rPr lang="en-US" altLang="ko-KR" sz="1200" b="1" dirty="0"/>
            </a:br>
            <a:r>
              <a:rPr lang="en-US" altLang="ko-KR" sz="1200" b="1" dirty="0"/>
              <a:t> 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( User</a:t>
            </a:r>
            <a:r>
              <a:rPr lang="ko-KR" altLang="en-US" sz="1200" b="1" dirty="0"/>
              <a:t>가 임의로 저장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삭제 할 수 있어야 함 </a:t>
            </a:r>
            <a:r>
              <a:rPr lang="en-US" altLang="ko-KR" sz="1200" b="1" dirty="0"/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6851B7-43D1-A13A-A4B1-167A6CEA5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30" y="3807776"/>
            <a:ext cx="10749482" cy="3001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1FF4CF-C964-9C63-4403-E01DC149338F}"/>
              </a:ext>
            </a:extLst>
          </p:cNvPr>
          <p:cNvSpPr txBox="1"/>
          <p:nvPr/>
        </p:nvSpPr>
        <p:spPr>
          <a:xfrm>
            <a:off x="452673" y="1167897"/>
            <a:ext cx="130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AS-IS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55E3E-E7C5-E643-1536-800F80FC6096}"/>
              </a:ext>
            </a:extLst>
          </p:cNvPr>
          <p:cNvSpPr txBox="1"/>
          <p:nvPr/>
        </p:nvSpPr>
        <p:spPr>
          <a:xfrm>
            <a:off x="452672" y="3967113"/>
            <a:ext cx="130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TO-BE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A1FA4FB-0B94-DE29-7F07-A27151B721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24927" y="4299170"/>
            <a:ext cx="1933845" cy="20767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B4EA9A-1ADD-644A-EAE9-AB4265DBC318}"/>
              </a:ext>
            </a:extLst>
          </p:cNvPr>
          <p:cNvSpPr txBox="1"/>
          <p:nvPr/>
        </p:nvSpPr>
        <p:spPr>
          <a:xfrm>
            <a:off x="11525062" y="4335382"/>
            <a:ext cx="82386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</a:rPr>
              <a:t>주의 사항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A51974-227B-8D4C-0EE0-4C37166214E3}"/>
              </a:ext>
            </a:extLst>
          </p:cNvPr>
          <p:cNvSpPr/>
          <p:nvPr/>
        </p:nvSpPr>
        <p:spPr>
          <a:xfrm>
            <a:off x="11199137" y="4674374"/>
            <a:ext cx="1233710" cy="25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 data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C015C6-95DC-D525-1298-6EB2CBAEE48A}"/>
              </a:ext>
            </a:extLst>
          </p:cNvPr>
          <p:cNvSpPr/>
          <p:nvPr/>
        </p:nvSpPr>
        <p:spPr>
          <a:xfrm>
            <a:off x="11199137" y="5068238"/>
            <a:ext cx="1233710" cy="25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 data</a:t>
            </a:r>
            <a:endParaRPr lang="ko-KR" altLang="en-US" sz="9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0C6A0A-9478-3DCC-9C1D-4153675E7B3D}"/>
              </a:ext>
            </a:extLst>
          </p:cNvPr>
          <p:cNvSpPr/>
          <p:nvPr/>
        </p:nvSpPr>
        <p:spPr>
          <a:xfrm>
            <a:off x="11199137" y="5393681"/>
            <a:ext cx="1233710" cy="25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 data</a:t>
            </a:r>
            <a:endParaRPr lang="ko-KR" altLang="en-US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1D2DFD-E6EF-C3FF-982B-C90E777D1B69}"/>
              </a:ext>
            </a:extLst>
          </p:cNvPr>
          <p:cNvSpPr/>
          <p:nvPr/>
        </p:nvSpPr>
        <p:spPr>
          <a:xfrm>
            <a:off x="11199137" y="5758046"/>
            <a:ext cx="1233710" cy="25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Input data</a:t>
            </a:r>
            <a:endParaRPr lang="ko-KR" altLang="en-US" sz="9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D37D6E0-8A7F-95B6-B7BB-AC1E6388C4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0490" y="4223432"/>
            <a:ext cx="1952898" cy="13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2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4DA5C85-2552-20B1-3551-29D7E1BA948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83429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슬라이드" r:id="rId3" imgW="306" imgH="306" progId="TCLayout.ActiveDocument.1">
                  <p:embed/>
                </p:oleObj>
              </mc:Choice>
              <mc:Fallback>
                <p:oleObj name="think-cell 슬라이드" r:id="rId3" imgW="306" imgH="30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4DA5C85-2552-20B1-3551-29D7E1BA9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275A358-2677-64B7-7811-D9A7D674F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09" y="1089826"/>
            <a:ext cx="9109187" cy="4678347"/>
          </a:xfrm>
          <a:prstGeom prst="rect">
            <a:avLst/>
          </a:prstGeom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DB5125AA-5580-8D5D-B159-B5044EA12A09}"/>
              </a:ext>
            </a:extLst>
          </p:cNvPr>
          <p:cNvSpPr txBox="1">
            <a:spLocks/>
          </p:cNvSpPr>
          <p:nvPr/>
        </p:nvSpPr>
        <p:spPr>
          <a:xfrm>
            <a:off x="139796" y="212135"/>
            <a:ext cx="9144000" cy="68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 dirty="0"/>
              <a:t>2. </a:t>
            </a:r>
            <a:r>
              <a:rPr lang="ko-KR" altLang="en-US" sz="1200" b="1" dirty="0"/>
              <a:t>웹주문현황에서 </a:t>
            </a:r>
            <a:r>
              <a:rPr lang="ko-KR" altLang="en-US" sz="1200" b="1" dirty="0" err="1"/>
              <a:t>납품처</a:t>
            </a:r>
            <a:r>
              <a:rPr lang="ko-KR" altLang="en-US" sz="1200" b="1" dirty="0"/>
              <a:t> 테이블에 추가된 </a:t>
            </a:r>
            <a:r>
              <a:rPr lang="en-US" altLang="ko-KR" sz="1200" b="1" dirty="0"/>
              <a:t>‘</a:t>
            </a:r>
            <a:r>
              <a:rPr lang="ko-KR" altLang="en-US" sz="1200" b="1" dirty="0"/>
              <a:t>주의사항</a:t>
            </a:r>
            <a:r>
              <a:rPr lang="en-US" altLang="ko-KR" sz="1200" b="1" dirty="0"/>
              <a:t>’</a:t>
            </a:r>
            <a:r>
              <a:rPr lang="ko-KR" altLang="en-US" sz="1200" b="1" dirty="0"/>
              <a:t>컬럼을 활용</a:t>
            </a:r>
            <a:br>
              <a:rPr lang="en-US" altLang="ko-KR" sz="1200" b="1" dirty="0"/>
            </a:br>
            <a:r>
              <a:rPr lang="en-US" altLang="ko-KR" sz="1200" b="1" dirty="0"/>
              <a:t>- </a:t>
            </a:r>
            <a:r>
              <a:rPr lang="ko-KR" altLang="en-US" sz="1200" b="1" dirty="0"/>
              <a:t>웹주문현황 </a:t>
            </a:r>
            <a:r>
              <a:rPr lang="en-US" altLang="ko-KR" sz="1200" b="1" dirty="0"/>
              <a:t>Page</a:t>
            </a:r>
            <a:r>
              <a:rPr lang="ko-KR" altLang="en-US" sz="1200" b="1" dirty="0"/>
              <a:t>에서 납품처에 사용자가 입력된 </a:t>
            </a:r>
            <a:r>
              <a:rPr lang="en-US" altLang="ko-KR" sz="1200" b="1" dirty="0"/>
              <a:t>‘</a:t>
            </a:r>
            <a:r>
              <a:rPr lang="ko-KR" altLang="en-US" sz="1200" b="1" dirty="0"/>
              <a:t>주의사항</a:t>
            </a:r>
            <a:r>
              <a:rPr lang="en-US" altLang="ko-KR" sz="1200" b="1" dirty="0"/>
              <a:t>’ </a:t>
            </a:r>
            <a:r>
              <a:rPr lang="ko-KR" altLang="en-US" sz="1200" b="1" dirty="0"/>
              <a:t>컬럼을 불러옴</a:t>
            </a:r>
            <a:endParaRPr lang="en-US" altLang="ko-KR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5A910-A50B-9890-B6DC-D5718BA1B513}"/>
              </a:ext>
            </a:extLst>
          </p:cNvPr>
          <p:cNvSpPr txBox="1"/>
          <p:nvPr/>
        </p:nvSpPr>
        <p:spPr>
          <a:xfrm>
            <a:off x="174609" y="782049"/>
            <a:ext cx="130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AS-IS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43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4DA5C85-2552-20B1-3551-29D7E1BA948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슬라이드" r:id="rId3" imgW="306" imgH="306" progId="TCLayout.ActiveDocument.1">
                  <p:embed/>
                </p:oleObj>
              </mc:Choice>
              <mc:Fallback>
                <p:oleObj name="think-cell 슬라이드" r:id="rId3" imgW="306" imgH="30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4DA5C85-2552-20B1-3551-29D7E1BA9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부제목 2">
            <a:extLst>
              <a:ext uri="{FF2B5EF4-FFF2-40B4-BE49-F238E27FC236}">
                <a16:creationId xmlns:a16="http://schemas.microsoft.com/office/drawing/2014/main" id="{DB5125AA-5580-8D5D-B159-B5044EA12A09}"/>
              </a:ext>
            </a:extLst>
          </p:cNvPr>
          <p:cNvSpPr txBox="1">
            <a:spLocks/>
          </p:cNvSpPr>
          <p:nvPr/>
        </p:nvSpPr>
        <p:spPr>
          <a:xfrm>
            <a:off x="139796" y="212135"/>
            <a:ext cx="9144000" cy="68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200" b="1" dirty="0"/>
              <a:t>2. </a:t>
            </a:r>
            <a:r>
              <a:rPr lang="ko-KR" altLang="en-US" sz="1200" b="1" dirty="0"/>
              <a:t>웹주문현황에서 </a:t>
            </a:r>
            <a:r>
              <a:rPr lang="ko-KR" altLang="en-US" sz="1200" b="1" dirty="0" err="1"/>
              <a:t>납품처</a:t>
            </a:r>
            <a:r>
              <a:rPr lang="ko-KR" altLang="en-US" sz="1200" b="1" dirty="0"/>
              <a:t> 테이블에 추가된 </a:t>
            </a:r>
            <a:r>
              <a:rPr lang="en-US" altLang="ko-KR" sz="1200" b="1" dirty="0"/>
              <a:t>‘</a:t>
            </a:r>
            <a:r>
              <a:rPr lang="ko-KR" altLang="en-US" sz="1200" b="1" dirty="0"/>
              <a:t>주의사항</a:t>
            </a:r>
            <a:r>
              <a:rPr lang="en-US" altLang="ko-KR" sz="1200" b="1" dirty="0"/>
              <a:t>’</a:t>
            </a:r>
            <a:r>
              <a:rPr lang="ko-KR" altLang="en-US" sz="1200" b="1" dirty="0"/>
              <a:t>컬럼을 활용</a:t>
            </a:r>
            <a:br>
              <a:rPr lang="en-US" altLang="ko-KR" sz="1200" b="1" dirty="0"/>
            </a:br>
            <a:r>
              <a:rPr lang="en-US" altLang="ko-KR" sz="1200" b="1" dirty="0"/>
              <a:t>- </a:t>
            </a:r>
            <a:r>
              <a:rPr lang="ko-KR" altLang="en-US" sz="1200" b="1" dirty="0"/>
              <a:t>웹주문현황 </a:t>
            </a:r>
            <a:r>
              <a:rPr lang="en-US" altLang="ko-KR" sz="1200" b="1" dirty="0"/>
              <a:t>Page</a:t>
            </a:r>
            <a:r>
              <a:rPr lang="ko-KR" altLang="en-US" sz="1200" b="1" dirty="0"/>
              <a:t>에서 납품처에 사용자가 입력된 </a:t>
            </a:r>
            <a:r>
              <a:rPr lang="en-US" altLang="ko-KR" sz="1200" b="1" dirty="0"/>
              <a:t>‘</a:t>
            </a:r>
            <a:r>
              <a:rPr lang="ko-KR" altLang="en-US" sz="1200" b="1" dirty="0"/>
              <a:t>주의사항</a:t>
            </a:r>
            <a:r>
              <a:rPr lang="en-US" altLang="ko-KR" sz="1200" b="1" dirty="0"/>
              <a:t>’ </a:t>
            </a:r>
            <a:r>
              <a:rPr lang="ko-KR" altLang="en-US" sz="1200" b="1" dirty="0"/>
              <a:t>컬럼을 불러옴</a:t>
            </a:r>
            <a:br>
              <a:rPr lang="en-US" altLang="ko-KR" sz="1200" b="1" dirty="0"/>
            </a:br>
            <a:r>
              <a:rPr lang="en-US" altLang="ko-KR" sz="1200" b="1" dirty="0"/>
              <a:t> ( </a:t>
            </a:r>
            <a:r>
              <a:rPr lang="ko-KR" altLang="en-US" sz="1200" b="1" dirty="0"/>
              <a:t>기존 거래처 주의사항에 출력되는 </a:t>
            </a:r>
            <a:r>
              <a:rPr lang="en-US" altLang="ko-KR" sz="1200" b="1" dirty="0"/>
              <a:t>Data </a:t>
            </a:r>
            <a:r>
              <a:rPr lang="ko-KR" altLang="en-US" sz="1200" b="1" dirty="0"/>
              <a:t>대신 납품처의 </a:t>
            </a:r>
            <a:r>
              <a:rPr lang="en-US" altLang="ko-KR" sz="1200" b="1" dirty="0"/>
              <a:t>Data</a:t>
            </a:r>
            <a:r>
              <a:rPr lang="ko-KR" altLang="en-US" sz="1200" b="1" dirty="0"/>
              <a:t>를 활용 </a:t>
            </a:r>
            <a:r>
              <a:rPr lang="en-US" altLang="ko-KR" sz="1200" b="1" dirty="0"/>
              <a:t>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F5A910-A50B-9890-B6DC-D5718BA1B513}"/>
              </a:ext>
            </a:extLst>
          </p:cNvPr>
          <p:cNvSpPr txBox="1"/>
          <p:nvPr/>
        </p:nvSpPr>
        <p:spPr>
          <a:xfrm>
            <a:off x="174609" y="782049"/>
            <a:ext cx="130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TO-BE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43C538-008F-EED7-029C-A97E7D029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849" y="1089826"/>
            <a:ext cx="8364117" cy="2505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BD7B0B-2ACB-22BA-F1F0-CDD6B98FA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113" y="3787732"/>
            <a:ext cx="7363853" cy="19338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2C2E2C-23C7-CEBD-5769-6607A168C9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796" y="3597420"/>
            <a:ext cx="1047896" cy="179095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DB92EA46-E919-3988-D3F8-1BC5BEDD464B}"/>
              </a:ext>
            </a:extLst>
          </p:cNvPr>
          <p:cNvGrpSpPr/>
          <p:nvPr/>
        </p:nvGrpSpPr>
        <p:grpSpPr>
          <a:xfrm>
            <a:off x="8510623" y="1951844"/>
            <a:ext cx="3496162" cy="2715004"/>
            <a:chOff x="8510623" y="1951844"/>
            <a:chExt cx="3496162" cy="2715004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2F9E48CA-46D7-85F8-E131-367CBE76F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10623" y="1951844"/>
              <a:ext cx="1371791" cy="271500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4B55AE5-134C-1EB4-4980-38C607A9C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82414" y="2247735"/>
              <a:ext cx="2124371" cy="2362530"/>
            </a:xfrm>
            <a:prstGeom prst="rect">
              <a:avLst/>
            </a:prstGeom>
          </p:spPr>
        </p:pic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256B763-3146-04F8-0C0E-0F2B0C6E0FE5}"/>
              </a:ext>
            </a:extLst>
          </p:cNvPr>
          <p:cNvCxnSpPr>
            <a:cxnSpLocks/>
          </p:cNvCxnSpPr>
          <p:nvPr/>
        </p:nvCxnSpPr>
        <p:spPr>
          <a:xfrm flipH="1">
            <a:off x="2652665" y="2525917"/>
            <a:ext cx="7957996" cy="903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013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d1093ed-f639-41f3-8ff9-69f9a7d23765}" enabled="1" method="Standard" siteId="{ad200093-0cba-48cb-9853-16fb53354a4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161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Office 테마</vt:lpstr>
      <vt:lpstr>think-cell 슬라이드</vt:lpstr>
      <vt:lpstr>PowerPoint 프레젠테이션</vt:lpstr>
      <vt:lpstr>PowerPoint 프레젠테이션</vt:lpstr>
      <vt:lpstr>PowerPoint 프레젠테이션</vt:lpstr>
    </vt:vector>
  </TitlesOfParts>
  <Company>Knauf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Hyo-Sang</dc:creator>
  <cp:lastModifiedBy>Lee, Hyo-Sang</cp:lastModifiedBy>
  <cp:revision>1</cp:revision>
  <cp:lastPrinted>2025-02-19T01:11:38Z</cp:lastPrinted>
  <dcterms:created xsi:type="dcterms:W3CDTF">2025-02-19T00:24:53Z</dcterms:created>
  <dcterms:modified xsi:type="dcterms:W3CDTF">2025-02-19T01:19:32Z</dcterms:modified>
</cp:coreProperties>
</file>