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5B590-5E33-754C-D86A-E3A1FC60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80992-4571-ABFF-0978-A300833F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767DD-87CD-D05E-CE3A-C51F474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A95E3-E2A6-2909-C761-CD16481E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1C96B-BD4F-09E3-E67A-3CF64D98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5026E-3597-A750-0FD9-75934268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8B844-26F4-0179-3793-A742C0C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72BA1-A7ED-36A9-24B4-98B2D768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11693-639A-343F-DF94-55A3291A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A3F57-7477-0DE2-6937-AF88AD5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0523A-4727-3CFC-DFCA-04101F647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C672A-5E8D-C0F2-DC82-B007D546C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35CBB-277C-AC80-9754-E2F4003B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29889-DB16-F95F-4825-FF5AF1EF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84132-0E67-D893-C538-A2C69B1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084C-76F4-DF90-3B25-F9025209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0DFA-F850-7EAC-4EF4-AE846C81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8B724-C708-A9FD-CFC7-47842540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77F6A-0D2C-1AF0-4526-2BA15B97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0463D-4C93-C9E0-582F-4D59CD11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646F-FFA7-9967-AFFB-09336FB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4C2CF-E4A4-DE4A-F232-636F4551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0B813-BBFD-D648-1E48-395F350B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D5713-8569-0368-03A5-46B468A5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B2BFE-C832-26DF-B00E-AABE8520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63CB2-D086-6C6E-C442-146E6E5D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85DC1-052E-A862-420E-AA2D9FD95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7ABE2-90AF-C2D5-2853-278EB65E8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7563-DF7E-EBE3-DBC5-215B4094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3559D-2768-D8D1-0A45-2156CC8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12930-E02F-343F-9615-738C05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1A9C1-B07E-0967-19A6-5341FF28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75BB6-0C7C-B28B-4758-2CC42E86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89AEE-D7FC-C675-8576-54934B08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FA5301-2F52-DD69-4C47-C831CCD8E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5F8A0-2FEA-04E6-DA02-E25908F2B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5B36DE-838F-E4C1-743E-D49BD49E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C5C87-98AA-6A8A-E789-71B500E2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F7195-C759-B1A6-FE36-C6DE2F30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52B0-C9FF-CC95-30E6-3DC85E76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FCC88-E84B-74B5-0EA8-B1C2ADCA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B0DBA-2348-EB8E-0DC5-DD7F6B78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1C2D0-2171-D1CE-7B72-609D72BB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D90867-A0A8-7780-B965-0EF62A7C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9EB398-DCA0-28D7-8765-6BFB89BF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6EE66-5DB0-997F-8F92-E44C8CB6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AFFAB-B27D-F206-A2CD-99E16614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6C37C-97B5-287D-7D22-F66F6281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DA109-9531-EF5B-E277-FBA76697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BF0D2-C794-A13E-0A97-6FC6484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5C0FE-8089-F56F-A445-AFABCDA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3C9B7-1698-9C4C-BE05-2D5CCF19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B838-F559-F698-8CA2-D8CB94CA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71B7E-E38B-7627-27CF-19612DFD9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E0694-E7D9-2267-3305-8FD1ED0F6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78C5C-0FDD-50CB-4BAF-BC747EFF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9142D-51DD-C019-7D1E-DB934B6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8ECD5-9A3A-480B-9370-ABAD49AD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7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891B9B54-EB88-0262-8A72-6AA42E32DE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2670221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14" imgW="306" imgH="306" progId="TCLayout.ActiveDocument.1">
                  <p:embed/>
                </p:oleObj>
              </mc:Choice>
              <mc:Fallback>
                <p:oleObj name="think-cell 슬라이드" r:id="rId14" imgW="306" imgH="30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1B9B54-EB88-0262-8A72-6AA42E32D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4BE18-E8A6-B0B1-E94C-EC3CF0E3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8BA36-4034-ECC4-4FCC-CD78F9CA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74017-A71D-2B90-D087-B84DF387B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1E9FF-6623-3305-5A4B-BE7000081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7096D-E31F-883B-17BB-99256DD9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866507B-2631-2A0A-3179-5A4414EA2E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3238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306" imgH="306" progId="TCLayout.ActiveDocument.1">
                  <p:embed/>
                </p:oleObj>
              </mc:Choice>
              <mc:Fallback>
                <p:oleObj name="think-cell 슬라이드" r:id="rId3" imgW="306" imgH="30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866507B-2631-2A0A-3179-5A4414EA2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부제목 2">
            <a:extLst>
              <a:ext uri="{FF2B5EF4-FFF2-40B4-BE49-F238E27FC236}">
                <a16:creationId xmlns:a16="http://schemas.microsoft.com/office/drawing/2014/main" id="{2C263D68-CB2B-072F-7687-16E2F6DE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45" y="16956"/>
            <a:ext cx="9144000" cy="689304"/>
          </a:xfrm>
        </p:spPr>
        <p:txBody>
          <a:bodyPr>
            <a:normAutofit/>
          </a:bodyPr>
          <a:lstStyle/>
          <a:p>
            <a:pPr algn="l"/>
            <a:r>
              <a:rPr lang="ko-KR" altLang="en-US" sz="1000" b="1" dirty="0"/>
              <a:t>추가 사유 </a:t>
            </a:r>
            <a:r>
              <a:rPr lang="en-US" altLang="ko-KR" sz="1000" b="1" dirty="0"/>
              <a:t>: </a:t>
            </a:r>
            <a:br>
              <a:rPr lang="en-US" altLang="ko-KR" sz="1000" b="1" dirty="0"/>
            </a:br>
            <a:r>
              <a:rPr lang="ko-KR" altLang="en-US" sz="1000" b="1" dirty="0"/>
              <a:t>납품처에서 진입 할 수 있는 차량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특이사항 등 참고해야 할 사항이 있음</a:t>
            </a:r>
            <a:br>
              <a:rPr lang="en-US" altLang="ko-KR" sz="1000" b="1" dirty="0"/>
            </a:br>
            <a:r>
              <a:rPr lang="en-US" altLang="ko-KR" sz="1000" b="1" dirty="0"/>
              <a:t>CS</a:t>
            </a:r>
            <a:r>
              <a:rPr lang="ko-KR" altLang="en-US" sz="1000" b="1" dirty="0"/>
              <a:t>팀은 주문확정 과정에서 자신 혹은 다른 팀원이 기입 </a:t>
            </a:r>
            <a:r>
              <a:rPr lang="ko-KR" altLang="en-US" sz="1000" b="1" dirty="0" err="1"/>
              <a:t>해놓은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납품처별</a:t>
            </a:r>
            <a:r>
              <a:rPr lang="ko-KR" altLang="en-US" sz="1000" b="1" dirty="0"/>
              <a:t> 메모를 보고자 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5981DC-CB0E-EAA7-F6D3-852AFCB8CA40}"/>
              </a:ext>
            </a:extLst>
          </p:cNvPr>
          <p:cNvGrpSpPr/>
          <p:nvPr/>
        </p:nvGrpSpPr>
        <p:grpSpPr>
          <a:xfrm>
            <a:off x="75445" y="1035719"/>
            <a:ext cx="10749482" cy="3001736"/>
            <a:chOff x="75445" y="1035719"/>
            <a:chExt cx="10749482" cy="30017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AAE69F-8D11-97C5-4535-963276EA2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45" y="1035719"/>
              <a:ext cx="10749482" cy="30017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1FF4CF-C964-9C63-4403-E01DC149338F}"/>
                </a:ext>
              </a:extLst>
            </p:cNvPr>
            <p:cNvSpPr txBox="1"/>
            <p:nvPr/>
          </p:nvSpPr>
          <p:spPr>
            <a:xfrm>
              <a:off x="452673" y="1167897"/>
              <a:ext cx="130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AS-IS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BB212F-84E2-0A15-75AA-7B03D076462E}"/>
              </a:ext>
            </a:extLst>
          </p:cNvPr>
          <p:cNvGrpSpPr/>
          <p:nvPr/>
        </p:nvGrpSpPr>
        <p:grpSpPr>
          <a:xfrm>
            <a:off x="123730" y="3965436"/>
            <a:ext cx="12659658" cy="3001736"/>
            <a:chOff x="123730" y="3965436"/>
            <a:chExt cx="12659658" cy="30017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6851B7-43D1-A13A-A4B1-167A6CEA5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30" y="3965436"/>
              <a:ext cx="10749482" cy="300173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C55E3E-E7C5-E643-1536-800F80FC6096}"/>
                </a:ext>
              </a:extLst>
            </p:cNvPr>
            <p:cNvSpPr txBox="1"/>
            <p:nvPr/>
          </p:nvSpPr>
          <p:spPr>
            <a:xfrm>
              <a:off x="452672" y="4124773"/>
              <a:ext cx="130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TO-BE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1FA4FB-0B94-DE29-7F07-A27151B7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4927" y="4456830"/>
              <a:ext cx="1933845" cy="207674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4EA9A-1ADD-644A-EAE9-AB4265DBC318}"/>
                </a:ext>
              </a:extLst>
            </p:cNvPr>
            <p:cNvSpPr txBox="1"/>
            <p:nvPr/>
          </p:nvSpPr>
          <p:spPr>
            <a:xfrm>
              <a:off x="11525062" y="4493042"/>
              <a:ext cx="82386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FF0000"/>
                  </a:solidFill>
                </a:rPr>
                <a:t>주의 사항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A51974-227B-8D4C-0EE0-4C37166214E3}"/>
                </a:ext>
              </a:extLst>
            </p:cNvPr>
            <p:cNvSpPr/>
            <p:nvPr/>
          </p:nvSpPr>
          <p:spPr>
            <a:xfrm>
              <a:off x="11199137" y="4832034"/>
              <a:ext cx="1233710" cy="2534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 data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C015C6-95DC-D525-1298-6EB2CBAEE48A}"/>
                </a:ext>
              </a:extLst>
            </p:cNvPr>
            <p:cNvSpPr/>
            <p:nvPr/>
          </p:nvSpPr>
          <p:spPr>
            <a:xfrm>
              <a:off x="11199137" y="5225898"/>
              <a:ext cx="1233710" cy="2534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 data</a:t>
              </a:r>
              <a:endParaRPr lang="ko-KR" altLang="en-US" sz="9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0C6A0A-9478-3DCC-9C1D-4153675E7B3D}"/>
                </a:ext>
              </a:extLst>
            </p:cNvPr>
            <p:cNvSpPr/>
            <p:nvPr/>
          </p:nvSpPr>
          <p:spPr>
            <a:xfrm>
              <a:off x="11199137" y="5551341"/>
              <a:ext cx="1233710" cy="2534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 data</a:t>
              </a:r>
              <a:endParaRPr lang="ko-KR" altLang="en-US" sz="9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1D2DFD-E6EF-C3FF-982B-C90E777D1B69}"/>
                </a:ext>
              </a:extLst>
            </p:cNvPr>
            <p:cNvSpPr/>
            <p:nvPr/>
          </p:nvSpPr>
          <p:spPr>
            <a:xfrm>
              <a:off x="11199137" y="5915706"/>
              <a:ext cx="1233710" cy="2534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 data</a:t>
              </a:r>
              <a:endParaRPr lang="ko-KR" altLang="en-US" sz="900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D37D6E0-8A7F-95B6-B7BB-AC1E6388C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30490" y="4381092"/>
              <a:ext cx="1952898" cy="133369"/>
            </a:xfrm>
            <a:prstGeom prst="rect">
              <a:avLst/>
            </a:prstGeom>
          </p:spPr>
        </p:pic>
      </p:grpSp>
      <p:sp>
        <p:nvSpPr>
          <p:cNvPr id="7" name="부제목 2">
            <a:extLst>
              <a:ext uri="{FF2B5EF4-FFF2-40B4-BE49-F238E27FC236}">
                <a16:creationId xmlns:a16="http://schemas.microsoft.com/office/drawing/2014/main" id="{4576B3FA-6E7F-D27D-6FEA-B4C17B8F6314}"/>
              </a:ext>
            </a:extLst>
          </p:cNvPr>
          <p:cNvSpPr txBox="1">
            <a:spLocks/>
          </p:cNvSpPr>
          <p:nvPr/>
        </p:nvSpPr>
        <p:spPr>
          <a:xfrm>
            <a:off x="27160" y="554278"/>
            <a:ext cx="9144000" cy="68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/>
              <a:t>1. </a:t>
            </a:r>
            <a:r>
              <a:rPr lang="ko-KR" altLang="en-US" sz="1200" b="1" dirty="0" err="1"/>
              <a:t>납품처</a:t>
            </a:r>
            <a:r>
              <a:rPr lang="ko-KR" altLang="en-US" sz="1200" b="1" dirty="0"/>
              <a:t> 테이블 주의사항 컬럼 추가 </a:t>
            </a:r>
            <a:r>
              <a:rPr lang="en-US" altLang="ko-KR" sz="1200" b="1" dirty="0"/>
              <a:t>( O_SHIPTO Table</a:t>
            </a:r>
            <a:r>
              <a:rPr lang="ko-KR" altLang="en-US" sz="1200" b="1" dirty="0"/>
              <a:t>에 </a:t>
            </a:r>
            <a:r>
              <a:rPr lang="en-US" altLang="ko-KR" sz="1200" b="1" dirty="0"/>
              <a:t>Comment(VARCHAR(80) </a:t>
            </a:r>
            <a:r>
              <a:rPr lang="ko-KR" altLang="en-US" sz="1200" b="1" dirty="0"/>
              <a:t>추가 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r>
              <a:rPr lang="en-US" altLang="ko-KR" sz="1200" b="1" dirty="0"/>
              <a:t>-</a:t>
            </a:r>
            <a:r>
              <a:rPr lang="ko-KR" altLang="en-US" sz="1200" b="1" dirty="0"/>
              <a:t> 납품처로 활용하고 있는 데이터 테이블에 사용자가 수정 할 수 있는 형태로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컬럼 추가</a:t>
            </a:r>
            <a:br>
              <a:rPr lang="en-US" altLang="ko-KR" sz="1200" b="1" dirty="0"/>
            </a:br>
            <a:r>
              <a:rPr lang="en-US" altLang="ko-KR" sz="1200" b="1" dirty="0"/>
              <a:t>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 User</a:t>
            </a:r>
            <a:r>
              <a:rPr lang="ko-KR" altLang="en-US" sz="1200" b="1" dirty="0"/>
              <a:t>가 임의로 저장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삭제 할 수 있어야 함 </a:t>
            </a:r>
            <a:r>
              <a:rPr lang="en-US" altLang="ko-KR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5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4DA5C85-2552-20B1-3551-29D7E1BA94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342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306" imgH="306" progId="TCLayout.ActiveDocument.1">
                  <p:embed/>
                </p:oleObj>
              </mc:Choice>
              <mc:Fallback>
                <p:oleObj name="think-cell 슬라이드" r:id="rId3" imgW="306" imgH="30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DA5C85-2552-20B1-3551-29D7E1BA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275A358-2677-64B7-7811-D9A7D674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9" y="1089826"/>
            <a:ext cx="9109187" cy="4678347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DB5125AA-5580-8D5D-B159-B5044EA12A09}"/>
              </a:ext>
            </a:extLst>
          </p:cNvPr>
          <p:cNvSpPr txBox="1">
            <a:spLocks/>
          </p:cNvSpPr>
          <p:nvPr/>
        </p:nvSpPr>
        <p:spPr>
          <a:xfrm>
            <a:off x="139796" y="212135"/>
            <a:ext cx="9144000" cy="68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/>
              <a:t>2. </a:t>
            </a:r>
            <a:r>
              <a:rPr lang="ko-KR" altLang="en-US" sz="1200" b="1" dirty="0"/>
              <a:t>웹주문현황에서 </a:t>
            </a:r>
            <a:r>
              <a:rPr lang="ko-KR" altLang="en-US" sz="1200" b="1" dirty="0" err="1"/>
              <a:t>납품처</a:t>
            </a:r>
            <a:r>
              <a:rPr lang="ko-KR" altLang="en-US" sz="1200" b="1" dirty="0"/>
              <a:t> 테이블에 추가된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컬럼을 활용</a:t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웹주문현황 </a:t>
            </a:r>
            <a:r>
              <a:rPr lang="en-US" altLang="ko-KR" sz="1200" b="1" dirty="0"/>
              <a:t>Page</a:t>
            </a:r>
            <a:r>
              <a:rPr lang="ko-KR" altLang="en-US" sz="1200" b="1" dirty="0"/>
              <a:t>에서 납품처에 사용자가 입력된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컬럼을 불러옴</a:t>
            </a:r>
            <a:endParaRPr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5A910-A50B-9890-B6DC-D5718BA1B513}"/>
              </a:ext>
            </a:extLst>
          </p:cNvPr>
          <p:cNvSpPr txBox="1"/>
          <p:nvPr/>
        </p:nvSpPr>
        <p:spPr>
          <a:xfrm>
            <a:off x="174609" y="782049"/>
            <a:ext cx="130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AS-IS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3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4DA5C85-2552-20B1-3551-29D7E1BA94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306" imgH="306" progId="TCLayout.ActiveDocument.1">
                  <p:embed/>
                </p:oleObj>
              </mc:Choice>
              <mc:Fallback>
                <p:oleObj name="think-cell 슬라이드" r:id="rId3" imgW="306" imgH="30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DA5C85-2552-20B1-3551-29D7E1BA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부제목 2">
            <a:extLst>
              <a:ext uri="{FF2B5EF4-FFF2-40B4-BE49-F238E27FC236}">
                <a16:creationId xmlns:a16="http://schemas.microsoft.com/office/drawing/2014/main" id="{DB5125AA-5580-8D5D-B159-B5044EA12A09}"/>
              </a:ext>
            </a:extLst>
          </p:cNvPr>
          <p:cNvSpPr txBox="1">
            <a:spLocks/>
          </p:cNvSpPr>
          <p:nvPr/>
        </p:nvSpPr>
        <p:spPr>
          <a:xfrm>
            <a:off x="139796" y="212135"/>
            <a:ext cx="9144000" cy="68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/>
              <a:t>2. </a:t>
            </a:r>
            <a:r>
              <a:rPr lang="ko-KR" altLang="en-US" sz="1200" b="1" dirty="0"/>
              <a:t>웹주문현황에서 </a:t>
            </a:r>
            <a:r>
              <a:rPr lang="ko-KR" altLang="en-US" sz="1200" b="1" dirty="0" err="1"/>
              <a:t>납품처</a:t>
            </a:r>
            <a:r>
              <a:rPr lang="ko-KR" altLang="en-US" sz="1200" b="1" dirty="0"/>
              <a:t> 테이블에 추가된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컬럼을 활용</a:t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웹주문현황 </a:t>
            </a:r>
            <a:r>
              <a:rPr lang="en-US" altLang="ko-KR" sz="1200" b="1" dirty="0"/>
              <a:t>Page</a:t>
            </a:r>
            <a:r>
              <a:rPr lang="ko-KR" altLang="en-US" sz="1200" b="1" dirty="0"/>
              <a:t>에서 납품처에 사용자가 입력된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컬럼을 불러옴</a:t>
            </a:r>
            <a:br>
              <a:rPr lang="en-US" altLang="ko-KR" sz="1200" b="1" dirty="0"/>
            </a:br>
            <a:r>
              <a:rPr lang="en-US" altLang="ko-KR" sz="1200" b="1" dirty="0"/>
              <a:t> ( </a:t>
            </a:r>
            <a:r>
              <a:rPr lang="ko-KR" altLang="en-US" sz="1200" b="1" dirty="0"/>
              <a:t>기존 거래처 주의사항에 출력되는 </a:t>
            </a:r>
            <a:r>
              <a:rPr lang="en-US" altLang="ko-KR" sz="1200" b="1" dirty="0"/>
              <a:t>Data </a:t>
            </a:r>
            <a:r>
              <a:rPr lang="ko-KR" altLang="en-US" sz="1200" b="1" dirty="0"/>
              <a:t>대신 납품처의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활용 </a:t>
            </a:r>
            <a:r>
              <a:rPr lang="en-US" altLang="ko-KR" sz="1200" b="1" dirty="0"/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5A910-A50B-9890-B6DC-D5718BA1B513}"/>
              </a:ext>
            </a:extLst>
          </p:cNvPr>
          <p:cNvSpPr txBox="1"/>
          <p:nvPr/>
        </p:nvSpPr>
        <p:spPr>
          <a:xfrm>
            <a:off x="174609" y="782049"/>
            <a:ext cx="130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TO-BE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3C538-008F-EED7-029C-A97E7D029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9" y="1089826"/>
            <a:ext cx="8364117" cy="250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BD7B0B-2ACB-22BA-F1F0-CDD6B98FA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113" y="3787732"/>
            <a:ext cx="7363853" cy="193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2C2E2C-23C7-CEBD-5769-6607A168C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96" y="3597420"/>
            <a:ext cx="1047896" cy="179095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92EA46-E919-3988-D3F8-1BC5BEDD464B}"/>
              </a:ext>
            </a:extLst>
          </p:cNvPr>
          <p:cNvGrpSpPr/>
          <p:nvPr/>
        </p:nvGrpSpPr>
        <p:grpSpPr>
          <a:xfrm>
            <a:off x="8510623" y="2018956"/>
            <a:ext cx="3496162" cy="2715004"/>
            <a:chOff x="8510623" y="1951844"/>
            <a:chExt cx="3496162" cy="271500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9E48CA-46D7-85F8-E131-367CBE76F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10623" y="1951844"/>
              <a:ext cx="1371791" cy="271500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4B55AE5-134C-1EB4-4980-38C607A9C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82414" y="2247735"/>
              <a:ext cx="2124371" cy="2362530"/>
            </a:xfrm>
            <a:prstGeom prst="rect">
              <a:avLst/>
            </a:prstGeom>
          </p:spPr>
        </p:pic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56B763-3146-04F8-0C0E-0F2B0C6E0FE5}"/>
              </a:ext>
            </a:extLst>
          </p:cNvPr>
          <p:cNvCxnSpPr>
            <a:cxnSpLocks/>
          </p:cNvCxnSpPr>
          <p:nvPr/>
        </p:nvCxnSpPr>
        <p:spPr>
          <a:xfrm flipH="1">
            <a:off x="2652665" y="2525917"/>
            <a:ext cx="7957996" cy="90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13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d1093ed-f639-41f3-8ff9-69f9a7d23765}" enabled="1" method="Standard" siteId="{ad200093-0cba-48cb-9853-16fb53354a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think-cell 슬라이드</vt:lpstr>
      <vt:lpstr>PowerPoint 프레젠테이션</vt:lpstr>
      <vt:lpstr>PowerPoint 프레젠테이션</vt:lpstr>
      <vt:lpstr>PowerPoint 프레젠테이션</vt:lpstr>
    </vt:vector>
  </TitlesOfParts>
  <Company>Knauf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Hyo-Sang</dc:creator>
  <cp:lastModifiedBy>홍성근[Sungguen Hong]</cp:lastModifiedBy>
  <cp:revision>3</cp:revision>
  <cp:lastPrinted>2025-02-19T01:11:38Z</cp:lastPrinted>
  <dcterms:created xsi:type="dcterms:W3CDTF">2025-02-19T00:24:53Z</dcterms:created>
  <dcterms:modified xsi:type="dcterms:W3CDTF">2025-02-19T01:50:35Z</dcterms:modified>
</cp:coreProperties>
</file>