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84DFB-66FA-4D99-85CF-B3BE533C0BE4}" v="147" dt="2025-02-27T02:05:14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Hyo-Sang" userId="63733686-7eee-43c2-ae7a-bb84710167fa" providerId="ADAL" clId="{FCA84DFB-66FA-4D99-85CF-B3BE533C0BE4}"/>
    <pc:docChg chg="undo custSel addSld modSld modMainMaster">
      <pc:chgData name="Lee, Hyo-Sang" userId="63733686-7eee-43c2-ae7a-bb84710167fa" providerId="ADAL" clId="{FCA84DFB-66FA-4D99-85CF-B3BE533C0BE4}" dt="2025-02-27T02:05:20.116" v="1750" actId="113"/>
      <pc:docMkLst>
        <pc:docMk/>
      </pc:docMkLst>
      <pc:sldChg chg="addSp delSp modSp new mod">
        <pc:chgData name="Lee, Hyo-Sang" userId="63733686-7eee-43c2-ae7a-bb84710167fa" providerId="ADAL" clId="{FCA84DFB-66FA-4D99-85CF-B3BE533C0BE4}" dt="2025-02-27T02:05:20.116" v="1750" actId="113"/>
        <pc:sldMkLst>
          <pc:docMk/>
          <pc:sldMk cId="2940661319" sldId="256"/>
        </pc:sldMkLst>
        <pc:spChg chg="del">
          <ac:chgData name="Lee, Hyo-Sang" userId="63733686-7eee-43c2-ae7a-bb84710167fa" providerId="ADAL" clId="{FCA84DFB-66FA-4D99-85CF-B3BE533C0BE4}" dt="2025-02-27T01:32:40.767" v="1" actId="478"/>
          <ac:spMkLst>
            <pc:docMk/>
            <pc:sldMk cId="2940661319" sldId="256"/>
            <ac:spMk id="2" creationId="{9B90D4B2-265A-52C7-BDBF-656A92B80F00}"/>
          </ac:spMkLst>
        </pc:spChg>
        <pc:spChg chg="del">
          <ac:chgData name="Lee, Hyo-Sang" userId="63733686-7eee-43c2-ae7a-bb84710167fa" providerId="ADAL" clId="{FCA84DFB-66FA-4D99-85CF-B3BE533C0BE4}" dt="2025-02-27T01:32:40.767" v="1" actId="478"/>
          <ac:spMkLst>
            <pc:docMk/>
            <pc:sldMk cId="2940661319" sldId="256"/>
            <ac:spMk id="3" creationId="{A75173A5-22A8-F542-2439-8B0B51FF4BD4}"/>
          </ac:spMkLst>
        </pc:spChg>
        <pc:spChg chg="add mod">
          <ac:chgData name="Lee, Hyo-Sang" userId="63733686-7eee-43c2-ae7a-bb84710167fa" providerId="ADAL" clId="{FCA84DFB-66FA-4D99-85CF-B3BE533C0BE4}" dt="2025-02-27T02:05:20.116" v="1750" actId="113"/>
          <ac:spMkLst>
            <pc:docMk/>
            <pc:sldMk cId="2940661319" sldId="256"/>
            <ac:spMk id="5" creationId="{700726A2-6D1F-B9DC-DA62-ABB9790C331D}"/>
          </ac:spMkLst>
        </pc:spChg>
        <pc:spChg chg="add mod">
          <ac:chgData name="Lee, Hyo-Sang" userId="63733686-7eee-43c2-ae7a-bb84710167fa" providerId="ADAL" clId="{FCA84DFB-66FA-4D99-85CF-B3BE533C0BE4}" dt="2025-02-27T01:46:22.798" v="728" actId="1076"/>
          <ac:spMkLst>
            <pc:docMk/>
            <pc:sldMk cId="2940661319" sldId="256"/>
            <ac:spMk id="26" creationId="{288B388F-1DF8-6009-B9F8-0F0A5FBDFF78}"/>
          </ac:spMkLst>
        </pc:spChg>
        <pc:spChg chg="add mod">
          <ac:chgData name="Lee, Hyo-Sang" userId="63733686-7eee-43c2-ae7a-bb84710167fa" providerId="ADAL" clId="{FCA84DFB-66FA-4D99-85CF-B3BE533C0BE4}" dt="2025-02-27T01:46:22.798" v="728" actId="1076"/>
          <ac:spMkLst>
            <pc:docMk/>
            <pc:sldMk cId="2940661319" sldId="256"/>
            <ac:spMk id="27" creationId="{F245A203-BCFB-8BAB-949E-3FA799E1286C}"/>
          </ac:spMkLst>
        </pc:spChg>
        <pc:spChg chg="add mod">
          <ac:chgData name="Lee, Hyo-Sang" userId="63733686-7eee-43c2-ae7a-bb84710167fa" providerId="ADAL" clId="{FCA84DFB-66FA-4D99-85CF-B3BE533C0BE4}" dt="2025-02-27T01:46:22.798" v="728" actId="1076"/>
          <ac:spMkLst>
            <pc:docMk/>
            <pc:sldMk cId="2940661319" sldId="256"/>
            <ac:spMk id="28" creationId="{CDAF97F4-B12E-E992-B58E-4B16FA336744}"/>
          </ac:spMkLst>
        </pc:spChg>
        <pc:spChg chg="add mod">
          <ac:chgData name="Lee, Hyo-Sang" userId="63733686-7eee-43c2-ae7a-bb84710167fa" providerId="ADAL" clId="{FCA84DFB-66FA-4D99-85CF-B3BE533C0BE4}" dt="2025-02-27T01:46:22.798" v="728" actId="1076"/>
          <ac:spMkLst>
            <pc:docMk/>
            <pc:sldMk cId="2940661319" sldId="256"/>
            <ac:spMk id="29" creationId="{05A046D5-DFEE-53E3-BD94-219203746EB8}"/>
          </ac:spMkLst>
        </pc:spChg>
        <pc:spChg chg="add mod">
          <ac:chgData name="Lee, Hyo-Sang" userId="63733686-7eee-43c2-ae7a-bb84710167fa" providerId="ADAL" clId="{FCA84DFB-66FA-4D99-85CF-B3BE533C0BE4}" dt="2025-02-27T01:46:22.798" v="728" actId="1076"/>
          <ac:spMkLst>
            <pc:docMk/>
            <pc:sldMk cId="2940661319" sldId="256"/>
            <ac:spMk id="30" creationId="{2204C9E8-0929-EE2D-51BB-EDED8B2B651B}"/>
          </ac:spMkLst>
        </pc:spChg>
        <pc:spChg chg="add mod">
          <ac:chgData name="Lee, Hyo-Sang" userId="63733686-7eee-43c2-ae7a-bb84710167fa" providerId="ADAL" clId="{FCA84DFB-66FA-4D99-85CF-B3BE533C0BE4}" dt="2025-02-27T01:46:22.798" v="728" actId="1076"/>
          <ac:spMkLst>
            <pc:docMk/>
            <pc:sldMk cId="2940661319" sldId="256"/>
            <ac:spMk id="31" creationId="{D876D0F1-3A7F-DA46-F29F-51EFB897CFC2}"/>
          </ac:spMkLst>
        </pc:spChg>
        <pc:graphicFrameChg chg="add mod modVis">
          <ac:chgData name="Lee, Hyo-Sang" userId="63733686-7eee-43c2-ae7a-bb84710167fa" providerId="ADAL" clId="{FCA84DFB-66FA-4D99-85CF-B3BE533C0BE4}" dt="2025-02-27T01:32:41.923" v="33"/>
          <ac:graphicFrameMkLst>
            <pc:docMk/>
            <pc:sldMk cId="2940661319" sldId="256"/>
            <ac:graphicFrameMk id="4" creationId="{09AB8A7A-1A01-9CD8-F87F-794C5374E67B}"/>
          </ac:graphicFrameMkLst>
        </pc:graphicFrameChg>
        <pc:picChg chg="add del mod">
          <ac:chgData name="Lee, Hyo-Sang" userId="63733686-7eee-43c2-ae7a-bb84710167fa" providerId="ADAL" clId="{FCA84DFB-66FA-4D99-85CF-B3BE533C0BE4}" dt="2025-02-27T01:37:45.334" v="559" actId="478"/>
          <ac:picMkLst>
            <pc:docMk/>
            <pc:sldMk cId="2940661319" sldId="256"/>
            <ac:picMk id="7" creationId="{2E1EB774-3962-8D53-4B3A-63592A431BFF}"/>
          </ac:picMkLst>
        </pc:picChg>
        <pc:picChg chg="add del mod">
          <ac:chgData name="Lee, Hyo-Sang" userId="63733686-7eee-43c2-ae7a-bb84710167fa" providerId="ADAL" clId="{FCA84DFB-66FA-4D99-85CF-B3BE533C0BE4}" dt="2025-02-27T01:37:45.843" v="560" actId="478"/>
          <ac:picMkLst>
            <pc:docMk/>
            <pc:sldMk cId="2940661319" sldId="256"/>
            <ac:picMk id="9" creationId="{337D6E95-7F39-FC0B-11B3-17138AAB0F39}"/>
          </ac:picMkLst>
        </pc:picChg>
        <pc:picChg chg="add del mod">
          <ac:chgData name="Lee, Hyo-Sang" userId="63733686-7eee-43c2-ae7a-bb84710167fa" providerId="ADAL" clId="{FCA84DFB-66FA-4D99-85CF-B3BE533C0BE4}" dt="2025-02-27T01:42:30.025" v="580" actId="478"/>
          <ac:picMkLst>
            <pc:docMk/>
            <pc:sldMk cId="2940661319" sldId="256"/>
            <ac:picMk id="11" creationId="{5BB0BD77-96D2-7E32-1293-03AE19A9D3C9}"/>
          </ac:picMkLst>
        </pc:picChg>
        <pc:picChg chg="add del mod">
          <ac:chgData name="Lee, Hyo-Sang" userId="63733686-7eee-43c2-ae7a-bb84710167fa" providerId="ADAL" clId="{FCA84DFB-66FA-4D99-85CF-B3BE533C0BE4}" dt="2025-02-27T01:42:02.567" v="573" actId="478"/>
          <ac:picMkLst>
            <pc:docMk/>
            <pc:sldMk cId="2940661319" sldId="256"/>
            <ac:picMk id="13" creationId="{ADA6B801-6F3D-89B2-E80E-EF6A4665904A}"/>
          </ac:picMkLst>
        </pc:picChg>
        <pc:picChg chg="add del mod">
          <ac:chgData name="Lee, Hyo-Sang" userId="63733686-7eee-43c2-ae7a-bb84710167fa" providerId="ADAL" clId="{FCA84DFB-66FA-4D99-85CF-B3BE533C0BE4}" dt="2025-02-27T01:42:03.084" v="574" actId="478"/>
          <ac:picMkLst>
            <pc:docMk/>
            <pc:sldMk cId="2940661319" sldId="256"/>
            <ac:picMk id="15" creationId="{096FF337-A856-3DD6-2C25-69F5EE642557}"/>
          </ac:picMkLst>
        </pc:picChg>
        <pc:picChg chg="add mod">
          <ac:chgData name="Lee, Hyo-Sang" userId="63733686-7eee-43c2-ae7a-bb84710167fa" providerId="ADAL" clId="{FCA84DFB-66FA-4D99-85CF-B3BE533C0BE4}" dt="2025-02-27T02:05:17.284" v="1749" actId="1076"/>
          <ac:picMkLst>
            <pc:docMk/>
            <pc:sldMk cId="2940661319" sldId="256"/>
            <ac:picMk id="17" creationId="{967E870F-8340-F7EC-35B2-FD62CF429A2A}"/>
          </ac:picMkLst>
        </pc:picChg>
        <pc:picChg chg="add mod">
          <ac:chgData name="Lee, Hyo-Sang" userId="63733686-7eee-43c2-ae7a-bb84710167fa" providerId="ADAL" clId="{FCA84DFB-66FA-4D99-85CF-B3BE533C0BE4}" dt="2025-02-27T01:46:22.798" v="728" actId="1076"/>
          <ac:picMkLst>
            <pc:docMk/>
            <pc:sldMk cId="2940661319" sldId="256"/>
            <ac:picMk id="19" creationId="{FF0EC695-0CC6-B0DE-92EB-62D9C2280516}"/>
          </ac:picMkLst>
        </pc:picChg>
        <pc:picChg chg="add mod">
          <ac:chgData name="Lee, Hyo-Sang" userId="63733686-7eee-43c2-ae7a-bb84710167fa" providerId="ADAL" clId="{FCA84DFB-66FA-4D99-85CF-B3BE533C0BE4}" dt="2025-02-27T01:46:22.798" v="728" actId="1076"/>
          <ac:picMkLst>
            <pc:docMk/>
            <pc:sldMk cId="2940661319" sldId="256"/>
            <ac:picMk id="21" creationId="{05AEB9FC-BAC6-4CD4-C860-5FA5DDBE7D61}"/>
          </ac:picMkLst>
        </pc:picChg>
        <pc:picChg chg="add del mod">
          <ac:chgData name="Lee, Hyo-Sang" userId="63733686-7eee-43c2-ae7a-bb84710167fa" providerId="ADAL" clId="{FCA84DFB-66FA-4D99-85CF-B3BE533C0BE4}" dt="2025-02-27T01:43:09.347" v="627" actId="478"/>
          <ac:picMkLst>
            <pc:docMk/>
            <pc:sldMk cId="2940661319" sldId="256"/>
            <ac:picMk id="23" creationId="{618FFFE2-7A82-4211-660D-98FC36B82E56}"/>
          </ac:picMkLst>
        </pc:picChg>
        <pc:picChg chg="add del mod">
          <ac:chgData name="Lee, Hyo-Sang" userId="63733686-7eee-43c2-ae7a-bb84710167fa" providerId="ADAL" clId="{FCA84DFB-66FA-4D99-85CF-B3BE533C0BE4}" dt="2025-02-27T01:45:40.548" v="723" actId="478"/>
          <ac:picMkLst>
            <pc:docMk/>
            <pc:sldMk cId="2940661319" sldId="256"/>
            <ac:picMk id="25" creationId="{B18332BB-0B7E-BF65-5094-26313D2DE8ED}"/>
          </ac:picMkLst>
        </pc:picChg>
      </pc:sldChg>
      <pc:sldMasterChg chg="addSp delSp modSp mod">
        <pc:chgData name="Lee, Hyo-Sang" userId="63733686-7eee-43c2-ae7a-bb84710167fa" providerId="ADAL" clId="{FCA84DFB-66FA-4D99-85CF-B3BE533C0BE4}" dt="2025-02-27T01:32:41.935" v="49"/>
        <pc:sldMasterMkLst>
          <pc:docMk/>
          <pc:sldMasterMk cId="359102724" sldId="2147483648"/>
        </pc:sldMasterMkLst>
        <pc:spChg chg="mod">
          <ac:chgData name="Lee, Hyo-Sang" userId="63733686-7eee-43c2-ae7a-bb84710167fa" providerId="ADAL" clId="{FCA84DFB-66FA-4D99-85CF-B3BE533C0BE4}" dt="2025-02-27T01:32:41.272" v="2" actId="948"/>
          <ac:spMkLst>
            <pc:docMk/>
            <pc:sldMasterMk cId="359102724" sldId="2147483648"/>
            <ac:spMk id="2" creationId="{31698B08-7D73-F2A2-1068-6EEF1619EC5E}"/>
          </ac:spMkLst>
        </pc:spChg>
        <pc:spChg chg="add del mod modVis">
          <ac:chgData name="Lee, Hyo-Sang" userId="63733686-7eee-43c2-ae7a-bb84710167fa" providerId="ADAL" clId="{FCA84DFB-66FA-4D99-85CF-B3BE533C0BE4}" dt="2025-02-27T01:32:41.927" v="35"/>
          <ac:spMkLst>
            <pc:docMk/>
            <pc:sldMasterMk cId="359102724" sldId="2147483648"/>
            <ac:spMk id="7" creationId="{7B0E8EC1-F495-0D46-89FC-8405AB5C0024}"/>
          </ac:spMkLst>
        </pc:spChg>
        <pc:graphicFrameChg chg="add mod ord modVis">
          <ac:chgData name="Lee, Hyo-Sang" userId="63733686-7eee-43c2-ae7a-bb84710167fa" providerId="ADAL" clId="{FCA84DFB-66FA-4D99-85CF-B3BE533C0BE4}" dt="2025-02-27T01:32:41.935" v="49"/>
          <ac:graphicFrameMkLst>
            <pc:docMk/>
            <pc:sldMasterMk cId="359102724" sldId="2147483648"/>
            <ac:graphicFrameMk id="8" creationId="{3229CB91-2DF8-DD34-2338-600734F28284}"/>
          </ac:graphicFrameMkLst>
        </pc:graphicFrame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53050-AF52-95A8-D138-382AA3713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41D1EE-451B-3C23-887B-331B9A6D4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7E8F0-CEB6-A0AB-BB73-049FB60F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DBFF-EC28-4F88-955F-BC2BE371BC00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DF7FB-D73E-3057-F9F2-A39DAB02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460F8-4A1C-5940-3B41-17F9E640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0F2-FE3A-49C2-B27D-CFB447D7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04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8EEB0-A583-7C23-FD8A-D2CF9F1D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826CE0-F413-5485-CCDF-843DF608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6EE27-D2F4-1490-159B-B4E633B3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DBFF-EC28-4F88-955F-BC2BE371BC00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2F901-386F-A19E-A6D4-54A887D9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A03E6-B480-89BF-AF2E-16FB22C8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0F2-FE3A-49C2-B27D-CFB447D7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0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A1A2D0-937C-8AE6-9679-4DDE1D212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27A10-A600-DF0B-79B2-A29A9FF6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3C8E4-EEDB-0E95-2763-22EE00F4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DBFF-EC28-4F88-955F-BC2BE371BC00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7FFD4-CBCD-769A-CD48-A81D0D53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984E19-FDDF-5ABE-2650-96DF25D0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0F2-FE3A-49C2-B27D-CFB447D7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2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D4F46-ED02-BEFE-666E-AE115270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ABD0B-E075-178F-A554-7719DD5A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FB957-759F-1502-2F85-C3BFFDD4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DBFF-EC28-4F88-955F-BC2BE371BC00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82968-61A0-A128-E0DC-B6DD9534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8C265-C009-DB5A-9D3A-41781D06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0F2-FE3A-49C2-B27D-CFB447D7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87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80B95-8D2D-9269-4128-D2AC5477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FC0905-4F27-80E3-BDA3-4949183E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FAC78-DA2F-BB84-4040-C9B02BE8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DBFF-EC28-4F88-955F-BC2BE371BC00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96A7B-5BA9-BFEF-7DF6-48A124C9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9C15F-FE63-A929-795A-FF3C6071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0F2-FE3A-49C2-B27D-CFB447D7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3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7D7CA-DFF9-122A-A16C-7EAC2416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785CB-1534-83FB-6FD5-D763751CA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546C2-597A-3BE4-A995-CB8BDAA1E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D04B3-7483-5618-3F25-245B909B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DBFF-EC28-4F88-955F-BC2BE371BC00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86C39-B594-DC50-63C6-880C762F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287BC9-DB48-8B4F-63BE-351C7D4B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0F2-FE3A-49C2-B27D-CFB447D7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1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FFF95-CB32-32E4-5097-73EC239A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F6FAD-EF37-16B4-27E8-5D8CD4853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F14A1-12D6-A8D5-DC85-13608D237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40016-EBB3-9E5A-26F2-80B9ED9BA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7446BF-7CD9-0809-0304-6979EF788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50C842-4F0D-A97B-93D4-221A697C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DBFF-EC28-4F88-955F-BC2BE371BC00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F869D9-97D8-54E5-63AF-1B7EF287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4B3611-B157-CFB2-68C9-438CEC4F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0F2-FE3A-49C2-B27D-CFB447D7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19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F2494-B767-9319-5D61-C8D31FB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779EAA-4105-0CBB-54D7-C7D56FAF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DBFF-EC28-4F88-955F-BC2BE371BC00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AE5F4-9B41-0426-8483-13CB7115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49073C-5FDE-391D-503C-BA0CB751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0F2-FE3A-49C2-B27D-CFB447D7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70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465CE4-C300-4F1C-AAA1-5F7A09BB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DBFF-EC28-4F88-955F-BC2BE371BC00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4E8DB9-3F1A-208F-EA87-52E5D6C2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C6498-867A-9199-9666-67C219F4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0F2-FE3A-49C2-B27D-CFB447D7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2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0A3CC-4CB6-D721-F5D8-41984F1C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12E30-7022-75D8-581A-5A0DB7C9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7D224-5421-CBE5-3616-002D79AAD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0355BD-C24C-D2BD-28DA-E030516E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DBFF-EC28-4F88-955F-BC2BE371BC00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DBF8EA-4ACF-AB1F-CB12-998C42B5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8A8E1-0E25-1D2E-3308-A79BDC4B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0F2-FE3A-49C2-B27D-CFB447D7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5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39D12-3BDB-1418-A1D2-E820CDC5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BE7D6F-06AA-508F-8DE0-DE6A8BA1D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4B1CF-E425-2938-FFF9-907ED73A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6542FC-0493-B411-63BA-BD9F7216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DBFF-EC28-4F88-955F-BC2BE371BC00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B457F-44A0-E10D-9F6C-DC0FE192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215F7-2C0B-F8D9-E09D-31D871B3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130F2-FE3A-49C2-B27D-CFB447D7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0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229CB91-2DF8-DD34-2338-600734F282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128818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슬라이드" r:id="rId14" imgW="306" imgH="306" progId="TCLayout.ActiveDocument.1">
                  <p:embed/>
                </p:oleObj>
              </mc:Choice>
              <mc:Fallback>
                <p:oleObj name="think-cell 슬라이드" r:id="rId14" imgW="306" imgH="306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229CB91-2DF8-DD34-2338-600734F282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698B08-7D73-F2A2-1068-6EEF1619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0F86D-B317-817E-235C-035FFA0D6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D94FB-53A9-5562-9F28-64EC4DAC8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8DDBFF-EC28-4F88-955F-BC2BE371BC00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21195-E211-4342-ADF4-3102CAC01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F4D71-A0A3-2516-F425-DF0D3AC16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2130F2-FE3A-49C2-B27D-CFB447D74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9AB8A7A-1A01-9CD8-F87F-794C5374E67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36271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슬라이드" r:id="rId3" imgW="306" imgH="306" progId="TCLayout.ActiveDocument.1">
                  <p:embed/>
                </p:oleObj>
              </mc:Choice>
              <mc:Fallback>
                <p:oleObj name="think-cell 슬라이드" r:id="rId3" imgW="306" imgH="30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9AB8A7A-1A01-9CD8-F87F-794C5374E6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0726A2-6D1F-B9DC-DA62-ABB9790C331D}"/>
              </a:ext>
            </a:extLst>
          </p:cNvPr>
          <p:cNvSpPr txBox="1"/>
          <p:nvPr/>
        </p:nvSpPr>
        <p:spPr>
          <a:xfrm>
            <a:off x="467662" y="142846"/>
            <a:ext cx="11199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요청사항 </a:t>
            </a:r>
            <a:r>
              <a:rPr lang="en-US" altLang="ko-KR" sz="1200" dirty="0"/>
              <a:t>: E-order </a:t>
            </a:r>
            <a:r>
              <a:rPr lang="ko-KR" altLang="en-US" sz="1200" dirty="0"/>
              <a:t>웹주문현황 </a:t>
            </a:r>
            <a:r>
              <a:rPr lang="en-US" altLang="ko-KR" sz="1200" dirty="0"/>
              <a:t>– </a:t>
            </a:r>
            <a:r>
              <a:rPr lang="ko-KR" altLang="en-US" sz="1200" dirty="0"/>
              <a:t>주문접수 </a:t>
            </a:r>
            <a:r>
              <a:rPr lang="en-US" altLang="ko-KR" sz="1200" dirty="0"/>
              <a:t>– </a:t>
            </a:r>
            <a:r>
              <a:rPr lang="ko-KR" altLang="en-US" sz="1200" dirty="0"/>
              <a:t>주문확정 과정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             1. </a:t>
            </a:r>
            <a:r>
              <a:rPr lang="ko-KR" altLang="en-US" sz="1200" dirty="0"/>
              <a:t>현재 오더분리 기준 그대로 유지</a:t>
            </a:r>
            <a:br>
              <a:rPr lang="en-US" altLang="ko-KR" sz="1200" dirty="0"/>
            </a:br>
            <a:r>
              <a:rPr lang="en-US" altLang="ko-KR" sz="1200" dirty="0"/>
              <a:t>             2. </a:t>
            </a:r>
            <a:r>
              <a:rPr lang="ko-KR" altLang="en-US" sz="1200" dirty="0"/>
              <a:t>옵션으로 주문확정 과정에서 </a:t>
            </a:r>
            <a:r>
              <a:rPr lang="en-US" altLang="ko-KR" sz="1200" dirty="0"/>
              <a:t>User</a:t>
            </a:r>
            <a:r>
              <a:rPr lang="ko-KR" altLang="en-US" sz="1200" dirty="0"/>
              <a:t>가 직접 주문을 그룹화 할 수 있도록 함</a:t>
            </a:r>
            <a:r>
              <a:rPr lang="en-US" altLang="ko-KR" sz="1200" dirty="0"/>
              <a:t>(Group </a:t>
            </a:r>
            <a:r>
              <a:rPr lang="ko-KR" altLang="en-US" sz="1200" dirty="0"/>
              <a:t>부여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ko-KR" altLang="en-US" sz="1200" dirty="0"/>
              <a:t>기능 </a:t>
            </a:r>
            <a:r>
              <a:rPr lang="en-US" altLang="ko-KR" sz="1200" dirty="0"/>
              <a:t>: </a:t>
            </a:r>
            <a:r>
              <a:rPr lang="ko-KR" altLang="en-US" sz="1200" dirty="0"/>
              <a:t>주문그룹을 사용자가 기입 할 수 있도록 하여</a:t>
            </a:r>
            <a:r>
              <a:rPr lang="en-US" altLang="ko-KR" sz="1200" dirty="0"/>
              <a:t> </a:t>
            </a:r>
            <a:r>
              <a:rPr lang="ko-KR" altLang="en-US" sz="1200" dirty="0"/>
              <a:t>의도적으로 같은 주문번호로 생성 할 수 있도록 함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미기입시</a:t>
            </a:r>
            <a:r>
              <a:rPr lang="ko-KR" altLang="en-US" sz="1200" dirty="0"/>
              <a:t> 기존 방식 그대로 유지 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         </a:t>
            </a:r>
            <a:br>
              <a:rPr lang="en-US" altLang="ko-KR" sz="1200" dirty="0"/>
            </a:br>
            <a:r>
              <a:rPr lang="en-US" altLang="ko-KR" sz="1200" dirty="0"/>
              <a:t>        </a:t>
            </a:r>
            <a:r>
              <a:rPr lang="ko-KR" altLang="en-US" sz="1200" b="1" dirty="0"/>
              <a:t>예외사항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출고지가 다를 경우에 같은 주문 그룹을 입력 하였을 경우 주문 확정시 경고 메시지 출력</a:t>
            </a:r>
            <a:r>
              <a:rPr lang="en-US" altLang="ko-KR" sz="1200" b="1" dirty="0"/>
              <a:t>( </a:t>
            </a:r>
            <a:r>
              <a:rPr lang="ko-KR" altLang="en-US" sz="1200" b="1" dirty="0"/>
              <a:t>출고지가 다르게 입력되어 있습니다</a:t>
            </a:r>
            <a:r>
              <a:rPr lang="en-US" altLang="ko-KR" sz="1200" b="1" dirty="0"/>
              <a:t>-</a:t>
            </a:r>
            <a:r>
              <a:rPr lang="ko-KR" altLang="en-US" sz="1200" b="1" dirty="0"/>
              <a:t>진행불가 </a:t>
            </a:r>
            <a:r>
              <a:rPr lang="en-US" altLang="ko-KR" sz="1200" b="1" dirty="0"/>
              <a:t>)</a:t>
            </a:r>
            <a:br>
              <a:rPr lang="en-US" altLang="ko-KR" sz="1200" b="1" dirty="0"/>
            </a:br>
            <a:r>
              <a:rPr lang="en-US" altLang="ko-KR" sz="1200" dirty="0"/>
              <a:t>              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67E870F-8340-F7EC-35B2-FD62CF429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26" y="1664383"/>
            <a:ext cx="11183911" cy="34771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F0EC695-0CC6-B0DE-92EB-62D9C2280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99" y="5099355"/>
            <a:ext cx="371527" cy="134321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5AEB9FC-BAC6-4CD4-C860-5FA5DDBE7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5832" y="5065995"/>
            <a:ext cx="10332548" cy="154897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8B388F-1DF8-6009-B9F8-0F0A5FBDFF78}"/>
              </a:ext>
            </a:extLst>
          </p:cNvPr>
          <p:cNvSpPr txBox="1"/>
          <p:nvPr/>
        </p:nvSpPr>
        <p:spPr>
          <a:xfrm>
            <a:off x="730313" y="5162808"/>
            <a:ext cx="10679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주문 그룹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45A203-BCFB-8BAB-949E-3FA799E1286C}"/>
              </a:ext>
            </a:extLst>
          </p:cNvPr>
          <p:cNvSpPr txBox="1"/>
          <p:nvPr/>
        </p:nvSpPr>
        <p:spPr>
          <a:xfrm>
            <a:off x="698559" y="5404560"/>
            <a:ext cx="70822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Input(number)</a:t>
            </a:r>
            <a:endParaRPr lang="ko-KR" altLang="en-US" sz="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AF97F4-B12E-E992-B58E-4B16FA336744}"/>
              </a:ext>
            </a:extLst>
          </p:cNvPr>
          <p:cNvSpPr txBox="1"/>
          <p:nvPr/>
        </p:nvSpPr>
        <p:spPr>
          <a:xfrm>
            <a:off x="680519" y="5631856"/>
            <a:ext cx="70822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Input(number)</a:t>
            </a:r>
            <a:endParaRPr lang="ko-KR" altLang="en-US" sz="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A046D5-DFEE-53E3-BD94-219203746EB8}"/>
              </a:ext>
            </a:extLst>
          </p:cNvPr>
          <p:cNvSpPr txBox="1"/>
          <p:nvPr/>
        </p:nvSpPr>
        <p:spPr>
          <a:xfrm>
            <a:off x="680519" y="5859152"/>
            <a:ext cx="70822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Input(number)</a:t>
            </a:r>
            <a:endParaRPr lang="ko-KR" altLang="en-US" sz="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04C9E8-0929-EE2D-51BB-EDED8B2B651B}"/>
              </a:ext>
            </a:extLst>
          </p:cNvPr>
          <p:cNvSpPr txBox="1"/>
          <p:nvPr/>
        </p:nvSpPr>
        <p:spPr>
          <a:xfrm>
            <a:off x="680519" y="6086448"/>
            <a:ext cx="708220" cy="184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Input(number)</a:t>
            </a:r>
            <a:endParaRPr lang="ko-KR" altLang="en-US" sz="6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876D0F1-3A7F-DA46-F29F-51EFB897CFC2}"/>
              </a:ext>
            </a:extLst>
          </p:cNvPr>
          <p:cNvSpPr/>
          <p:nvPr/>
        </p:nvSpPr>
        <p:spPr>
          <a:xfrm>
            <a:off x="638337" y="4812256"/>
            <a:ext cx="979216" cy="1802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61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d1093ed-f639-41f3-8ff9-69f9a7d23765}" enabled="1" method="Standard" siteId="{ad200093-0cba-48cb-9853-16fb53354a4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112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Office 테마</vt:lpstr>
      <vt:lpstr>think-cell 슬라이드</vt:lpstr>
      <vt:lpstr>PowerPoint 프레젠테이션</vt:lpstr>
    </vt:vector>
  </TitlesOfParts>
  <Company>Knauf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Hyo-Sang</dc:creator>
  <cp:lastModifiedBy>Lee, Hyo-Sang</cp:lastModifiedBy>
  <cp:revision>1</cp:revision>
  <cp:lastPrinted>2025-02-27T01:54:30Z</cp:lastPrinted>
  <dcterms:created xsi:type="dcterms:W3CDTF">2025-02-27T01:32:35Z</dcterms:created>
  <dcterms:modified xsi:type="dcterms:W3CDTF">2025-02-27T02:05:21Z</dcterms:modified>
</cp:coreProperties>
</file>