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58" r:id="rId5"/>
    <p:sldId id="261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518D-9BCC-B041-7D63-C46DD0230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A6F6DA-2A70-FEF1-254D-A2C487BED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0927A-9483-63C9-B240-DBF941D0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012F5-6F95-1831-F206-95C5E97C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A8906-C390-98C7-4AEC-478E264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5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A94B-FA89-F3B3-3F90-6E68937C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24734-E06D-45E0-2E53-6B3E619A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8D6B3-1E44-532C-6E14-C40827D5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4E442-444E-CEC9-2438-F9B7C84F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C26DD-07AA-492C-BE2A-35B8D7A0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8D053C-8466-FD5C-B76D-FB634F780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62020-D92C-0B4F-C8D5-5A0B9BEB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061B1-0E71-F115-CB82-601E65F3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27E48-712C-416C-F186-FAFB5899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9472C-868B-2C4B-5A19-72F22468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5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B7397-1DB7-60FC-8402-FF66B251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098B8-8567-A0CD-83A7-0370CC26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99DA9-1492-B824-B72C-D52FBC3B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909B9-08D1-1C16-B285-F45B83A1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94269-14E3-33D5-295D-461F1A8E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AE2F-4397-2607-3370-81CC8A26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68ABA-B85C-0D1D-D15E-31EF03DB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005BE-5D7C-A4D5-6A1F-87FDB567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902D5-F463-7B4C-42ED-6EDFBDC3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E4913-F806-6A23-99BF-0DB393E2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7066A-A41E-4F9F-C2CD-5ED32752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5FB31-C2AF-47E9-7EC6-A5C54DAA5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A460C-BBBE-280E-CB82-42D6D700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5D64A-B3BA-6B39-DE2E-8EB80EFB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FD999-E4D5-C58A-7BFA-6AE8F5ED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AC52E-BBEB-D95A-6A5D-75D3D8BB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FDCF-245F-CD95-67E6-D928BCC5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EB86A-EB58-B71D-9169-6758DB0E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B2ACA-D619-F2AB-59DB-687861D4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E01DE-FAAA-FA34-6FA2-949E1DE96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8C07D5-7C34-BD10-5475-9B26F89A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1D74D-A223-9E6F-B1FC-D30D45C1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E4E89-E2FB-3BD9-476D-37F78726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5696B-4DC7-6594-44B2-53F395C6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FE751-DBE2-D252-4D06-0A9D9C57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6AE89-FBF7-B268-7EBE-F380EA00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550678-33CD-D454-57BB-6883EE28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88508A-2A3F-78FA-F70E-23B9A2FF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8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F7E91D-9D29-ED7A-13C5-F6C7BF1F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73B82-5BAA-7529-BB37-230BF60D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AEDC9-29D1-7A78-FDB0-27224FDE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8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DC311-4FBA-AF71-2DFA-076B25E2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120D1-77EF-7FA5-8C08-3022D98B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BE97D-1E9D-F55C-F3AE-93F02FE4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2EEFB-D983-51C5-430E-C37C1A2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D6C51-06C1-45DA-0812-826674A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0254-A4B3-F99C-BB50-1191FFC4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34037-19AD-CE83-8B71-B5A4D05B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BBDE00-8399-3673-D7BC-C2D9EFCC2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69954-9090-17EE-3F55-68F7066A2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09CDF-5FBD-CCEF-6A46-55DFE65E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DA3F9-E2ED-996A-4C8E-AE75CCCA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282AC-E4F3-8649-E886-98D424D2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121BF-AB40-F70E-4C9F-4EE1FA44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9DB0F-AADB-567D-E00D-EFECDB8C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410AC-73E6-92D2-CF01-298BC8693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CAC0-5D95-44E3-83F9-811AF255986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25207-F294-67F7-4302-7E9C44C2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2CF11-0B4D-D521-3DF5-58A2499A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CB7D-4605-49EF-A13B-5F7917454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28A5EC5-7AA1-EEAD-FFD1-14D6B4F2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68" y="316860"/>
            <a:ext cx="9964753" cy="6541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57FB05-FF69-2CDC-D9B3-3D56DEB37F79}"/>
              </a:ext>
            </a:extLst>
          </p:cNvPr>
          <p:cNvSpPr txBox="1"/>
          <p:nvPr/>
        </p:nvSpPr>
        <p:spPr>
          <a:xfrm>
            <a:off x="58188" y="3325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거래사실확인서</a:t>
            </a:r>
          </a:p>
        </p:txBody>
      </p:sp>
    </p:spTree>
    <p:extLst>
      <p:ext uri="{BB962C8B-B14F-4D97-AF65-F5344CB8AC3E}">
        <p14:creationId xmlns:p14="http://schemas.microsoft.com/office/powerpoint/2010/main" val="260082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992C482-1C8F-21BE-6F13-19E221CE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48" y="360249"/>
            <a:ext cx="10347177" cy="6472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3DCD7-9B04-7B41-01B8-D421E6C02D6B}"/>
              </a:ext>
            </a:extLst>
          </p:cNvPr>
          <p:cNvSpPr txBox="1"/>
          <p:nvPr/>
        </p:nvSpPr>
        <p:spPr>
          <a:xfrm>
            <a:off x="58188" y="33251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 err="1"/>
              <a:t>납품처</a:t>
            </a:r>
            <a:r>
              <a:rPr lang="ko-KR" altLang="en-US" dirty="0"/>
              <a:t> 거래사실확인서</a:t>
            </a:r>
          </a:p>
        </p:txBody>
      </p:sp>
    </p:spTree>
    <p:extLst>
      <p:ext uri="{BB962C8B-B14F-4D97-AF65-F5344CB8AC3E}">
        <p14:creationId xmlns:p14="http://schemas.microsoft.com/office/powerpoint/2010/main" val="275846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9069B-A0F2-2082-ABC6-E9D0E8D560C3}"/>
              </a:ext>
            </a:extLst>
          </p:cNvPr>
          <p:cNvSpPr txBox="1"/>
          <p:nvPr/>
        </p:nvSpPr>
        <p:spPr>
          <a:xfrm>
            <a:off x="58188" y="33251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자재납품 확인서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C2FA3-E038-6C1F-FFC1-03EC317C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4" y="512746"/>
            <a:ext cx="11856059" cy="6331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7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9069B-A0F2-2082-ABC6-E9D0E8D560C3}"/>
              </a:ext>
            </a:extLst>
          </p:cNvPr>
          <p:cNvSpPr txBox="1"/>
          <p:nvPr/>
        </p:nvSpPr>
        <p:spPr>
          <a:xfrm>
            <a:off x="58188" y="3325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거래명세표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ADA1EF-5829-DC38-42D1-04FADEB6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4" y="917887"/>
            <a:ext cx="11881461" cy="58867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04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05D4BF-A9CE-7E13-B52E-BA2C45C5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" y="540108"/>
            <a:ext cx="12021168" cy="6293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B58A97-2656-BE3A-1FBB-79351DDA133C}"/>
              </a:ext>
            </a:extLst>
          </p:cNvPr>
          <p:cNvSpPr txBox="1"/>
          <p:nvPr/>
        </p:nvSpPr>
        <p:spPr>
          <a:xfrm>
            <a:off x="58188" y="3325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내화구조 품질관리서</a:t>
            </a:r>
          </a:p>
        </p:txBody>
      </p:sp>
    </p:spTree>
    <p:extLst>
      <p:ext uri="{BB962C8B-B14F-4D97-AF65-F5344CB8AC3E}">
        <p14:creationId xmlns:p14="http://schemas.microsoft.com/office/powerpoint/2010/main" val="42915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Yoo, Byung-Seok (ext.)</dc:creator>
  <cp:lastModifiedBy>Yoo, Byung-Seok (ext.)</cp:lastModifiedBy>
  <cp:revision>1</cp:revision>
  <cp:lastPrinted>2024-07-24T02:17:42Z</cp:lastPrinted>
  <dcterms:created xsi:type="dcterms:W3CDTF">2024-07-24T01:42:58Z</dcterms:created>
  <dcterms:modified xsi:type="dcterms:W3CDTF">2024-07-24T05:27:59Z</dcterms:modified>
</cp:coreProperties>
</file>