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8"/>
  </p:notesMasterIdLst>
  <p:sldIdLst>
    <p:sldId id="257" r:id="rId2"/>
    <p:sldId id="260" r:id="rId3"/>
    <p:sldId id="279" r:id="rId4"/>
    <p:sldId id="262" r:id="rId5"/>
    <p:sldId id="264" r:id="rId6"/>
    <p:sldId id="266" r:id="rId7"/>
    <p:sldId id="268" r:id="rId8"/>
    <p:sldId id="273" r:id="rId9"/>
    <p:sldId id="281" r:id="rId10"/>
    <p:sldId id="269" r:id="rId11"/>
    <p:sldId id="280" r:id="rId12"/>
    <p:sldId id="270" r:id="rId13"/>
    <p:sldId id="271" r:id="rId14"/>
    <p:sldId id="277" r:id="rId15"/>
    <p:sldId id="275" r:id="rId16"/>
    <p:sldId id="278" r:id="rId17"/>
  </p:sldIdLst>
  <p:sldSz cx="9144000" cy="5143500" type="screen16x9"/>
  <p:notesSz cx="6858000" cy="9144000"/>
  <p:embeddedFontLst>
    <p:embeddedFont>
      <p:font typeface="Barlow" panose="020F0502020204030204" pitchFamily="2" charset="0"/>
      <p:regular r:id="rId19"/>
      <p:bold r:id="rId20"/>
      <p:italic r:id="rId21"/>
      <p:boldItalic r:id="rId22"/>
    </p:embeddedFont>
    <p:embeddedFont>
      <p:font typeface="Exo" panose="020B0604020202020204" charset="0"/>
      <p:regular r:id="rId23"/>
      <p:bold r:id="rId24"/>
      <p:italic r:id="rId25"/>
      <p:boldItalic r:id="rId26"/>
    </p:embeddedFont>
    <p:embeddedFont>
      <p:font typeface="Nunito" panose="020F0502020204030204" pitchFamily="2" charset="0"/>
      <p:regular r:id="rId27"/>
      <p:bold r:id="rId28"/>
      <p:italic r:id="rId29"/>
      <p:boldItalic r:id="rId30"/>
    </p:embeddedFont>
    <p:embeddedFont>
      <p:font typeface="Poppins" panose="020B0502040204020203" pitchFamily="2" charset="0"/>
      <p:regular r:id="rId31"/>
      <p:bold r:id="rId32"/>
      <p:italic r:id="rId33"/>
      <p:boldItalic r:id="rId34"/>
    </p:embeddedFont>
    <p:embeddedFont>
      <p:font typeface="Roboto Condensed Light" panose="020F0502020204030204" pitchFamily="2" charset="0"/>
      <p:regular r:id="rId35"/>
      <p:italic r:id="rId36"/>
    </p:embeddedFont>
    <p:embeddedFont>
      <p:font typeface="Sora"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5033" autoAdjust="0"/>
  </p:normalViewPr>
  <p:slideViewPr>
    <p:cSldViewPr snapToGrid="0">
      <p:cViewPr varScale="1">
        <p:scale>
          <a:sx n="136" d="100"/>
          <a:sy n="136" d="100"/>
        </p:scale>
        <p:origin x="704" y="10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20" name="Google Shape;52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20" name="Google Shape;52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9528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4" name="Google Shape;55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2" name="Google Shape;57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2" name="Google Shape;54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09623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2" name="Google Shape;54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a:extLst>
            <a:ext uri="{FF2B5EF4-FFF2-40B4-BE49-F238E27FC236}">
              <a16:creationId xmlns:a16="http://schemas.microsoft.com/office/drawing/2014/main" id="{40F8AB7E-2110-88F5-90B6-64EA61D04605}"/>
            </a:ext>
          </a:extLst>
        </p:cNvPr>
        <p:cNvGrpSpPr/>
        <p:nvPr/>
      </p:nvGrpSpPr>
      <p:grpSpPr>
        <a:xfrm>
          <a:off x="0" y="0"/>
          <a:ext cx="0" cy="0"/>
          <a:chOff x="0" y="0"/>
          <a:chExt cx="0" cy="0"/>
        </a:xfrm>
      </p:grpSpPr>
      <p:sp>
        <p:nvSpPr>
          <p:cNvPr id="541" name="Google Shape;541;p18:notes">
            <a:extLst>
              <a:ext uri="{FF2B5EF4-FFF2-40B4-BE49-F238E27FC236}">
                <a16:creationId xmlns:a16="http://schemas.microsoft.com/office/drawing/2014/main" id="{0D1F6107-B6B2-E8D9-624A-30D1197F2F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2" name="Google Shape;542;p18:notes">
            <a:extLst>
              <a:ext uri="{FF2B5EF4-FFF2-40B4-BE49-F238E27FC236}">
                <a16:creationId xmlns:a16="http://schemas.microsoft.com/office/drawing/2014/main" id="{61F804A6-1F45-A1B7-C5A8-CE8B4DE9E5F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7430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6">
  <p:cSld name="CUSTOM_10_1_1_1_1">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1217588" y="1862925"/>
            <a:ext cx="2700600" cy="572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 name="Google Shape;10;p2"/>
          <p:cNvSpPr/>
          <p:nvPr/>
        </p:nvSpPr>
        <p:spPr>
          <a:xfrm>
            <a:off x="6897300" y="-1337100"/>
            <a:ext cx="1608055" cy="1919299"/>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 name="Google Shape;11;p2"/>
          <p:cNvSpPr/>
          <p:nvPr/>
        </p:nvSpPr>
        <p:spPr>
          <a:xfrm>
            <a:off x="-977400" y="304800"/>
            <a:ext cx="1608055" cy="2126429"/>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 name="Google Shape;12;p2"/>
          <p:cNvSpPr/>
          <p:nvPr/>
        </p:nvSpPr>
        <p:spPr>
          <a:xfrm>
            <a:off x="8496225" y="2717475"/>
            <a:ext cx="1701372"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
  <p:cSld name="CUSTOM_8">
    <p:spTree>
      <p:nvGrpSpPr>
        <p:cNvPr id="1" name="Shape 72"/>
        <p:cNvGrpSpPr/>
        <p:nvPr/>
      </p:nvGrpSpPr>
      <p:grpSpPr>
        <a:xfrm>
          <a:off x="0" y="0"/>
          <a:ext cx="0" cy="0"/>
          <a:chOff x="0" y="0"/>
          <a:chExt cx="0" cy="0"/>
        </a:xfrm>
      </p:grpSpPr>
      <p:sp>
        <p:nvSpPr>
          <p:cNvPr id="73" name="Google Shape;73;p12"/>
          <p:cNvSpPr txBox="1">
            <a:spLocks noGrp="1"/>
          </p:cNvSpPr>
          <p:nvPr>
            <p:ph type="subTitle" idx="1"/>
          </p:nvPr>
        </p:nvSpPr>
        <p:spPr>
          <a:xfrm>
            <a:off x="1309200" y="3487862"/>
            <a:ext cx="6525600" cy="88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74" name="Google Shape;74;p1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5" name="Google Shape;75;p12"/>
          <p:cNvSpPr/>
          <p:nvPr/>
        </p:nvSpPr>
        <p:spPr>
          <a:xfrm>
            <a:off x="-617962" y="1327524"/>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6" name="Google Shape;76;p12"/>
          <p:cNvSpPr/>
          <p:nvPr/>
        </p:nvSpPr>
        <p:spPr>
          <a:xfrm>
            <a:off x="7988313" y="1327524"/>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9" name="Google Shape;79;p13"/>
          <p:cNvSpPr txBox="1">
            <a:spLocks noGrp="1"/>
          </p:cNvSpPr>
          <p:nvPr>
            <p:ph type="title" idx="2"/>
          </p:nvPr>
        </p:nvSpPr>
        <p:spPr>
          <a:xfrm>
            <a:off x="1596700" y="2652072"/>
            <a:ext cx="2742600" cy="55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0" name="Google Shape;80;p13"/>
          <p:cNvSpPr txBox="1">
            <a:spLocks noGrp="1"/>
          </p:cNvSpPr>
          <p:nvPr>
            <p:ph type="title" idx="3"/>
          </p:nvPr>
        </p:nvSpPr>
        <p:spPr>
          <a:xfrm>
            <a:off x="4804747" y="2652072"/>
            <a:ext cx="2742600" cy="55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1" name="Google Shape;81;p13"/>
          <p:cNvSpPr txBox="1">
            <a:spLocks noGrp="1"/>
          </p:cNvSpPr>
          <p:nvPr>
            <p:ph type="subTitle" idx="1"/>
          </p:nvPr>
        </p:nvSpPr>
        <p:spPr>
          <a:xfrm>
            <a:off x="4803700" y="3215900"/>
            <a:ext cx="2742600" cy="1010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2" name="Google Shape;82;p13"/>
          <p:cNvSpPr txBox="1">
            <a:spLocks noGrp="1"/>
          </p:cNvSpPr>
          <p:nvPr>
            <p:ph type="subTitle" idx="4"/>
          </p:nvPr>
        </p:nvSpPr>
        <p:spPr>
          <a:xfrm>
            <a:off x="1596788" y="3215900"/>
            <a:ext cx="2742600" cy="1010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83" name="Google Shape;83;p13"/>
          <p:cNvGrpSpPr/>
          <p:nvPr/>
        </p:nvGrpSpPr>
        <p:grpSpPr>
          <a:xfrm flipH="1">
            <a:off x="-2011414" y="4426670"/>
            <a:ext cx="3995951" cy="564600"/>
            <a:chOff x="1524913" y="922950"/>
            <a:chExt cx="6094175" cy="564600"/>
          </a:xfrm>
        </p:grpSpPr>
        <p:cxnSp>
          <p:nvCxnSpPr>
            <p:cNvPr id="84" name="Google Shape;84;p13"/>
            <p:cNvCxnSpPr/>
            <p:nvPr/>
          </p:nvCxnSpPr>
          <p:spPr>
            <a:xfrm rot="10800000" flipH="1">
              <a:off x="1524913" y="922950"/>
              <a:ext cx="2916000" cy="564600"/>
            </a:xfrm>
            <a:prstGeom prst="curvedConnector3">
              <a:avLst>
                <a:gd name="adj1" fmla="val -134072"/>
              </a:avLst>
            </a:prstGeom>
            <a:noFill/>
            <a:ln w="19050" cap="flat" cmpd="sng">
              <a:solidFill>
                <a:schemeClr val="accent1"/>
              </a:solidFill>
              <a:prstDash val="solid"/>
              <a:round/>
              <a:headEnd type="none" w="sm" len="sm"/>
              <a:tailEnd type="none" w="sm" len="sm"/>
            </a:ln>
          </p:spPr>
        </p:cxnSp>
        <p:cxnSp>
          <p:nvCxnSpPr>
            <p:cNvPr id="85" name="Google Shape;85;p13"/>
            <p:cNvCxnSpPr/>
            <p:nvPr/>
          </p:nvCxnSpPr>
          <p:spPr>
            <a:xfrm rot="10800000">
              <a:off x="4437888" y="923225"/>
              <a:ext cx="3181200" cy="563400"/>
            </a:xfrm>
            <a:prstGeom prst="curvedConnector3">
              <a:avLst>
                <a:gd name="adj1" fmla="val 654058"/>
              </a:avLst>
            </a:prstGeom>
            <a:noFill/>
            <a:ln w="19050" cap="flat" cmpd="sng">
              <a:solidFill>
                <a:schemeClr val="accent1"/>
              </a:solidFill>
              <a:prstDash val="solid"/>
              <a:round/>
              <a:headEnd type="none" w="sm" len="sm"/>
              <a:tailEnd type="none" w="sm" len="sm"/>
            </a:ln>
          </p:spPr>
        </p:cxnSp>
      </p:grpSp>
      <p:grpSp>
        <p:nvGrpSpPr>
          <p:cNvPr id="86" name="Google Shape;86;p13"/>
          <p:cNvGrpSpPr/>
          <p:nvPr/>
        </p:nvGrpSpPr>
        <p:grpSpPr>
          <a:xfrm>
            <a:off x="7156896" y="364488"/>
            <a:ext cx="3995951" cy="564600"/>
            <a:chOff x="1524913" y="922950"/>
            <a:chExt cx="6094175" cy="564600"/>
          </a:xfrm>
        </p:grpSpPr>
        <p:cxnSp>
          <p:nvCxnSpPr>
            <p:cNvPr id="87" name="Google Shape;87;p13"/>
            <p:cNvCxnSpPr/>
            <p:nvPr/>
          </p:nvCxnSpPr>
          <p:spPr>
            <a:xfrm rot="10800000" flipH="1">
              <a:off x="1524913" y="922950"/>
              <a:ext cx="2916000" cy="564600"/>
            </a:xfrm>
            <a:prstGeom prst="curvedConnector3">
              <a:avLst>
                <a:gd name="adj1" fmla="val -1251528"/>
              </a:avLst>
            </a:prstGeom>
            <a:noFill/>
            <a:ln w="19050" cap="flat" cmpd="sng">
              <a:solidFill>
                <a:schemeClr val="accent1"/>
              </a:solidFill>
              <a:prstDash val="solid"/>
              <a:round/>
              <a:headEnd type="none" w="sm" len="sm"/>
              <a:tailEnd type="none" w="sm" len="sm"/>
            </a:ln>
          </p:spPr>
        </p:cxnSp>
        <p:cxnSp>
          <p:nvCxnSpPr>
            <p:cNvPr id="88" name="Google Shape;88;p13"/>
            <p:cNvCxnSpPr/>
            <p:nvPr/>
          </p:nvCxnSpPr>
          <p:spPr>
            <a:xfrm rot="10800000">
              <a:off x="4437888" y="923225"/>
              <a:ext cx="3181200" cy="563400"/>
            </a:xfrm>
            <a:prstGeom prst="curvedConnector3">
              <a:avLst>
                <a:gd name="adj1" fmla="val 999167"/>
              </a:avLst>
            </a:prstGeom>
            <a:noFill/>
            <a:ln w="19050" cap="flat" cmpd="sng">
              <a:solidFill>
                <a:schemeClr val="accent1"/>
              </a:solidFill>
              <a:prstDash val="solid"/>
              <a:round/>
              <a:headEnd type="none" w="sm" len="sm"/>
              <a:tailEnd type="none" w="sm" len="sm"/>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95938" y="1474613"/>
            <a:ext cx="3898200" cy="1551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1" name="Google Shape;91;p14"/>
          <p:cNvSpPr txBox="1">
            <a:spLocks noGrp="1"/>
          </p:cNvSpPr>
          <p:nvPr>
            <p:ph type="subTitle" idx="1"/>
          </p:nvPr>
        </p:nvSpPr>
        <p:spPr>
          <a:xfrm>
            <a:off x="795950" y="3096788"/>
            <a:ext cx="3898200" cy="572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atin typeface="Barlow"/>
                <a:ea typeface="Barlow"/>
                <a:cs typeface="Barlow"/>
                <a:sym typeface="Barlow"/>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92" name="Google Shape;92;p14"/>
          <p:cNvSpPr/>
          <p:nvPr/>
        </p:nvSpPr>
        <p:spPr>
          <a:xfrm>
            <a:off x="8427725" y="-648951"/>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3" name="Google Shape;93;p14"/>
          <p:cNvSpPr/>
          <p:nvPr/>
        </p:nvSpPr>
        <p:spPr>
          <a:xfrm>
            <a:off x="-1206000" y="138214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4" name="Google Shape;94;p14"/>
          <p:cNvSpPr/>
          <p:nvPr/>
        </p:nvSpPr>
        <p:spPr>
          <a:xfrm>
            <a:off x="8430450" y="36025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91450" y="1307100"/>
            <a:ext cx="7361100" cy="2529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7" name="Google Shape;97;p15"/>
          <p:cNvSpPr/>
          <p:nvPr/>
        </p:nvSpPr>
        <p:spPr>
          <a:xfrm>
            <a:off x="3685200" y="-1344326"/>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8" name="Google Shape;98;p15"/>
          <p:cNvSpPr/>
          <p:nvPr/>
        </p:nvSpPr>
        <p:spPr>
          <a:xfrm>
            <a:off x="3685200" y="45134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6"/>
          <p:cNvSpPr>
            <a:spLocks noGrp="1"/>
          </p:cNvSpPr>
          <p:nvPr>
            <p:ph type="pic" idx="2"/>
          </p:nvPr>
        </p:nvSpPr>
        <p:spPr>
          <a:xfrm>
            <a:off x="0" y="-12525"/>
            <a:ext cx="9208800" cy="5213700"/>
          </a:xfrm>
          <a:prstGeom prst="rect">
            <a:avLst/>
          </a:prstGeom>
          <a:noFill/>
          <a:ln>
            <a:noFill/>
          </a:ln>
        </p:spPr>
      </p:sp>
      <p:sp>
        <p:nvSpPr>
          <p:cNvPr id="101" name="Google Shape;101;p16"/>
          <p:cNvSpPr txBox="1">
            <a:spLocks noGrp="1"/>
          </p:cNvSpPr>
          <p:nvPr>
            <p:ph type="title"/>
          </p:nvPr>
        </p:nvSpPr>
        <p:spPr>
          <a:xfrm>
            <a:off x="2240850" y="3697200"/>
            <a:ext cx="4662300" cy="933600"/>
          </a:xfrm>
          <a:prstGeom prst="rect">
            <a:avLst/>
          </a:prstGeom>
          <a:solidFill>
            <a:schemeClr val="dk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7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4" name="Google Shape;104;p17"/>
          <p:cNvSpPr/>
          <p:nvPr/>
        </p:nvSpPr>
        <p:spPr>
          <a:xfrm>
            <a:off x="-825000" y="-586751"/>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5" name="Google Shape;105;p17"/>
          <p:cNvSpPr/>
          <p:nvPr/>
        </p:nvSpPr>
        <p:spPr>
          <a:xfrm>
            <a:off x="7907150" y="3560274"/>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10_1">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8" name="Google Shape;108;p18"/>
          <p:cNvSpPr/>
          <p:nvPr/>
        </p:nvSpPr>
        <p:spPr>
          <a:xfrm>
            <a:off x="-1164300" y="27979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9" name="Google Shape;109;p18"/>
          <p:cNvSpPr/>
          <p:nvPr/>
        </p:nvSpPr>
        <p:spPr>
          <a:xfrm>
            <a:off x="8576400" y="2285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CUSTOM_10_1_1">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2" name="Google Shape;112;p19"/>
          <p:cNvSpPr/>
          <p:nvPr/>
        </p:nvSpPr>
        <p:spPr>
          <a:xfrm>
            <a:off x="-916400" y="4464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3" name="Google Shape;113;p19"/>
          <p:cNvSpPr/>
          <p:nvPr/>
        </p:nvSpPr>
        <p:spPr>
          <a:xfrm>
            <a:off x="8283777" y="352814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CUSTOM_10_1_1_1">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2">
  <p:cSld name="CUSTOM_12">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5047100" y="1839825"/>
            <a:ext cx="3739200" cy="191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8" name="Google Shape;118;p21"/>
          <p:cNvSpPr txBox="1">
            <a:spLocks noGrp="1"/>
          </p:cNvSpPr>
          <p:nvPr>
            <p:ph type="title" idx="2"/>
          </p:nvPr>
        </p:nvSpPr>
        <p:spPr>
          <a:xfrm>
            <a:off x="5047100" y="674750"/>
            <a:ext cx="1275000" cy="106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5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19" name="Google Shape;119;p21"/>
          <p:cNvSpPr txBox="1">
            <a:spLocks noGrp="1"/>
          </p:cNvSpPr>
          <p:nvPr>
            <p:ph type="subTitle" idx="1"/>
          </p:nvPr>
        </p:nvSpPr>
        <p:spPr>
          <a:xfrm>
            <a:off x="5397362" y="3847650"/>
            <a:ext cx="2737800" cy="71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20" name="Google Shape;120;p21"/>
          <p:cNvSpPr/>
          <p:nvPr/>
        </p:nvSpPr>
        <p:spPr>
          <a:xfrm>
            <a:off x="8260402" y="6299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594075" y="1119250"/>
            <a:ext cx="4371000" cy="240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4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3"/>
          <p:cNvSpPr txBox="1">
            <a:spLocks noGrp="1"/>
          </p:cNvSpPr>
          <p:nvPr>
            <p:ph type="subTitle" idx="1"/>
          </p:nvPr>
        </p:nvSpPr>
        <p:spPr>
          <a:xfrm>
            <a:off x="1401375" y="3695341"/>
            <a:ext cx="2756400" cy="70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3"/>
          <p:cNvSpPr/>
          <p:nvPr/>
        </p:nvSpPr>
        <p:spPr>
          <a:xfrm>
            <a:off x="-861625" y="-1200726"/>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3" name="Google Shape;123;p22"/>
          <p:cNvSpPr txBox="1">
            <a:spLocks noGrp="1"/>
          </p:cNvSpPr>
          <p:nvPr>
            <p:ph type="title" idx="2"/>
          </p:nvPr>
        </p:nvSpPr>
        <p:spPr>
          <a:xfrm>
            <a:off x="2334825" y="1533138"/>
            <a:ext cx="18717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24" name="Google Shape;124;p22"/>
          <p:cNvSpPr txBox="1">
            <a:spLocks noGrp="1"/>
          </p:cNvSpPr>
          <p:nvPr>
            <p:ph type="subTitle" idx="1"/>
          </p:nvPr>
        </p:nvSpPr>
        <p:spPr>
          <a:xfrm>
            <a:off x="2334825" y="2026850"/>
            <a:ext cx="20781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25" name="Google Shape;125;p22"/>
          <p:cNvSpPr txBox="1">
            <a:spLocks noGrp="1"/>
          </p:cNvSpPr>
          <p:nvPr>
            <p:ph type="title" idx="3"/>
          </p:nvPr>
        </p:nvSpPr>
        <p:spPr>
          <a:xfrm>
            <a:off x="5900425" y="1533138"/>
            <a:ext cx="18717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26" name="Google Shape;126;p22"/>
          <p:cNvSpPr txBox="1">
            <a:spLocks noGrp="1"/>
          </p:cNvSpPr>
          <p:nvPr>
            <p:ph type="subTitle" idx="4"/>
          </p:nvPr>
        </p:nvSpPr>
        <p:spPr>
          <a:xfrm>
            <a:off x="5900475" y="2026850"/>
            <a:ext cx="20781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27" name="Google Shape;127;p22"/>
          <p:cNvSpPr txBox="1">
            <a:spLocks noGrp="1"/>
          </p:cNvSpPr>
          <p:nvPr>
            <p:ph type="title" idx="5"/>
          </p:nvPr>
        </p:nvSpPr>
        <p:spPr>
          <a:xfrm>
            <a:off x="2334825" y="2966538"/>
            <a:ext cx="18717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28" name="Google Shape;128;p22"/>
          <p:cNvSpPr txBox="1">
            <a:spLocks noGrp="1"/>
          </p:cNvSpPr>
          <p:nvPr>
            <p:ph type="subTitle" idx="6"/>
          </p:nvPr>
        </p:nvSpPr>
        <p:spPr>
          <a:xfrm>
            <a:off x="2334825" y="3460250"/>
            <a:ext cx="20781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29" name="Google Shape;129;p22"/>
          <p:cNvSpPr txBox="1">
            <a:spLocks noGrp="1"/>
          </p:cNvSpPr>
          <p:nvPr>
            <p:ph type="title" idx="7"/>
          </p:nvPr>
        </p:nvSpPr>
        <p:spPr>
          <a:xfrm>
            <a:off x="5900425" y="2966538"/>
            <a:ext cx="18717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0" name="Google Shape;130;p22"/>
          <p:cNvSpPr txBox="1">
            <a:spLocks noGrp="1"/>
          </p:cNvSpPr>
          <p:nvPr>
            <p:ph type="subTitle" idx="8"/>
          </p:nvPr>
        </p:nvSpPr>
        <p:spPr>
          <a:xfrm>
            <a:off x="5900475" y="3460250"/>
            <a:ext cx="20781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31" name="Google Shape;131;p22"/>
          <p:cNvSpPr/>
          <p:nvPr/>
        </p:nvSpPr>
        <p:spPr>
          <a:xfrm>
            <a:off x="-471590" y="-1385076"/>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2" name="Google Shape;132;p22"/>
          <p:cNvSpPr/>
          <p:nvPr/>
        </p:nvSpPr>
        <p:spPr>
          <a:xfrm>
            <a:off x="7874509" y="44850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5" name="Google Shape;135;p23"/>
          <p:cNvSpPr txBox="1">
            <a:spLocks noGrp="1"/>
          </p:cNvSpPr>
          <p:nvPr>
            <p:ph type="title" idx="2"/>
          </p:nvPr>
        </p:nvSpPr>
        <p:spPr>
          <a:xfrm>
            <a:off x="1194250" y="3052601"/>
            <a:ext cx="2088600" cy="35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6" name="Google Shape;136;p23"/>
          <p:cNvSpPr txBox="1">
            <a:spLocks noGrp="1"/>
          </p:cNvSpPr>
          <p:nvPr>
            <p:ph type="subTitle" idx="1"/>
          </p:nvPr>
        </p:nvSpPr>
        <p:spPr>
          <a:xfrm>
            <a:off x="1079200" y="3458663"/>
            <a:ext cx="2318700" cy="488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37" name="Google Shape;137;p23"/>
          <p:cNvSpPr txBox="1">
            <a:spLocks noGrp="1"/>
          </p:cNvSpPr>
          <p:nvPr>
            <p:ph type="title" idx="3"/>
          </p:nvPr>
        </p:nvSpPr>
        <p:spPr>
          <a:xfrm>
            <a:off x="3518499" y="3052601"/>
            <a:ext cx="2088600" cy="35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8" name="Google Shape;138;p23"/>
          <p:cNvSpPr txBox="1">
            <a:spLocks noGrp="1"/>
          </p:cNvSpPr>
          <p:nvPr>
            <p:ph type="subTitle" idx="4"/>
          </p:nvPr>
        </p:nvSpPr>
        <p:spPr>
          <a:xfrm>
            <a:off x="3403449" y="3458663"/>
            <a:ext cx="2318700" cy="488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39" name="Google Shape;139;p23"/>
          <p:cNvSpPr txBox="1">
            <a:spLocks noGrp="1"/>
          </p:cNvSpPr>
          <p:nvPr>
            <p:ph type="title" idx="5"/>
          </p:nvPr>
        </p:nvSpPr>
        <p:spPr>
          <a:xfrm>
            <a:off x="5861150" y="3052601"/>
            <a:ext cx="2088600" cy="35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0" name="Google Shape;140;p23"/>
          <p:cNvSpPr txBox="1">
            <a:spLocks noGrp="1"/>
          </p:cNvSpPr>
          <p:nvPr>
            <p:ph type="subTitle" idx="6"/>
          </p:nvPr>
        </p:nvSpPr>
        <p:spPr>
          <a:xfrm>
            <a:off x="5746100" y="3458663"/>
            <a:ext cx="2318700" cy="488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41" name="Google Shape;141;p23"/>
          <p:cNvSpPr/>
          <p:nvPr/>
        </p:nvSpPr>
        <p:spPr>
          <a:xfrm>
            <a:off x="-1028775" y="2671469"/>
            <a:ext cx="1701372"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2" name="Google Shape;142;p23"/>
          <p:cNvSpPr/>
          <p:nvPr/>
        </p:nvSpPr>
        <p:spPr>
          <a:xfrm>
            <a:off x="8456830" y="355275"/>
            <a:ext cx="1701372"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1">
  <p:cSld name="CUSTOM_11_1_1_1_1">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5" name="Google Shape;145;p24"/>
          <p:cNvSpPr/>
          <p:nvPr/>
        </p:nvSpPr>
        <p:spPr>
          <a:xfrm>
            <a:off x="655702" y="-1519601"/>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6" name="Google Shape;146;p24"/>
          <p:cNvSpPr/>
          <p:nvPr/>
        </p:nvSpPr>
        <p:spPr>
          <a:xfrm>
            <a:off x="6583403" y="4563944"/>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25"/>
          <p:cNvSpPr txBox="1">
            <a:spLocks noGrp="1"/>
          </p:cNvSpPr>
          <p:nvPr>
            <p:ph type="title" hasCustomPrompt="1"/>
          </p:nvPr>
        </p:nvSpPr>
        <p:spPr>
          <a:xfrm>
            <a:off x="1284000" y="1996913"/>
            <a:ext cx="6576000" cy="972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9600"/>
              <a:buNone/>
              <a:defRPr sz="8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49" name="Google Shape;149;p25"/>
          <p:cNvSpPr txBox="1">
            <a:spLocks noGrp="1"/>
          </p:cNvSpPr>
          <p:nvPr>
            <p:ph type="subTitle" idx="1"/>
          </p:nvPr>
        </p:nvSpPr>
        <p:spPr>
          <a:xfrm>
            <a:off x="1284000" y="3096235"/>
            <a:ext cx="6576000" cy="35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11_1_2">
    <p:spTree>
      <p:nvGrpSpPr>
        <p:cNvPr id="1" name="Shape 150"/>
        <p:cNvGrpSpPr/>
        <p:nvPr/>
      </p:nvGrpSpPr>
      <p:grpSpPr>
        <a:xfrm>
          <a:off x="0" y="0"/>
          <a:ext cx="0" cy="0"/>
          <a:chOff x="0" y="0"/>
          <a:chExt cx="0" cy="0"/>
        </a:xfrm>
      </p:grpSpPr>
      <p:sp>
        <p:nvSpPr>
          <p:cNvPr id="151" name="Google Shape;151;p26"/>
          <p:cNvSpPr txBox="1">
            <a:spLocks noGrp="1"/>
          </p:cNvSpPr>
          <p:nvPr>
            <p:ph type="subTitle" idx="1"/>
          </p:nvPr>
        </p:nvSpPr>
        <p:spPr>
          <a:xfrm>
            <a:off x="1774350" y="1624138"/>
            <a:ext cx="5595300" cy="276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52" name="Google Shape;152;p26"/>
          <p:cNvSpPr txBox="1">
            <a:spLocks noGrp="1"/>
          </p:cNvSpPr>
          <p:nvPr>
            <p:ph type="subTitle" idx="2"/>
          </p:nvPr>
        </p:nvSpPr>
        <p:spPr>
          <a:xfrm>
            <a:off x="1774350" y="2835563"/>
            <a:ext cx="5595300" cy="276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53" name="Google Shape;153;p26"/>
          <p:cNvSpPr txBox="1">
            <a:spLocks noGrp="1"/>
          </p:cNvSpPr>
          <p:nvPr>
            <p:ph type="subTitle" idx="3"/>
          </p:nvPr>
        </p:nvSpPr>
        <p:spPr>
          <a:xfrm>
            <a:off x="1774350" y="4046988"/>
            <a:ext cx="5595300" cy="276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54" name="Google Shape;154;p26"/>
          <p:cNvSpPr txBox="1">
            <a:spLocks noGrp="1"/>
          </p:cNvSpPr>
          <p:nvPr>
            <p:ph type="title"/>
          </p:nvPr>
        </p:nvSpPr>
        <p:spPr>
          <a:xfrm>
            <a:off x="984750" y="820213"/>
            <a:ext cx="7174500" cy="749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55" name="Google Shape;155;p26"/>
          <p:cNvSpPr txBox="1">
            <a:spLocks noGrp="1"/>
          </p:cNvSpPr>
          <p:nvPr>
            <p:ph type="title" idx="4"/>
          </p:nvPr>
        </p:nvSpPr>
        <p:spPr>
          <a:xfrm>
            <a:off x="984750" y="2031556"/>
            <a:ext cx="7174500" cy="749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56" name="Google Shape;156;p26"/>
          <p:cNvSpPr txBox="1">
            <a:spLocks noGrp="1"/>
          </p:cNvSpPr>
          <p:nvPr>
            <p:ph type="title" idx="5"/>
          </p:nvPr>
        </p:nvSpPr>
        <p:spPr>
          <a:xfrm>
            <a:off x="984750" y="3242900"/>
            <a:ext cx="7174500" cy="749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cxnSp>
        <p:nvCxnSpPr>
          <p:cNvPr id="157" name="Google Shape;157;p26"/>
          <p:cNvCxnSpPr/>
          <p:nvPr/>
        </p:nvCxnSpPr>
        <p:spPr>
          <a:xfrm>
            <a:off x="2572500" y="4748213"/>
            <a:ext cx="3999000" cy="0"/>
          </a:xfrm>
          <a:prstGeom prst="straightConnector1">
            <a:avLst/>
          </a:prstGeom>
          <a:noFill/>
          <a:ln w="19050" cap="flat" cmpd="sng">
            <a:solidFill>
              <a:schemeClr val="accent1"/>
            </a:solidFill>
            <a:prstDash val="solid"/>
            <a:round/>
            <a:headEnd type="none" w="sm" len="sm"/>
            <a:tailEnd type="none" w="sm" len="sm"/>
          </a:ln>
        </p:spPr>
      </p:cxnSp>
      <p:sp>
        <p:nvSpPr>
          <p:cNvPr id="158" name="Google Shape;158;p26"/>
          <p:cNvSpPr/>
          <p:nvPr/>
        </p:nvSpPr>
        <p:spPr>
          <a:xfrm>
            <a:off x="-587965" y="-1342926"/>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159" name="Google Shape;159;p26"/>
          <p:cNvCxnSpPr/>
          <p:nvPr/>
        </p:nvCxnSpPr>
        <p:spPr>
          <a:xfrm>
            <a:off x="2572500" y="374619"/>
            <a:ext cx="3999000" cy="0"/>
          </a:xfrm>
          <a:prstGeom prst="straightConnector1">
            <a:avLst/>
          </a:prstGeom>
          <a:noFill/>
          <a:ln w="19050" cap="flat" cmpd="sng">
            <a:solidFill>
              <a:schemeClr val="accent1"/>
            </a:solidFill>
            <a:prstDash val="solid"/>
            <a:round/>
            <a:headEnd type="none" w="sm" len="sm"/>
            <a:tailEnd type="none" w="sm" len="sm"/>
          </a:ln>
        </p:spPr>
      </p:cxnSp>
      <p:sp>
        <p:nvSpPr>
          <p:cNvPr id="160" name="Google Shape;160;p26"/>
          <p:cNvSpPr/>
          <p:nvPr/>
        </p:nvSpPr>
        <p:spPr>
          <a:xfrm>
            <a:off x="7811815" y="41710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8">
  <p:cSld name="CUSTOM_11_1">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cxnSp>
        <p:nvCxnSpPr>
          <p:cNvPr id="163" name="Google Shape;163;p27"/>
          <p:cNvCxnSpPr/>
          <p:nvPr/>
        </p:nvCxnSpPr>
        <p:spPr>
          <a:xfrm>
            <a:off x="2572500" y="4748213"/>
            <a:ext cx="3999000" cy="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2">
  <p:cSld name="CUSTOM_11_1_1_1_1_1">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cxnSp>
        <p:nvCxnSpPr>
          <p:cNvPr id="166" name="Google Shape;166;p28"/>
          <p:cNvCxnSpPr/>
          <p:nvPr/>
        </p:nvCxnSpPr>
        <p:spPr>
          <a:xfrm>
            <a:off x="2572500" y="4563938"/>
            <a:ext cx="3999000" cy="0"/>
          </a:xfrm>
          <a:prstGeom prst="straightConnector1">
            <a:avLst/>
          </a:prstGeom>
          <a:noFill/>
          <a:ln w="19050" cap="flat" cmpd="sng">
            <a:solidFill>
              <a:schemeClr val="accent1"/>
            </a:solidFill>
            <a:prstDash val="solid"/>
            <a:round/>
            <a:headEnd type="none" w="sm" len="sm"/>
            <a:tailEnd type="none" w="sm" len="sm"/>
          </a:ln>
        </p:spPr>
      </p:cxnSp>
      <p:sp>
        <p:nvSpPr>
          <p:cNvPr id="167" name="Google Shape;167;p28"/>
          <p:cNvSpPr/>
          <p:nvPr/>
        </p:nvSpPr>
        <p:spPr>
          <a:xfrm>
            <a:off x="198502" y="-1519601"/>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8" name="Google Shape;168;p28"/>
          <p:cNvSpPr/>
          <p:nvPr/>
        </p:nvSpPr>
        <p:spPr>
          <a:xfrm>
            <a:off x="7116803" y="4563944"/>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9">
  <p:cSld name="CUSTOM_11_1_1">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3" name="Google Shape;173;p30"/>
          <p:cNvSpPr txBox="1">
            <a:spLocks noGrp="1"/>
          </p:cNvSpPr>
          <p:nvPr>
            <p:ph type="title" idx="2"/>
          </p:nvPr>
        </p:nvSpPr>
        <p:spPr>
          <a:xfrm>
            <a:off x="1101175" y="1844141"/>
            <a:ext cx="1986000" cy="41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74" name="Google Shape;174;p30"/>
          <p:cNvSpPr txBox="1">
            <a:spLocks noGrp="1"/>
          </p:cNvSpPr>
          <p:nvPr>
            <p:ph type="subTitle" idx="1"/>
          </p:nvPr>
        </p:nvSpPr>
        <p:spPr>
          <a:xfrm>
            <a:off x="1101175" y="2269375"/>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75" name="Google Shape;175;p30"/>
          <p:cNvSpPr txBox="1">
            <a:spLocks noGrp="1"/>
          </p:cNvSpPr>
          <p:nvPr>
            <p:ph type="title" idx="3"/>
          </p:nvPr>
        </p:nvSpPr>
        <p:spPr>
          <a:xfrm>
            <a:off x="3578947" y="1844141"/>
            <a:ext cx="1986000" cy="41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76" name="Google Shape;176;p30"/>
          <p:cNvSpPr txBox="1">
            <a:spLocks noGrp="1"/>
          </p:cNvSpPr>
          <p:nvPr>
            <p:ph type="subTitle" idx="4"/>
          </p:nvPr>
        </p:nvSpPr>
        <p:spPr>
          <a:xfrm>
            <a:off x="3578948" y="2269375"/>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solidFill>
                  <a:srgbClr val="242424"/>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77" name="Google Shape;177;p30"/>
          <p:cNvSpPr txBox="1">
            <a:spLocks noGrp="1"/>
          </p:cNvSpPr>
          <p:nvPr>
            <p:ph type="title" idx="5"/>
          </p:nvPr>
        </p:nvSpPr>
        <p:spPr>
          <a:xfrm>
            <a:off x="1101175" y="3506153"/>
            <a:ext cx="1986000" cy="41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78" name="Google Shape;178;p30"/>
          <p:cNvSpPr txBox="1">
            <a:spLocks noGrp="1"/>
          </p:cNvSpPr>
          <p:nvPr>
            <p:ph type="subTitle" idx="6"/>
          </p:nvPr>
        </p:nvSpPr>
        <p:spPr>
          <a:xfrm>
            <a:off x="1101175" y="3931375"/>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79" name="Google Shape;179;p30"/>
          <p:cNvSpPr txBox="1">
            <a:spLocks noGrp="1"/>
          </p:cNvSpPr>
          <p:nvPr>
            <p:ph type="title" idx="7"/>
          </p:nvPr>
        </p:nvSpPr>
        <p:spPr>
          <a:xfrm>
            <a:off x="3578947" y="3506153"/>
            <a:ext cx="1986000" cy="41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0" name="Google Shape;180;p30"/>
          <p:cNvSpPr txBox="1">
            <a:spLocks noGrp="1"/>
          </p:cNvSpPr>
          <p:nvPr>
            <p:ph type="subTitle" idx="8"/>
          </p:nvPr>
        </p:nvSpPr>
        <p:spPr>
          <a:xfrm>
            <a:off x="3578948" y="3931375"/>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81" name="Google Shape;181;p30"/>
          <p:cNvSpPr txBox="1">
            <a:spLocks noGrp="1"/>
          </p:cNvSpPr>
          <p:nvPr>
            <p:ph type="title" idx="9"/>
          </p:nvPr>
        </p:nvSpPr>
        <p:spPr>
          <a:xfrm>
            <a:off x="6056725" y="1844141"/>
            <a:ext cx="1986000" cy="41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2" name="Google Shape;182;p30"/>
          <p:cNvSpPr txBox="1">
            <a:spLocks noGrp="1"/>
          </p:cNvSpPr>
          <p:nvPr>
            <p:ph type="subTitle" idx="13"/>
          </p:nvPr>
        </p:nvSpPr>
        <p:spPr>
          <a:xfrm>
            <a:off x="6056727" y="2269375"/>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83" name="Google Shape;183;p30"/>
          <p:cNvSpPr txBox="1">
            <a:spLocks noGrp="1"/>
          </p:cNvSpPr>
          <p:nvPr>
            <p:ph type="title" idx="14"/>
          </p:nvPr>
        </p:nvSpPr>
        <p:spPr>
          <a:xfrm>
            <a:off x="6056725" y="3506153"/>
            <a:ext cx="1986000" cy="41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4" name="Google Shape;184;p30"/>
          <p:cNvSpPr txBox="1">
            <a:spLocks noGrp="1"/>
          </p:cNvSpPr>
          <p:nvPr>
            <p:ph type="subTitle" idx="15"/>
          </p:nvPr>
        </p:nvSpPr>
        <p:spPr>
          <a:xfrm>
            <a:off x="6056727" y="3931375"/>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85" name="Google Shape;185;p30"/>
          <p:cNvSpPr/>
          <p:nvPr/>
        </p:nvSpPr>
        <p:spPr>
          <a:xfrm>
            <a:off x="-1096898" y="3853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6" name="Google Shape;186;p30"/>
          <p:cNvSpPr/>
          <p:nvPr/>
        </p:nvSpPr>
        <p:spPr>
          <a:xfrm>
            <a:off x="8428278" y="280016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0">
  <p:cSld name="CUSTOM_11_1_1_1">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991650" y="1354713"/>
            <a:ext cx="5183700" cy="172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0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5"/>
          <p:cNvSpPr txBox="1">
            <a:spLocks noGrp="1"/>
          </p:cNvSpPr>
          <p:nvPr>
            <p:ph type="subTitle" idx="1"/>
          </p:nvPr>
        </p:nvSpPr>
        <p:spPr>
          <a:xfrm>
            <a:off x="2147050" y="3014563"/>
            <a:ext cx="4872900" cy="801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6" name="Google Shape;36;p5"/>
          <p:cNvSpPr/>
          <p:nvPr/>
        </p:nvSpPr>
        <p:spPr>
          <a:xfrm>
            <a:off x="-617962" y="43267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37" name="Google Shape;37;p5"/>
          <p:cNvGrpSpPr/>
          <p:nvPr/>
        </p:nvGrpSpPr>
        <p:grpSpPr>
          <a:xfrm rot="10800000">
            <a:off x="2574011" y="3989325"/>
            <a:ext cx="3995951" cy="564600"/>
            <a:chOff x="1524913" y="922950"/>
            <a:chExt cx="6094175" cy="564600"/>
          </a:xfrm>
        </p:grpSpPr>
        <p:cxnSp>
          <p:nvCxnSpPr>
            <p:cNvPr id="38" name="Google Shape;38;p5"/>
            <p:cNvCxnSpPr/>
            <p:nvPr/>
          </p:nvCxnSpPr>
          <p:spPr>
            <a:xfrm rot="10800000" flipH="1">
              <a:off x="1524913" y="922950"/>
              <a:ext cx="2916000" cy="564600"/>
            </a:xfrm>
            <a:prstGeom prst="curvedConnector3">
              <a:avLst>
                <a:gd name="adj1" fmla="val 297800"/>
              </a:avLst>
            </a:prstGeom>
            <a:noFill/>
            <a:ln w="19050" cap="flat" cmpd="sng">
              <a:solidFill>
                <a:schemeClr val="accent1"/>
              </a:solidFill>
              <a:prstDash val="solid"/>
              <a:round/>
              <a:headEnd type="none" w="sm" len="sm"/>
              <a:tailEnd type="none" w="sm" len="sm"/>
            </a:ln>
          </p:spPr>
        </p:cxnSp>
        <p:cxnSp>
          <p:nvCxnSpPr>
            <p:cNvPr id="39" name="Google Shape;39;p5"/>
            <p:cNvCxnSpPr/>
            <p:nvPr/>
          </p:nvCxnSpPr>
          <p:spPr>
            <a:xfrm rot="10800000">
              <a:off x="4437888" y="923225"/>
              <a:ext cx="3181200" cy="563400"/>
            </a:xfrm>
            <a:prstGeom prst="curvedConnector3">
              <a:avLst>
                <a:gd name="adj1" fmla="val 258192"/>
              </a:avLst>
            </a:prstGeom>
            <a:noFill/>
            <a:ln w="19050" cap="flat" cmpd="sng">
              <a:solidFill>
                <a:schemeClr val="accent1"/>
              </a:solidFill>
              <a:prstDash val="solid"/>
              <a:round/>
              <a:headEnd type="none" w="sm" len="sm"/>
              <a:tailEnd type="none" w="sm" len="sm"/>
            </a:ln>
          </p:spPr>
        </p:cxnSp>
      </p:grpSp>
      <p:grpSp>
        <p:nvGrpSpPr>
          <p:cNvPr id="40" name="Google Shape;40;p5"/>
          <p:cNvGrpSpPr/>
          <p:nvPr/>
        </p:nvGrpSpPr>
        <p:grpSpPr>
          <a:xfrm>
            <a:off x="2574011" y="589575"/>
            <a:ext cx="3995951" cy="564600"/>
            <a:chOff x="1524913" y="922950"/>
            <a:chExt cx="6094175" cy="564600"/>
          </a:xfrm>
        </p:grpSpPr>
        <p:cxnSp>
          <p:nvCxnSpPr>
            <p:cNvPr id="41" name="Google Shape;41;p5"/>
            <p:cNvCxnSpPr/>
            <p:nvPr/>
          </p:nvCxnSpPr>
          <p:spPr>
            <a:xfrm rot="10800000" flipH="1">
              <a:off x="1524913" y="922950"/>
              <a:ext cx="2916000" cy="564600"/>
            </a:xfrm>
            <a:prstGeom prst="curvedConnector3">
              <a:avLst>
                <a:gd name="adj1" fmla="val -88806"/>
              </a:avLst>
            </a:prstGeom>
            <a:noFill/>
            <a:ln w="19050" cap="flat" cmpd="sng">
              <a:solidFill>
                <a:schemeClr val="accent1"/>
              </a:solidFill>
              <a:prstDash val="solid"/>
              <a:round/>
              <a:headEnd type="none" w="sm" len="sm"/>
              <a:tailEnd type="none" w="sm" len="sm"/>
            </a:ln>
          </p:spPr>
        </p:cxnSp>
        <p:cxnSp>
          <p:nvCxnSpPr>
            <p:cNvPr id="42" name="Google Shape;42;p5"/>
            <p:cNvCxnSpPr/>
            <p:nvPr/>
          </p:nvCxnSpPr>
          <p:spPr>
            <a:xfrm rot="10800000">
              <a:off x="4437888" y="923225"/>
              <a:ext cx="3181200" cy="563400"/>
            </a:xfrm>
            <a:prstGeom prst="curvedConnector3">
              <a:avLst>
                <a:gd name="adj1" fmla="val -66623"/>
              </a:avLst>
            </a:prstGeom>
            <a:noFill/>
            <a:ln w="19050" cap="flat" cmpd="sng">
              <a:solidFill>
                <a:schemeClr val="accent1"/>
              </a:solidFill>
              <a:prstDash val="solid"/>
              <a:round/>
              <a:headEnd type="none" w="sm" len="sm"/>
              <a:tailEnd type="none" w="sm" len="sm"/>
            </a:ln>
          </p:spPr>
        </p:cxnSp>
      </p:grpSp>
      <p:sp>
        <p:nvSpPr>
          <p:cNvPr id="43" name="Google Shape;43;p5"/>
          <p:cNvSpPr/>
          <p:nvPr/>
        </p:nvSpPr>
        <p:spPr>
          <a:xfrm>
            <a:off x="7988313" y="-1162501"/>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311700" y="446811"/>
            <a:ext cx="85206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1" name="Google Shape;191;p32"/>
          <p:cNvSpPr txBox="1">
            <a:spLocks noGrp="1"/>
          </p:cNvSpPr>
          <p:nvPr>
            <p:ph type="subTitle" idx="1"/>
          </p:nvPr>
        </p:nvSpPr>
        <p:spPr>
          <a:xfrm>
            <a:off x="2020050" y="3054290"/>
            <a:ext cx="2148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Poppins"/>
              <a:buNone/>
              <a:defRPr sz="2000" b="1">
                <a:solidFill>
                  <a:schemeClr val="dk1"/>
                </a:solidFill>
                <a:latin typeface="Sora"/>
                <a:ea typeface="Sora"/>
                <a:cs typeface="Sora"/>
                <a:sym typeface="Sora"/>
              </a:defRPr>
            </a:lvl1pPr>
            <a:lvl2pPr lvl="1" algn="ctr">
              <a:lnSpc>
                <a:spcPct val="100000"/>
              </a:lnSpc>
              <a:spcBef>
                <a:spcPts val="0"/>
              </a:spcBef>
              <a:spcAft>
                <a:spcPts val="0"/>
              </a:spcAft>
              <a:buSzPts val="1800"/>
              <a:buFont typeface="Poppins"/>
              <a:buNone/>
              <a:defRPr sz="1800" b="1">
                <a:latin typeface="Poppins"/>
                <a:ea typeface="Poppins"/>
                <a:cs typeface="Poppins"/>
                <a:sym typeface="Poppins"/>
              </a:defRPr>
            </a:lvl2pPr>
            <a:lvl3pPr lvl="2" algn="ctr">
              <a:lnSpc>
                <a:spcPct val="100000"/>
              </a:lnSpc>
              <a:spcBef>
                <a:spcPts val="1600"/>
              </a:spcBef>
              <a:spcAft>
                <a:spcPts val="0"/>
              </a:spcAft>
              <a:buSzPts val="1800"/>
              <a:buFont typeface="Poppins"/>
              <a:buNone/>
              <a:defRPr sz="1800" b="1">
                <a:latin typeface="Poppins"/>
                <a:ea typeface="Poppins"/>
                <a:cs typeface="Poppins"/>
                <a:sym typeface="Poppins"/>
              </a:defRPr>
            </a:lvl3pPr>
            <a:lvl4pPr lvl="3" algn="ctr">
              <a:lnSpc>
                <a:spcPct val="100000"/>
              </a:lnSpc>
              <a:spcBef>
                <a:spcPts val="1600"/>
              </a:spcBef>
              <a:spcAft>
                <a:spcPts val="0"/>
              </a:spcAft>
              <a:buSzPts val="1800"/>
              <a:buFont typeface="Poppins"/>
              <a:buNone/>
              <a:defRPr sz="1800" b="1">
                <a:latin typeface="Poppins"/>
                <a:ea typeface="Poppins"/>
                <a:cs typeface="Poppins"/>
                <a:sym typeface="Poppins"/>
              </a:defRPr>
            </a:lvl4pPr>
            <a:lvl5pPr lvl="4" algn="ctr">
              <a:lnSpc>
                <a:spcPct val="100000"/>
              </a:lnSpc>
              <a:spcBef>
                <a:spcPts val="1600"/>
              </a:spcBef>
              <a:spcAft>
                <a:spcPts val="0"/>
              </a:spcAft>
              <a:buSzPts val="1800"/>
              <a:buFont typeface="Poppins"/>
              <a:buNone/>
              <a:defRPr sz="1800" b="1">
                <a:latin typeface="Poppins"/>
                <a:ea typeface="Poppins"/>
                <a:cs typeface="Poppins"/>
                <a:sym typeface="Poppins"/>
              </a:defRPr>
            </a:lvl5pPr>
            <a:lvl6pPr lvl="5" algn="ctr">
              <a:lnSpc>
                <a:spcPct val="100000"/>
              </a:lnSpc>
              <a:spcBef>
                <a:spcPts val="1600"/>
              </a:spcBef>
              <a:spcAft>
                <a:spcPts val="0"/>
              </a:spcAft>
              <a:buSzPts val="1800"/>
              <a:buFont typeface="Poppins"/>
              <a:buNone/>
              <a:defRPr sz="1800" b="1">
                <a:latin typeface="Poppins"/>
                <a:ea typeface="Poppins"/>
                <a:cs typeface="Poppins"/>
                <a:sym typeface="Poppins"/>
              </a:defRPr>
            </a:lvl6pPr>
            <a:lvl7pPr lvl="6" algn="ctr">
              <a:lnSpc>
                <a:spcPct val="100000"/>
              </a:lnSpc>
              <a:spcBef>
                <a:spcPts val="1600"/>
              </a:spcBef>
              <a:spcAft>
                <a:spcPts val="0"/>
              </a:spcAft>
              <a:buSzPts val="1800"/>
              <a:buFont typeface="Poppins"/>
              <a:buNone/>
              <a:defRPr sz="1800" b="1">
                <a:latin typeface="Poppins"/>
                <a:ea typeface="Poppins"/>
                <a:cs typeface="Poppins"/>
                <a:sym typeface="Poppins"/>
              </a:defRPr>
            </a:lvl7pPr>
            <a:lvl8pPr lvl="7" algn="ctr">
              <a:lnSpc>
                <a:spcPct val="100000"/>
              </a:lnSpc>
              <a:spcBef>
                <a:spcPts val="1600"/>
              </a:spcBef>
              <a:spcAft>
                <a:spcPts val="0"/>
              </a:spcAft>
              <a:buSzPts val="1800"/>
              <a:buFont typeface="Poppins"/>
              <a:buNone/>
              <a:defRPr sz="1800" b="1">
                <a:latin typeface="Poppins"/>
                <a:ea typeface="Poppins"/>
                <a:cs typeface="Poppins"/>
                <a:sym typeface="Poppins"/>
              </a:defRPr>
            </a:lvl8pPr>
            <a:lvl9pPr lvl="8" algn="ctr">
              <a:lnSpc>
                <a:spcPct val="100000"/>
              </a:lnSpc>
              <a:spcBef>
                <a:spcPts val="1600"/>
              </a:spcBef>
              <a:spcAft>
                <a:spcPts val="1600"/>
              </a:spcAft>
              <a:buSzPts val="1800"/>
              <a:buFont typeface="Poppins"/>
              <a:buNone/>
              <a:defRPr sz="1800" b="1">
                <a:latin typeface="Poppins"/>
                <a:ea typeface="Poppins"/>
                <a:cs typeface="Poppins"/>
                <a:sym typeface="Poppins"/>
              </a:defRPr>
            </a:lvl9pPr>
          </a:lstStyle>
          <a:p>
            <a:endParaRPr/>
          </a:p>
        </p:txBody>
      </p:sp>
      <p:sp>
        <p:nvSpPr>
          <p:cNvPr id="192" name="Google Shape;192;p32"/>
          <p:cNvSpPr txBox="1">
            <a:spLocks noGrp="1"/>
          </p:cNvSpPr>
          <p:nvPr>
            <p:ph type="subTitle" idx="2"/>
          </p:nvPr>
        </p:nvSpPr>
        <p:spPr>
          <a:xfrm>
            <a:off x="2020050" y="3580715"/>
            <a:ext cx="2148900" cy="933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93" name="Google Shape;193;p32"/>
          <p:cNvSpPr txBox="1">
            <a:spLocks noGrp="1"/>
          </p:cNvSpPr>
          <p:nvPr>
            <p:ph type="subTitle" idx="3"/>
          </p:nvPr>
        </p:nvSpPr>
        <p:spPr>
          <a:xfrm>
            <a:off x="4975050" y="3054299"/>
            <a:ext cx="2148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Poppins"/>
              <a:buNone/>
              <a:defRPr sz="2000" b="1">
                <a:solidFill>
                  <a:schemeClr val="dk1"/>
                </a:solidFill>
                <a:latin typeface="Sora"/>
                <a:ea typeface="Sora"/>
                <a:cs typeface="Sora"/>
                <a:sym typeface="Sora"/>
              </a:defRPr>
            </a:lvl1pPr>
            <a:lvl2pPr lvl="1" algn="ctr">
              <a:lnSpc>
                <a:spcPct val="100000"/>
              </a:lnSpc>
              <a:spcBef>
                <a:spcPts val="0"/>
              </a:spcBef>
              <a:spcAft>
                <a:spcPts val="0"/>
              </a:spcAft>
              <a:buSzPts val="1800"/>
              <a:buFont typeface="Poppins"/>
              <a:buNone/>
              <a:defRPr sz="1800" b="1">
                <a:latin typeface="Poppins"/>
                <a:ea typeface="Poppins"/>
                <a:cs typeface="Poppins"/>
                <a:sym typeface="Poppins"/>
              </a:defRPr>
            </a:lvl2pPr>
            <a:lvl3pPr lvl="2" algn="ctr">
              <a:lnSpc>
                <a:spcPct val="100000"/>
              </a:lnSpc>
              <a:spcBef>
                <a:spcPts val="1600"/>
              </a:spcBef>
              <a:spcAft>
                <a:spcPts val="0"/>
              </a:spcAft>
              <a:buSzPts val="1800"/>
              <a:buFont typeface="Poppins"/>
              <a:buNone/>
              <a:defRPr sz="1800" b="1">
                <a:latin typeface="Poppins"/>
                <a:ea typeface="Poppins"/>
                <a:cs typeface="Poppins"/>
                <a:sym typeface="Poppins"/>
              </a:defRPr>
            </a:lvl3pPr>
            <a:lvl4pPr lvl="3" algn="ctr">
              <a:lnSpc>
                <a:spcPct val="100000"/>
              </a:lnSpc>
              <a:spcBef>
                <a:spcPts val="1600"/>
              </a:spcBef>
              <a:spcAft>
                <a:spcPts val="0"/>
              </a:spcAft>
              <a:buSzPts val="1800"/>
              <a:buFont typeface="Poppins"/>
              <a:buNone/>
              <a:defRPr sz="1800" b="1">
                <a:latin typeface="Poppins"/>
                <a:ea typeface="Poppins"/>
                <a:cs typeface="Poppins"/>
                <a:sym typeface="Poppins"/>
              </a:defRPr>
            </a:lvl4pPr>
            <a:lvl5pPr lvl="4" algn="ctr">
              <a:lnSpc>
                <a:spcPct val="100000"/>
              </a:lnSpc>
              <a:spcBef>
                <a:spcPts val="1600"/>
              </a:spcBef>
              <a:spcAft>
                <a:spcPts val="0"/>
              </a:spcAft>
              <a:buSzPts val="1800"/>
              <a:buFont typeface="Poppins"/>
              <a:buNone/>
              <a:defRPr sz="1800" b="1">
                <a:latin typeface="Poppins"/>
                <a:ea typeface="Poppins"/>
                <a:cs typeface="Poppins"/>
                <a:sym typeface="Poppins"/>
              </a:defRPr>
            </a:lvl5pPr>
            <a:lvl6pPr lvl="5" algn="ctr">
              <a:lnSpc>
                <a:spcPct val="100000"/>
              </a:lnSpc>
              <a:spcBef>
                <a:spcPts val="1600"/>
              </a:spcBef>
              <a:spcAft>
                <a:spcPts val="0"/>
              </a:spcAft>
              <a:buSzPts val="1800"/>
              <a:buFont typeface="Poppins"/>
              <a:buNone/>
              <a:defRPr sz="1800" b="1">
                <a:latin typeface="Poppins"/>
                <a:ea typeface="Poppins"/>
                <a:cs typeface="Poppins"/>
                <a:sym typeface="Poppins"/>
              </a:defRPr>
            </a:lvl6pPr>
            <a:lvl7pPr lvl="6" algn="ctr">
              <a:lnSpc>
                <a:spcPct val="100000"/>
              </a:lnSpc>
              <a:spcBef>
                <a:spcPts val="1600"/>
              </a:spcBef>
              <a:spcAft>
                <a:spcPts val="0"/>
              </a:spcAft>
              <a:buSzPts val="1800"/>
              <a:buFont typeface="Poppins"/>
              <a:buNone/>
              <a:defRPr sz="1800" b="1">
                <a:latin typeface="Poppins"/>
                <a:ea typeface="Poppins"/>
                <a:cs typeface="Poppins"/>
                <a:sym typeface="Poppins"/>
              </a:defRPr>
            </a:lvl7pPr>
            <a:lvl8pPr lvl="7" algn="ctr">
              <a:lnSpc>
                <a:spcPct val="100000"/>
              </a:lnSpc>
              <a:spcBef>
                <a:spcPts val="1600"/>
              </a:spcBef>
              <a:spcAft>
                <a:spcPts val="0"/>
              </a:spcAft>
              <a:buSzPts val="1800"/>
              <a:buFont typeface="Poppins"/>
              <a:buNone/>
              <a:defRPr sz="1800" b="1">
                <a:latin typeface="Poppins"/>
                <a:ea typeface="Poppins"/>
                <a:cs typeface="Poppins"/>
                <a:sym typeface="Poppins"/>
              </a:defRPr>
            </a:lvl8pPr>
            <a:lvl9pPr lvl="8" algn="ctr">
              <a:lnSpc>
                <a:spcPct val="100000"/>
              </a:lnSpc>
              <a:spcBef>
                <a:spcPts val="1600"/>
              </a:spcBef>
              <a:spcAft>
                <a:spcPts val="1600"/>
              </a:spcAft>
              <a:buSzPts val="1800"/>
              <a:buFont typeface="Poppins"/>
              <a:buNone/>
              <a:defRPr sz="1800" b="1">
                <a:latin typeface="Poppins"/>
                <a:ea typeface="Poppins"/>
                <a:cs typeface="Poppins"/>
                <a:sym typeface="Poppins"/>
              </a:defRPr>
            </a:lvl9pPr>
          </a:lstStyle>
          <a:p>
            <a:endParaRPr/>
          </a:p>
        </p:txBody>
      </p:sp>
      <p:sp>
        <p:nvSpPr>
          <p:cNvPr id="194" name="Google Shape;194;p32"/>
          <p:cNvSpPr txBox="1">
            <a:spLocks noGrp="1"/>
          </p:cNvSpPr>
          <p:nvPr>
            <p:ph type="subTitle" idx="4"/>
          </p:nvPr>
        </p:nvSpPr>
        <p:spPr>
          <a:xfrm>
            <a:off x="4975050" y="3580724"/>
            <a:ext cx="2148900" cy="933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195" name="Google Shape;195;p32"/>
          <p:cNvSpPr/>
          <p:nvPr/>
        </p:nvSpPr>
        <p:spPr>
          <a:xfrm>
            <a:off x="-977400" y="304800"/>
            <a:ext cx="1608055" cy="2126429"/>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6" name="Google Shape;196;p32"/>
          <p:cNvSpPr/>
          <p:nvPr/>
        </p:nvSpPr>
        <p:spPr>
          <a:xfrm>
            <a:off x="8496225" y="2717475"/>
            <a:ext cx="1701372"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2">
  <p:cSld name="CUSTOM_8_1">
    <p:spTree>
      <p:nvGrpSpPr>
        <p:cNvPr id="1" name="Shape 197"/>
        <p:cNvGrpSpPr/>
        <p:nvPr/>
      </p:nvGrpSpPr>
      <p:grpSpPr>
        <a:xfrm>
          <a:off x="0" y="0"/>
          <a:ext cx="0" cy="0"/>
          <a:chOff x="0" y="0"/>
          <a:chExt cx="0" cy="0"/>
        </a:xfrm>
      </p:grpSpPr>
      <p:sp>
        <p:nvSpPr>
          <p:cNvPr id="198" name="Google Shape;198;p33"/>
          <p:cNvSpPr txBox="1">
            <a:spLocks noGrp="1"/>
          </p:cNvSpPr>
          <p:nvPr>
            <p:ph type="subTitle" idx="1"/>
          </p:nvPr>
        </p:nvSpPr>
        <p:spPr>
          <a:xfrm>
            <a:off x="720000" y="2519225"/>
            <a:ext cx="3419100" cy="9591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rgbClr val="396336"/>
              </a:buClr>
              <a:buSzPts val="1400"/>
              <a:buFont typeface="Nunito"/>
              <a:buChar char="●"/>
              <a:defRPr/>
            </a:lvl1pPr>
            <a:lvl2pPr lvl="1" algn="ctr">
              <a:lnSpc>
                <a:spcPct val="100000"/>
              </a:lnSpc>
              <a:spcBef>
                <a:spcPts val="0"/>
              </a:spcBef>
              <a:spcAft>
                <a:spcPts val="0"/>
              </a:spcAft>
              <a:buClr>
                <a:srgbClr val="396336"/>
              </a:buClr>
              <a:buSzPts val="1400"/>
              <a:buFont typeface="Nunito"/>
              <a:buChar char="○"/>
              <a:defRPr/>
            </a:lvl2pPr>
            <a:lvl3pPr lvl="2" algn="ctr">
              <a:lnSpc>
                <a:spcPct val="100000"/>
              </a:lnSpc>
              <a:spcBef>
                <a:spcPts val="1600"/>
              </a:spcBef>
              <a:spcAft>
                <a:spcPts val="0"/>
              </a:spcAft>
              <a:buClr>
                <a:srgbClr val="396336"/>
              </a:buClr>
              <a:buSzPts val="1400"/>
              <a:buFont typeface="Nunito"/>
              <a:buChar char="■"/>
              <a:defRPr/>
            </a:lvl3pPr>
            <a:lvl4pPr lvl="3" algn="ctr">
              <a:lnSpc>
                <a:spcPct val="100000"/>
              </a:lnSpc>
              <a:spcBef>
                <a:spcPts val="1600"/>
              </a:spcBef>
              <a:spcAft>
                <a:spcPts val="0"/>
              </a:spcAft>
              <a:buClr>
                <a:srgbClr val="396336"/>
              </a:buClr>
              <a:buSzPts val="1400"/>
              <a:buFont typeface="Nunito"/>
              <a:buChar char="●"/>
              <a:defRPr/>
            </a:lvl4pPr>
            <a:lvl5pPr lvl="4" algn="ctr">
              <a:lnSpc>
                <a:spcPct val="100000"/>
              </a:lnSpc>
              <a:spcBef>
                <a:spcPts val="1600"/>
              </a:spcBef>
              <a:spcAft>
                <a:spcPts val="0"/>
              </a:spcAft>
              <a:buClr>
                <a:srgbClr val="396336"/>
              </a:buClr>
              <a:buSzPts val="1400"/>
              <a:buFont typeface="Nunito"/>
              <a:buChar char="○"/>
              <a:defRPr/>
            </a:lvl5pPr>
            <a:lvl6pPr lvl="5" algn="ctr">
              <a:lnSpc>
                <a:spcPct val="100000"/>
              </a:lnSpc>
              <a:spcBef>
                <a:spcPts val="1600"/>
              </a:spcBef>
              <a:spcAft>
                <a:spcPts val="0"/>
              </a:spcAft>
              <a:buClr>
                <a:srgbClr val="396336"/>
              </a:buClr>
              <a:buSzPts val="1400"/>
              <a:buFont typeface="Nunito"/>
              <a:buChar char="■"/>
              <a:defRPr/>
            </a:lvl6pPr>
            <a:lvl7pPr lvl="6" algn="ctr">
              <a:lnSpc>
                <a:spcPct val="100000"/>
              </a:lnSpc>
              <a:spcBef>
                <a:spcPts val="1600"/>
              </a:spcBef>
              <a:spcAft>
                <a:spcPts val="0"/>
              </a:spcAft>
              <a:buClr>
                <a:srgbClr val="396336"/>
              </a:buClr>
              <a:buSzPts val="1400"/>
              <a:buFont typeface="Nunito"/>
              <a:buChar char="●"/>
              <a:defRPr/>
            </a:lvl7pPr>
            <a:lvl8pPr lvl="7" algn="ctr">
              <a:lnSpc>
                <a:spcPct val="100000"/>
              </a:lnSpc>
              <a:spcBef>
                <a:spcPts val="1600"/>
              </a:spcBef>
              <a:spcAft>
                <a:spcPts val="0"/>
              </a:spcAft>
              <a:buClr>
                <a:srgbClr val="396336"/>
              </a:buClr>
              <a:buSzPts val="1400"/>
              <a:buFont typeface="Nunito"/>
              <a:buChar char="○"/>
              <a:defRPr/>
            </a:lvl8pPr>
            <a:lvl9pPr lvl="8" algn="ctr">
              <a:lnSpc>
                <a:spcPct val="100000"/>
              </a:lnSpc>
              <a:spcBef>
                <a:spcPts val="1600"/>
              </a:spcBef>
              <a:spcAft>
                <a:spcPts val="1600"/>
              </a:spcAft>
              <a:buClr>
                <a:srgbClr val="396336"/>
              </a:buClr>
              <a:buSzPts val="1400"/>
              <a:buFont typeface="Nunito"/>
              <a:buChar char="■"/>
              <a:defRPr/>
            </a:lvl9pPr>
          </a:lstStyle>
          <a:p>
            <a:endParaRPr/>
          </a:p>
        </p:txBody>
      </p:sp>
      <p:sp>
        <p:nvSpPr>
          <p:cNvPr id="199" name="Google Shape;199;p33"/>
          <p:cNvSpPr txBox="1">
            <a:spLocks noGrp="1"/>
          </p:cNvSpPr>
          <p:nvPr>
            <p:ph type="title"/>
          </p:nvPr>
        </p:nvSpPr>
        <p:spPr>
          <a:xfrm>
            <a:off x="719988" y="1670018"/>
            <a:ext cx="29562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0" name="Google Shape;200;p33"/>
          <p:cNvSpPr/>
          <p:nvPr/>
        </p:nvSpPr>
        <p:spPr>
          <a:xfrm>
            <a:off x="198502" y="-1519601"/>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1" name="Google Shape;201;p33"/>
          <p:cNvSpPr/>
          <p:nvPr/>
        </p:nvSpPr>
        <p:spPr>
          <a:xfrm>
            <a:off x="7116803" y="4563944"/>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1797696" y="840599"/>
            <a:ext cx="5548500" cy="90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4800">
                <a:solidFill>
                  <a:schemeClr val="dk1"/>
                </a:solidFill>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a:endParaRPr/>
          </a:p>
        </p:txBody>
      </p:sp>
      <p:sp>
        <p:nvSpPr>
          <p:cNvPr id="204" name="Google Shape;204;p34"/>
          <p:cNvSpPr txBox="1"/>
          <p:nvPr/>
        </p:nvSpPr>
        <p:spPr>
          <a:xfrm>
            <a:off x="1684975" y="3508775"/>
            <a:ext cx="5774100" cy="492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Exo"/>
                <a:ea typeface="Exo"/>
                <a:cs typeface="Exo"/>
                <a:sym typeface="Exo"/>
              </a:rPr>
              <a:t>CREDITS: This presentation template was created by </a:t>
            </a:r>
            <a:r>
              <a:rPr lang="en" sz="1100" b="1" i="0" u="sng" strike="noStrike" cap="none">
                <a:solidFill>
                  <a:schemeClr val="hlink"/>
                </a:solidFill>
                <a:latin typeface="Exo"/>
                <a:ea typeface="Exo"/>
                <a:cs typeface="Exo"/>
                <a:sym typeface="Exo"/>
                <a:hlinkClick r:id="rId2"/>
              </a:rPr>
              <a:t>Slidesgo</a:t>
            </a:r>
            <a:r>
              <a:rPr lang="en" sz="1100" b="0" i="0" u="none" strike="noStrike" cap="none">
                <a:solidFill>
                  <a:schemeClr val="dk1"/>
                </a:solidFill>
                <a:latin typeface="Exo"/>
                <a:ea typeface="Exo"/>
                <a:cs typeface="Exo"/>
                <a:sym typeface="Exo"/>
              </a:rPr>
              <a:t>, including icons by </a:t>
            </a:r>
            <a:r>
              <a:rPr lang="en" sz="1100" b="1" i="0" u="sng" strike="noStrike" cap="none">
                <a:solidFill>
                  <a:schemeClr val="hlink"/>
                </a:solidFill>
                <a:latin typeface="Exo"/>
                <a:ea typeface="Exo"/>
                <a:cs typeface="Exo"/>
                <a:sym typeface="Exo"/>
                <a:hlinkClick r:id="rId3"/>
              </a:rPr>
              <a:t>Flaticon</a:t>
            </a:r>
            <a:r>
              <a:rPr lang="en" sz="1100" b="0" i="0" u="none" strike="noStrike" cap="none">
                <a:solidFill>
                  <a:schemeClr val="dk1"/>
                </a:solidFill>
                <a:latin typeface="Exo"/>
                <a:ea typeface="Exo"/>
                <a:cs typeface="Exo"/>
                <a:sym typeface="Exo"/>
              </a:rPr>
              <a:t>, infographics &amp; images by </a:t>
            </a:r>
            <a:r>
              <a:rPr lang="en" sz="1100" b="1" i="0" u="sng" strike="noStrike" cap="none">
                <a:solidFill>
                  <a:schemeClr val="hlink"/>
                </a:solidFill>
                <a:latin typeface="Exo"/>
                <a:ea typeface="Exo"/>
                <a:cs typeface="Exo"/>
                <a:sym typeface="Exo"/>
                <a:hlinkClick r:id="rId4"/>
              </a:rPr>
              <a:t>Freepik</a:t>
            </a:r>
            <a:r>
              <a:rPr lang="en" sz="1100" b="0" i="0" u="none" strike="noStrike" cap="none">
                <a:solidFill>
                  <a:schemeClr val="dk1"/>
                </a:solidFill>
                <a:latin typeface="Exo"/>
                <a:ea typeface="Exo"/>
                <a:cs typeface="Exo"/>
                <a:sym typeface="Exo"/>
              </a:rPr>
              <a:t> and illustrations by </a:t>
            </a:r>
            <a:r>
              <a:rPr lang="en" sz="1100" b="1" i="0" u="sng" strike="noStrike" cap="none">
                <a:solidFill>
                  <a:schemeClr val="hlink"/>
                </a:solidFill>
                <a:latin typeface="Exo"/>
                <a:ea typeface="Exo"/>
                <a:cs typeface="Exo"/>
                <a:sym typeface="Exo"/>
                <a:hlinkClick r:id="rId5"/>
              </a:rPr>
              <a:t>Storyset</a:t>
            </a:r>
            <a:endParaRPr sz="1100" b="1" i="0" u="sng" strike="noStrike" cap="none" dirty="0">
              <a:solidFill>
                <a:schemeClr val="dk1"/>
              </a:solidFill>
              <a:latin typeface="Exo"/>
              <a:ea typeface="Exo"/>
              <a:cs typeface="Exo"/>
              <a:sym typeface="Exo"/>
            </a:endParaRPr>
          </a:p>
        </p:txBody>
      </p:sp>
      <p:sp>
        <p:nvSpPr>
          <p:cNvPr id="205" name="Google Shape;205;p34"/>
          <p:cNvSpPr txBox="1">
            <a:spLocks noGrp="1"/>
          </p:cNvSpPr>
          <p:nvPr>
            <p:ph type="subTitle" idx="1"/>
          </p:nvPr>
        </p:nvSpPr>
        <p:spPr>
          <a:xfrm>
            <a:off x="840025" y="1881475"/>
            <a:ext cx="7464000" cy="90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5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06" name="Google Shape;206;p34"/>
          <p:cNvSpPr/>
          <p:nvPr/>
        </p:nvSpPr>
        <p:spPr>
          <a:xfrm>
            <a:off x="-1139515" y="15132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7" name="Google Shape;207;p34"/>
          <p:cNvSpPr/>
          <p:nvPr/>
        </p:nvSpPr>
        <p:spPr>
          <a:xfrm>
            <a:off x="8407909" y="15132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3">
  <p:cSld name="CUSTOM_11_1_1_1_1_1_1">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12"/>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1">
  <p:cSld name="CUSTOM_32">
    <p:spTree>
      <p:nvGrpSpPr>
        <p:cNvPr id="1" name="Shape 213"/>
        <p:cNvGrpSpPr/>
        <p:nvPr/>
      </p:nvGrpSpPr>
      <p:grpSpPr>
        <a:xfrm>
          <a:off x="0" y="0"/>
          <a:ext cx="0" cy="0"/>
          <a:chOff x="0" y="0"/>
          <a:chExt cx="0" cy="0"/>
        </a:xfrm>
      </p:grpSpPr>
      <p:sp>
        <p:nvSpPr>
          <p:cNvPr id="214" name="Google Shape;214;p38"/>
          <p:cNvSpPr/>
          <p:nvPr/>
        </p:nvSpPr>
        <p:spPr>
          <a:xfrm>
            <a:off x="-617962" y="43267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215" name="Google Shape;215;p38"/>
          <p:cNvGrpSpPr/>
          <p:nvPr/>
        </p:nvGrpSpPr>
        <p:grpSpPr>
          <a:xfrm rot="10800000">
            <a:off x="2574011" y="4162663"/>
            <a:ext cx="3995951" cy="564600"/>
            <a:chOff x="1524913" y="922950"/>
            <a:chExt cx="6094175" cy="564600"/>
          </a:xfrm>
        </p:grpSpPr>
        <p:cxnSp>
          <p:nvCxnSpPr>
            <p:cNvPr id="216" name="Google Shape;216;p38"/>
            <p:cNvCxnSpPr/>
            <p:nvPr/>
          </p:nvCxnSpPr>
          <p:spPr>
            <a:xfrm rot="10800000" flipH="1">
              <a:off x="1524913" y="922950"/>
              <a:ext cx="2916000" cy="564600"/>
            </a:xfrm>
            <a:prstGeom prst="curvedConnector3">
              <a:avLst>
                <a:gd name="adj1" fmla="val 297800"/>
              </a:avLst>
            </a:prstGeom>
            <a:noFill/>
            <a:ln w="19050" cap="flat" cmpd="sng">
              <a:solidFill>
                <a:schemeClr val="accent1"/>
              </a:solidFill>
              <a:prstDash val="solid"/>
              <a:round/>
              <a:headEnd type="none" w="sm" len="sm"/>
              <a:tailEnd type="none" w="sm" len="sm"/>
            </a:ln>
          </p:spPr>
        </p:cxnSp>
        <p:cxnSp>
          <p:nvCxnSpPr>
            <p:cNvPr id="217" name="Google Shape;217;p38"/>
            <p:cNvCxnSpPr/>
            <p:nvPr/>
          </p:nvCxnSpPr>
          <p:spPr>
            <a:xfrm rot="10800000">
              <a:off x="4437888" y="923225"/>
              <a:ext cx="3181200" cy="563400"/>
            </a:xfrm>
            <a:prstGeom prst="curvedConnector3">
              <a:avLst>
                <a:gd name="adj1" fmla="val 258192"/>
              </a:avLst>
            </a:prstGeom>
            <a:noFill/>
            <a:ln w="19050" cap="flat" cmpd="sng">
              <a:solidFill>
                <a:schemeClr val="accent1"/>
              </a:solidFill>
              <a:prstDash val="solid"/>
              <a:round/>
              <a:headEnd type="none" w="sm" len="sm"/>
              <a:tailEnd type="none" w="sm" len="sm"/>
            </a:ln>
          </p:spPr>
        </p:cxnSp>
      </p:grpSp>
      <p:grpSp>
        <p:nvGrpSpPr>
          <p:cNvPr id="218" name="Google Shape;218;p38"/>
          <p:cNvGrpSpPr/>
          <p:nvPr/>
        </p:nvGrpSpPr>
        <p:grpSpPr>
          <a:xfrm>
            <a:off x="2574011" y="762913"/>
            <a:ext cx="3995951" cy="564600"/>
            <a:chOff x="1524913" y="922950"/>
            <a:chExt cx="6094175" cy="564600"/>
          </a:xfrm>
        </p:grpSpPr>
        <p:cxnSp>
          <p:nvCxnSpPr>
            <p:cNvPr id="219" name="Google Shape;219;p38"/>
            <p:cNvCxnSpPr/>
            <p:nvPr/>
          </p:nvCxnSpPr>
          <p:spPr>
            <a:xfrm rot="10800000" flipH="1">
              <a:off x="1524913" y="922950"/>
              <a:ext cx="2916000" cy="564600"/>
            </a:xfrm>
            <a:prstGeom prst="curvedConnector3">
              <a:avLst>
                <a:gd name="adj1" fmla="val -88806"/>
              </a:avLst>
            </a:prstGeom>
            <a:noFill/>
            <a:ln w="19050" cap="flat" cmpd="sng">
              <a:solidFill>
                <a:schemeClr val="accent1"/>
              </a:solidFill>
              <a:prstDash val="solid"/>
              <a:round/>
              <a:headEnd type="none" w="sm" len="sm"/>
              <a:tailEnd type="none" w="sm" len="sm"/>
            </a:ln>
          </p:spPr>
        </p:cxnSp>
        <p:cxnSp>
          <p:nvCxnSpPr>
            <p:cNvPr id="220" name="Google Shape;220;p38"/>
            <p:cNvCxnSpPr/>
            <p:nvPr/>
          </p:nvCxnSpPr>
          <p:spPr>
            <a:xfrm rot="10800000">
              <a:off x="4437888" y="923225"/>
              <a:ext cx="3181200" cy="563400"/>
            </a:xfrm>
            <a:prstGeom prst="curvedConnector3">
              <a:avLst>
                <a:gd name="adj1" fmla="val -66623"/>
              </a:avLst>
            </a:prstGeom>
            <a:noFill/>
            <a:ln w="19050" cap="flat" cmpd="sng">
              <a:solidFill>
                <a:schemeClr val="accent1"/>
              </a:solidFill>
              <a:prstDash val="solid"/>
              <a:round/>
              <a:headEnd type="none" w="sm" len="sm"/>
              <a:tailEnd type="none" w="sm" len="sm"/>
            </a:ln>
          </p:spPr>
        </p:cxnSp>
      </p:grpSp>
      <p:sp>
        <p:nvSpPr>
          <p:cNvPr id="221" name="Google Shape;221;p38"/>
          <p:cNvSpPr/>
          <p:nvPr/>
        </p:nvSpPr>
        <p:spPr>
          <a:xfrm>
            <a:off x="7988313" y="-1162501"/>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2">
  <p:cSld name="CUSTOM_32_1">
    <p:spTree>
      <p:nvGrpSpPr>
        <p:cNvPr id="1" name="Shape 222"/>
        <p:cNvGrpSpPr/>
        <p:nvPr/>
      </p:nvGrpSpPr>
      <p:grpSpPr>
        <a:xfrm>
          <a:off x="0" y="0"/>
          <a:ext cx="0" cy="0"/>
          <a:chOff x="0" y="0"/>
          <a:chExt cx="0" cy="0"/>
        </a:xfrm>
      </p:grpSpPr>
      <p:sp>
        <p:nvSpPr>
          <p:cNvPr id="223" name="Google Shape;223;p39"/>
          <p:cNvSpPr/>
          <p:nvPr/>
        </p:nvSpPr>
        <p:spPr>
          <a:xfrm>
            <a:off x="576927" y="412524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4" name="Google Shape;224;p39"/>
          <p:cNvSpPr/>
          <p:nvPr/>
        </p:nvSpPr>
        <p:spPr>
          <a:xfrm>
            <a:off x="6812003" y="-1074856"/>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225" name="Google Shape;225;p39"/>
          <p:cNvCxnSpPr/>
          <p:nvPr/>
        </p:nvCxnSpPr>
        <p:spPr>
          <a:xfrm>
            <a:off x="2572500" y="4748213"/>
            <a:ext cx="3999000" cy="0"/>
          </a:xfrm>
          <a:prstGeom prst="straightConnector1">
            <a:avLst/>
          </a:prstGeom>
          <a:noFill/>
          <a:ln w="19050" cap="flat" cmpd="sng">
            <a:solidFill>
              <a:schemeClr val="accent1"/>
            </a:solidFill>
            <a:prstDash val="solid"/>
            <a:round/>
            <a:headEnd type="none" w="sm" len="sm"/>
            <a:tailEnd type="none" w="sm" len="sm"/>
          </a:ln>
        </p:spPr>
      </p:cxnSp>
      <p:cxnSp>
        <p:nvCxnSpPr>
          <p:cNvPr id="226" name="Google Shape;226;p39"/>
          <p:cNvCxnSpPr/>
          <p:nvPr/>
        </p:nvCxnSpPr>
        <p:spPr>
          <a:xfrm>
            <a:off x="2572500" y="374619"/>
            <a:ext cx="3999000" cy="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3">
  <p:cSld name="CUSTOM_9">
    <p:spTree>
      <p:nvGrpSpPr>
        <p:cNvPr id="1" name="Shape 44"/>
        <p:cNvGrpSpPr/>
        <p:nvPr/>
      </p:nvGrpSpPr>
      <p:grpSpPr>
        <a:xfrm>
          <a:off x="0" y="0"/>
          <a:ext cx="0" cy="0"/>
          <a:chOff x="0" y="0"/>
          <a:chExt cx="0" cy="0"/>
        </a:xfrm>
      </p:grpSpPr>
      <p:sp>
        <p:nvSpPr>
          <p:cNvPr id="45" name="Google Shape;45;p6"/>
          <p:cNvSpPr txBox="1">
            <a:spLocks noGrp="1"/>
          </p:cNvSpPr>
          <p:nvPr>
            <p:ph type="subTitle" idx="1"/>
          </p:nvPr>
        </p:nvSpPr>
        <p:spPr>
          <a:xfrm>
            <a:off x="4168250" y="2347450"/>
            <a:ext cx="3945300" cy="122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6" name="Google Shape;46;p6"/>
          <p:cNvSpPr txBox="1">
            <a:spLocks noGrp="1"/>
          </p:cNvSpPr>
          <p:nvPr>
            <p:ph type="title"/>
          </p:nvPr>
        </p:nvSpPr>
        <p:spPr>
          <a:xfrm>
            <a:off x="4168250" y="1575350"/>
            <a:ext cx="39453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6"/>
          <p:cNvSpPr/>
          <p:nvPr/>
        </p:nvSpPr>
        <p:spPr>
          <a:xfrm>
            <a:off x="-1086925" y="-1156676"/>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8" name="Google Shape;48;p6"/>
          <p:cNvSpPr/>
          <p:nvPr/>
        </p:nvSpPr>
        <p:spPr>
          <a:xfrm>
            <a:off x="6265625" y="45134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3798925" y="3022044"/>
            <a:ext cx="4360200" cy="531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1" name="Google Shape;51;p7"/>
          <p:cNvSpPr txBox="1">
            <a:spLocks noGrp="1"/>
          </p:cNvSpPr>
          <p:nvPr>
            <p:ph type="subTitle" idx="1"/>
          </p:nvPr>
        </p:nvSpPr>
        <p:spPr>
          <a:xfrm>
            <a:off x="3798925" y="1589556"/>
            <a:ext cx="4784100" cy="1272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900" i="1"/>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52" name="Google Shape;52;p7"/>
          <p:cNvSpPr/>
          <p:nvPr/>
        </p:nvSpPr>
        <p:spPr>
          <a:xfrm>
            <a:off x="7744650" y="36025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4">
  <p:cSld name="CUSTOM_9_1">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720000" y="1427700"/>
            <a:ext cx="56574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5" name="Google Shape;55;p8"/>
          <p:cNvSpPr txBox="1">
            <a:spLocks noGrp="1"/>
          </p:cNvSpPr>
          <p:nvPr>
            <p:ph type="body" idx="1"/>
          </p:nvPr>
        </p:nvSpPr>
        <p:spPr>
          <a:xfrm>
            <a:off x="720000" y="2214000"/>
            <a:ext cx="4280100" cy="2024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7">
  <p:cSld name="CUSTOM_11">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8" name="Google Shape;58;p9"/>
          <p:cNvSpPr/>
          <p:nvPr/>
        </p:nvSpPr>
        <p:spPr>
          <a:xfrm>
            <a:off x="665802" y="4558499"/>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9" name="Google Shape;59;p9"/>
          <p:cNvSpPr/>
          <p:nvPr/>
        </p:nvSpPr>
        <p:spPr>
          <a:xfrm>
            <a:off x="6812003" y="-1074856"/>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2" name="Google Shape;62;p10"/>
          <p:cNvSpPr txBox="1">
            <a:spLocks noGrp="1"/>
          </p:cNvSpPr>
          <p:nvPr>
            <p:ph type="body" idx="1"/>
          </p:nvPr>
        </p:nvSpPr>
        <p:spPr>
          <a:xfrm>
            <a:off x="720000" y="1085425"/>
            <a:ext cx="7887900" cy="4617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434343"/>
              </a:buClr>
              <a:buSzPts val="1200"/>
              <a:buAutoNum type="arabicPeriod"/>
              <a:defRPr sz="1200">
                <a:solidFill>
                  <a:srgbClr val="191919"/>
                </a:solidFill>
              </a:defRPr>
            </a:lvl1pPr>
            <a:lvl2pPr marL="914400" lvl="1" indent="-3048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algn="l">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algn="l">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algn="l">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algn="l">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algn="l">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63" name="Google Shape;63;p10"/>
          <p:cNvSpPr/>
          <p:nvPr/>
        </p:nvSpPr>
        <p:spPr>
          <a:xfrm>
            <a:off x="-1258975" y="1017724"/>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4" name="Google Shape;64;p10"/>
          <p:cNvSpPr/>
          <p:nvPr/>
        </p:nvSpPr>
        <p:spPr>
          <a:xfrm>
            <a:off x="6265625" y="4830174"/>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20000" y="1839825"/>
            <a:ext cx="4218900" cy="191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7" name="Google Shape;67;p11"/>
          <p:cNvSpPr txBox="1">
            <a:spLocks noGrp="1"/>
          </p:cNvSpPr>
          <p:nvPr>
            <p:ph type="title" idx="2"/>
          </p:nvPr>
        </p:nvSpPr>
        <p:spPr>
          <a:xfrm>
            <a:off x="720000" y="674750"/>
            <a:ext cx="1056900" cy="106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5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68" name="Google Shape;68;p11"/>
          <p:cNvSpPr txBox="1">
            <a:spLocks noGrp="1"/>
          </p:cNvSpPr>
          <p:nvPr>
            <p:ph type="subTitle" idx="1"/>
          </p:nvPr>
        </p:nvSpPr>
        <p:spPr>
          <a:xfrm>
            <a:off x="720000" y="3755325"/>
            <a:ext cx="3220500" cy="71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grpSp>
        <p:nvGrpSpPr>
          <p:cNvPr id="69" name="Google Shape;69;p11"/>
          <p:cNvGrpSpPr/>
          <p:nvPr/>
        </p:nvGrpSpPr>
        <p:grpSpPr>
          <a:xfrm rot="10800000">
            <a:off x="-962314" y="1220013"/>
            <a:ext cx="3995951" cy="564600"/>
            <a:chOff x="1524913" y="922950"/>
            <a:chExt cx="6094175" cy="564600"/>
          </a:xfrm>
        </p:grpSpPr>
        <p:cxnSp>
          <p:nvCxnSpPr>
            <p:cNvPr id="70" name="Google Shape;70;p11"/>
            <p:cNvCxnSpPr/>
            <p:nvPr/>
          </p:nvCxnSpPr>
          <p:spPr>
            <a:xfrm rot="10800000" flipH="1">
              <a:off x="1524913" y="922950"/>
              <a:ext cx="2916000" cy="564600"/>
            </a:xfrm>
            <a:prstGeom prst="curvedConnector3">
              <a:avLst>
                <a:gd name="adj1" fmla="val -35262"/>
              </a:avLst>
            </a:prstGeom>
            <a:noFill/>
            <a:ln w="19050" cap="flat" cmpd="sng">
              <a:solidFill>
                <a:schemeClr val="accent1"/>
              </a:solidFill>
              <a:prstDash val="solid"/>
              <a:round/>
              <a:headEnd type="none" w="sm" len="sm"/>
              <a:tailEnd type="none" w="sm" len="sm"/>
            </a:ln>
          </p:spPr>
        </p:cxnSp>
        <p:cxnSp>
          <p:nvCxnSpPr>
            <p:cNvPr id="71" name="Google Shape;71;p11"/>
            <p:cNvCxnSpPr/>
            <p:nvPr/>
          </p:nvCxnSpPr>
          <p:spPr>
            <a:xfrm rot="10800000">
              <a:off x="4437888" y="923225"/>
              <a:ext cx="3181200" cy="563400"/>
            </a:xfrm>
            <a:prstGeom prst="curvedConnector3">
              <a:avLst>
                <a:gd name="adj1" fmla="val 563487"/>
              </a:avLst>
            </a:prstGeom>
            <a:noFill/>
            <a:ln w="19050" cap="flat" cmpd="sng">
              <a:solidFill>
                <a:schemeClr val="accent1"/>
              </a:solidFill>
              <a:prstDash val="solid"/>
              <a:round/>
              <a:headEnd type="none" w="sm" len="sm"/>
              <a:tailEnd type="none" w="sm" len="sm"/>
            </a:ln>
          </p:spPr>
        </p:cxn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1pPr>
            <a:lvl2pPr marR="0" lvl="1"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2800"/>
              <a:buFont typeface="Sora"/>
              <a:buNone/>
              <a:defRPr sz="2800" b="1" i="0" u="none" strike="noStrike" cap="none">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Exo"/>
              <a:buChar char="●"/>
              <a:defRPr sz="1400" b="0" i="0" u="none" strike="noStrike" cap="none">
                <a:solidFill>
                  <a:schemeClr val="dk1"/>
                </a:solidFill>
                <a:latin typeface="Exo"/>
                <a:ea typeface="Exo"/>
                <a:cs typeface="Exo"/>
                <a:sym typeface="Exo"/>
              </a:defRPr>
            </a:lvl1pPr>
            <a:lvl2pPr marL="914400" marR="0" lvl="1" indent="-317500" algn="l" rtl="0">
              <a:lnSpc>
                <a:spcPct val="100000"/>
              </a:lnSpc>
              <a:spcBef>
                <a:spcPts val="1600"/>
              </a:spcBef>
              <a:spcAft>
                <a:spcPts val="0"/>
              </a:spcAft>
              <a:buClr>
                <a:schemeClr val="dk1"/>
              </a:buClr>
              <a:buSzPts val="1400"/>
              <a:buFont typeface="Exo"/>
              <a:buChar char="○"/>
              <a:defRPr sz="1400" b="0" i="0" u="none" strike="noStrike" cap="none">
                <a:solidFill>
                  <a:schemeClr val="dk1"/>
                </a:solidFill>
                <a:latin typeface="Exo"/>
                <a:ea typeface="Exo"/>
                <a:cs typeface="Exo"/>
                <a:sym typeface="Exo"/>
              </a:defRPr>
            </a:lvl2pPr>
            <a:lvl3pPr marL="1371600" marR="0" lvl="2" indent="-317500" algn="l" rtl="0">
              <a:lnSpc>
                <a:spcPct val="100000"/>
              </a:lnSpc>
              <a:spcBef>
                <a:spcPts val="1600"/>
              </a:spcBef>
              <a:spcAft>
                <a:spcPts val="0"/>
              </a:spcAft>
              <a:buClr>
                <a:schemeClr val="dk1"/>
              </a:buClr>
              <a:buSzPts val="1400"/>
              <a:buFont typeface="Exo"/>
              <a:buChar char="■"/>
              <a:defRPr sz="1400" b="0" i="0" u="none" strike="noStrike" cap="none">
                <a:solidFill>
                  <a:schemeClr val="dk1"/>
                </a:solidFill>
                <a:latin typeface="Exo"/>
                <a:ea typeface="Exo"/>
                <a:cs typeface="Exo"/>
                <a:sym typeface="Exo"/>
              </a:defRPr>
            </a:lvl3pPr>
            <a:lvl4pPr marL="1828800" marR="0" lvl="3" indent="-317500" algn="l" rtl="0">
              <a:lnSpc>
                <a:spcPct val="100000"/>
              </a:lnSpc>
              <a:spcBef>
                <a:spcPts val="1600"/>
              </a:spcBef>
              <a:spcAft>
                <a:spcPts val="0"/>
              </a:spcAft>
              <a:buClr>
                <a:schemeClr val="dk1"/>
              </a:buClr>
              <a:buSzPts val="1400"/>
              <a:buFont typeface="Exo"/>
              <a:buChar char="●"/>
              <a:defRPr sz="1400" b="0" i="0" u="none" strike="noStrike" cap="none">
                <a:solidFill>
                  <a:schemeClr val="dk1"/>
                </a:solidFill>
                <a:latin typeface="Exo"/>
                <a:ea typeface="Exo"/>
                <a:cs typeface="Exo"/>
                <a:sym typeface="Exo"/>
              </a:defRPr>
            </a:lvl4pPr>
            <a:lvl5pPr marL="2286000" marR="0" lvl="4" indent="-317500" algn="l" rtl="0">
              <a:lnSpc>
                <a:spcPct val="100000"/>
              </a:lnSpc>
              <a:spcBef>
                <a:spcPts val="1600"/>
              </a:spcBef>
              <a:spcAft>
                <a:spcPts val="0"/>
              </a:spcAft>
              <a:buClr>
                <a:schemeClr val="dk1"/>
              </a:buClr>
              <a:buSzPts val="1400"/>
              <a:buFont typeface="Exo"/>
              <a:buChar char="○"/>
              <a:defRPr sz="1400" b="0" i="0" u="none" strike="noStrike" cap="none">
                <a:solidFill>
                  <a:schemeClr val="dk1"/>
                </a:solidFill>
                <a:latin typeface="Exo"/>
                <a:ea typeface="Exo"/>
                <a:cs typeface="Exo"/>
                <a:sym typeface="Exo"/>
              </a:defRPr>
            </a:lvl5pPr>
            <a:lvl6pPr marL="2743200" marR="0" lvl="5" indent="-317500" algn="l" rtl="0">
              <a:lnSpc>
                <a:spcPct val="100000"/>
              </a:lnSpc>
              <a:spcBef>
                <a:spcPts val="1600"/>
              </a:spcBef>
              <a:spcAft>
                <a:spcPts val="0"/>
              </a:spcAft>
              <a:buClr>
                <a:schemeClr val="dk1"/>
              </a:buClr>
              <a:buSzPts val="1400"/>
              <a:buFont typeface="Exo"/>
              <a:buChar char="■"/>
              <a:defRPr sz="1400" b="0" i="0" u="none" strike="noStrike" cap="none">
                <a:solidFill>
                  <a:schemeClr val="dk1"/>
                </a:solidFill>
                <a:latin typeface="Exo"/>
                <a:ea typeface="Exo"/>
                <a:cs typeface="Exo"/>
                <a:sym typeface="Exo"/>
              </a:defRPr>
            </a:lvl6pPr>
            <a:lvl7pPr marL="3200400" marR="0" lvl="6" indent="-317500" algn="l" rtl="0">
              <a:lnSpc>
                <a:spcPct val="100000"/>
              </a:lnSpc>
              <a:spcBef>
                <a:spcPts val="1600"/>
              </a:spcBef>
              <a:spcAft>
                <a:spcPts val="0"/>
              </a:spcAft>
              <a:buClr>
                <a:schemeClr val="dk1"/>
              </a:buClr>
              <a:buSzPts val="1400"/>
              <a:buFont typeface="Exo"/>
              <a:buChar char="●"/>
              <a:defRPr sz="1400" b="0" i="0" u="none" strike="noStrike" cap="none">
                <a:solidFill>
                  <a:schemeClr val="dk1"/>
                </a:solidFill>
                <a:latin typeface="Exo"/>
                <a:ea typeface="Exo"/>
                <a:cs typeface="Exo"/>
                <a:sym typeface="Exo"/>
              </a:defRPr>
            </a:lvl7pPr>
            <a:lvl8pPr marL="3657600" marR="0" lvl="7" indent="-317500" algn="l" rtl="0">
              <a:lnSpc>
                <a:spcPct val="100000"/>
              </a:lnSpc>
              <a:spcBef>
                <a:spcPts val="1600"/>
              </a:spcBef>
              <a:spcAft>
                <a:spcPts val="0"/>
              </a:spcAft>
              <a:buClr>
                <a:schemeClr val="dk1"/>
              </a:buClr>
              <a:buSzPts val="1400"/>
              <a:buFont typeface="Exo"/>
              <a:buChar char="○"/>
              <a:defRPr sz="1400" b="0" i="0" u="none" strike="noStrike" cap="none">
                <a:solidFill>
                  <a:schemeClr val="dk1"/>
                </a:solidFill>
                <a:latin typeface="Exo"/>
                <a:ea typeface="Exo"/>
                <a:cs typeface="Exo"/>
                <a:sym typeface="Exo"/>
              </a:defRPr>
            </a:lvl8pPr>
            <a:lvl9pPr marL="4114800" marR="0" lvl="8" indent="-317500" algn="l" rtl="0">
              <a:lnSpc>
                <a:spcPct val="100000"/>
              </a:lnSpc>
              <a:spcBef>
                <a:spcPts val="1600"/>
              </a:spcBef>
              <a:spcAft>
                <a:spcPts val="1600"/>
              </a:spcAft>
              <a:buClr>
                <a:schemeClr val="dk1"/>
              </a:buClr>
              <a:buSzPts val="1400"/>
              <a:buFont typeface="Exo"/>
              <a:buChar char="■"/>
              <a:defRPr sz="1400" b="0" i="0" u="none" strike="noStrike" cap="none">
                <a:solidFill>
                  <a:schemeClr val="dk1"/>
                </a:solidFill>
                <a:latin typeface="Exo"/>
                <a:ea typeface="Exo"/>
                <a:cs typeface="Exo"/>
                <a:sym typeface="Ex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1"/>
          <p:cNvSpPr txBox="1">
            <a:spLocks noGrp="1"/>
          </p:cNvSpPr>
          <p:nvPr>
            <p:ph type="ctrTitle"/>
          </p:nvPr>
        </p:nvSpPr>
        <p:spPr>
          <a:xfrm>
            <a:off x="418415" y="1851659"/>
            <a:ext cx="8212629" cy="1323439"/>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 sz="2400" dirty="0">
                <a:latin typeface="Times New Roman" panose="02020603050405020304" pitchFamily="18" charset="0"/>
                <a:cs typeface="Times New Roman" panose="02020603050405020304" pitchFamily="18" charset="0"/>
              </a:rPr>
              <a:t>An Overview Of Deep Learning In Medical Imaging Focusing On MRI</a:t>
            </a:r>
            <a:endParaRPr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11F1A75-2F89-A2CE-F300-07FC3B97A592}"/>
              </a:ext>
            </a:extLst>
          </p:cNvPr>
          <p:cNvPicPr>
            <a:picLocks noChangeAspect="1"/>
          </p:cNvPicPr>
          <p:nvPr/>
        </p:nvPicPr>
        <p:blipFill>
          <a:blip r:embed="rId3"/>
          <a:stretch>
            <a:fillRect/>
          </a:stretch>
        </p:blipFill>
        <p:spPr>
          <a:xfrm>
            <a:off x="247431" y="127899"/>
            <a:ext cx="8591769" cy="1591175"/>
          </a:xfrm>
          <a:prstGeom prst="rect">
            <a:avLst/>
          </a:prstGeom>
        </p:spPr>
      </p:pic>
      <p:sp>
        <p:nvSpPr>
          <p:cNvPr id="5" name="TextBox 4">
            <a:extLst>
              <a:ext uri="{FF2B5EF4-FFF2-40B4-BE49-F238E27FC236}">
                <a16:creationId xmlns:a16="http://schemas.microsoft.com/office/drawing/2014/main" id="{8BB6FC6C-48F6-1297-71C6-CBE2560BFFC8}"/>
              </a:ext>
            </a:extLst>
          </p:cNvPr>
          <p:cNvSpPr txBox="1"/>
          <p:nvPr/>
        </p:nvSpPr>
        <p:spPr>
          <a:xfrm>
            <a:off x="719601" y="4163090"/>
            <a:ext cx="3053080" cy="584775"/>
          </a:xfrm>
          <a:prstGeom prst="rect">
            <a:avLst/>
          </a:prstGeom>
          <a:noFill/>
        </p:spPr>
        <p:txBody>
          <a:bodyPr wrap="square">
            <a:spAutoFit/>
          </a:bodyPr>
          <a:lstStyle/>
          <a:p>
            <a:r>
              <a:rPr lang="en" sz="1600" dirty="0">
                <a:solidFill>
                  <a:schemeClr val="tx1"/>
                </a:solidFill>
                <a:latin typeface="Times New Roman" panose="02020603050405020304" pitchFamily="18" charset="0"/>
                <a:cs typeface="Times New Roman" panose="02020603050405020304" pitchFamily="18" charset="0"/>
              </a:rPr>
              <a:t>G</a:t>
            </a:r>
            <a:r>
              <a:rPr lang="en-US" sz="1600" dirty="0">
                <a:solidFill>
                  <a:schemeClr val="tx1"/>
                </a:solidFill>
                <a:latin typeface="Times New Roman" panose="02020603050405020304" pitchFamily="18" charset="0"/>
                <a:cs typeface="Times New Roman" panose="02020603050405020304" pitchFamily="18" charset="0"/>
              </a:rPr>
              <a:t>uide</a:t>
            </a:r>
            <a:r>
              <a:rPr lang="en" sz="1600" dirty="0">
                <a:solidFill>
                  <a:schemeClr val="tx1"/>
                </a:solidFill>
                <a:latin typeface="Times New Roman" panose="02020603050405020304" pitchFamily="18" charset="0"/>
                <a:cs typeface="Times New Roman" panose="02020603050405020304" pitchFamily="18" charset="0"/>
              </a:rPr>
              <a:t> : M</a:t>
            </a:r>
            <a:r>
              <a:rPr lang="en-US" sz="1600" dirty="0">
                <a:solidFill>
                  <a:schemeClr val="tx1"/>
                </a:solidFill>
                <a:latin typeface="Times New Roman" panose="02020603050405020304" pitchFamily="18" charset="0"/>
                <a:cs typeface="Times New Roman" panose="02020603050405020304" pitchFamily="18" charset="0"/>
              </a:rPr>
              <a:t>rs.B.Vijaya Durga</a:t>
            </a:r>
          </a:p>
          <a:p>
            <a:r>
              <a:rPr lang="en-US" sz="1600" dirty="0">
                <a:solidFill>
                  <a:schemeClr val="tx1"/>
                </a:solidFill>
                <a:latin typeface="Times New Roman" panose="02020603050405020304" pitchFamily="18" charset="0"/>
                <a:cs typeface="Times New Roman" panose="02020603050405020304" pitchFamily="18" charset="0"/>
              </a:rPr>
              <a:t>Assistant Professor</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D62325B-A759-CDD5-E8A4-0562DD23632B}"/>
              </a:ext>
            </a:extLst>
          </p:cNvPr>
          <p:cNvSpPr txBox="1"/>
          <p:nvPr/>
        </p:nvSpPr>
        <p:spPr>
          <a:xfrm>
            <a:off x="5433184" y="3424426"/>
            <a:ext cx="3197860" cy="1323439"/>
          </a:xfrm>
          <a:prstGeom prst="rect">
            <a:avLst/>
          </a:prstGeom>
          <a:noFill/>
        </p:spPr>
        <p:txBody>
          <a:bodyPr wrap="square" rtlCol="0">
            <a:spAutoFit/>
          </a:bodyPr>
          <a:lstStyle/>
          <a:p>
            <a:r>
              <a:rPr lang="en-IN" sz="1600" dirty="0">
                <a:solidFill>
                  <a:schemeClr val="tx1"/>
                </a:solidFill>
                <a:latin typeface="Times New Roman" panose="02020603050405020304" pitchFamily="18" charset="0"/>
                <a:cs typeface="Times New Roman" panose="02020603050405020304" pitchFamily="18" charset="0"/>
              </a:rPr>
              <a:t>P</a:t>
            </a:r>
            <a:r>
              <a:rPr lang="en-US" sz="1600" dirty="0">
                <a:solidFill>
                  <a:schemeClr val="tx1"/>
                </a:solidFill>
                <a:latin typeface="Times New Roman" panose="02020603050405020304" pitchFamily="18" charset="0"/>
                <a:cs typeface="Times New Roman" panose="02020603050405020304" pitchFamily="18" charset="0"/>
              </a:rPr>
              <a:t>resented </a:t>
            </a:r>
            <a:r>
              <a:rPr lang="en-IN" sz="1600" dirty="0">
                <a:solidFill>
                  <a:schemeClr val="tx1"/>
                </a:solidFill>
                <a:latin typeface="Times New Roman" panose="02020603050405020304" pitchFamily="18" charset="0"/>
                <a:cs typeface="Times New Roman" panose="02020603050405020304" pitchFamily="18" charset="0"/>
              </a:rPr>
              <a:t>B</a:t>
            </a:r>
            <a:r>
              <a:rPr lang="en-US" sz="1600" dirty="0">
                <a:solidFill>
                  <a:schemeClr val="tx1"/>
                </a:solidFill>
                <a:latin typeface="Times New Roman" panose="02020603050405020304" pitchFamily="18" charset="0"/>
                <a:cs typeface="Times New Roman" panose="02020603050405020304" pitchFamily="18" charset="0"/>
              </a:rPr>
              <a:t>y</a:t>
            </a:r>
            <a:r>
              <a:rPr lang="en-IN" sz="1600" dirty="0">
                <a:solidFill>
                  <a:schemeClr val="tx1"/>
                </a:solidFill>
                <a:latin typeface="Times New Roman" panose="02020603050405020304" pitchFamily="18" charset="0"/>
                <a:cs typeface="Times New Roman" panose="02020603050405020304" pitchFamily="18" charset="0"/>
              </a:rPr>
              <a:t> :</a:t>
            </a:r>
          </a:p>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23RH1A66V9     </a:t>
            </a:r>
            <a:r>
              <a:rPr lang="en-IN" sz="1600" dirty="0" err="1">
                <a:solidFill>
                  <a:schemeClr val="tx1"/>
                </a:solidFill>
                <a:latin typeface="Times New Roman" panose="02020603050405020304" pitchFamily="18" charset="0"/>
                <a:cs typeface="Times New Roman" panose="02020603050405020304" pitchFamily="18" charset="0"/>
              </a:rPr>
              <a:t>T.Sruthi</a:t>
            </a:r>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23RH1A66W9    </a:t>
            </a:r>
            <a:r>
              <a:rPr lang="en-IN" sz="1600" dirty="0" err="1">
                <a:solidFill>
                  <a:schemeClr val="tx1"/>
                </a:solidFill>
                <a:latin typeface="Times New Roman" panose="02020603050405020304" pitchFamily="18" charset="0"/>
                <a:cs typeface="Times New Roman" panose="02020603050405020304" pitchFamily="18" charset="0"/>
              </a:rPr>
              <a:t>T.Varshitha</a:t>
            </a:r>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23RH1A66X0     T.S</a:t>
            </a:r>
            <a:r>
              <a:rPr lang="en-US" sz="1600" dirty="0">
                <a:solidFill>
                  <a:schemeClr val="tx1"/>
                </a:solidFill>
                <a:latin typeface="Times New Roman" panose="02020603050405020304" pitchFamily="18" charset="0"/>
                <a:cs typeface="Times New Roman" panose="02020603050405020304" pitchFamily="18" charset="0"/>
              </a:rPr>
              <a:t>rivalli</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3" name="TextBox 2">
            <a:extLst>
              <a:ext uri="{FF2B5EF4-FFF2-40B4-BE49-F238E27FC236}">
                <a16:creationId xmlns:a16="http://schemas.microsoft.com/office/drawing/2014/main" id="{6166EF4E-767A-02A9-0DD3-F0530575A019}"/>
              </a:ext>
            </a:extLst>
          </p:cNvPr>
          <p:cNvSpPr txBox="1"/>
          <p:nvPr/>
        </p:nvSpPr>
        <p:spPr>
          <a:xfrm>
            <a:off x="2358297" y="374122"/>
            <a:ext cx="4408263" cy="523220"/>
          </a:xfrm>
          <a:prstGeom prst="rect">
            <a:avLst/>
          </a:prstGeom>
          <a:noFill/>
        </p:spPr>
        <p:txBody>
          <a:bodyPr wrap="square">
            <a:spAutoFit/>
          </a:bodyPr>
          <a:lstStyle/>
          <a:p>
            <a:r>
              <a:rPr lang="en" sz="2800" b="1" dirty="0">
                <a:latin typeface="Times New Roman" panose="02020603050405020304" pitchFamily="18" charset="0"/>
                <a:cs typeface="Times New Roman" panose="02020603050405020304" pitchFamily="18" charset="0"/>
              </a:rPr>
              <a:t>MODULE DESCRIPTION</a:t>
            </a:r>
            <a:endParaRPr lang="en-IN" sz="2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019A35E-96A7-7501-3EFE-034666E3A45B}"/>
              </a:ext>
            </a:extLst>
          </p:cNvPr>
          <p:cNvSpPr txBox="1"/>
          <p:nvPr/>
        </p:nvSpPr>
        <p:spPr>
          <a:xfrm>
            <a:off x="449580" y="1249680"/>
            <a:ext cx="8244840" cy="432426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Upload MRI image : </a:t>
            </a:r>
            <a:r>
              <a:rPr lang="en-US" sz="1800" dirty="0">
                <a:latin typeface="Times New Roman" panose="02020603050405020304" pitchFamily="18" charset="0"/>
                <a:cs typeface="Times New Roman" panose="02020603050405020304" pitchFamily="18" charset="0"/>
              </a:rPr>
              <a:t>Using this module, we will upload MRI images, and then the application will automatically read and convert them into grayscale format.</a:t>
            </a:r>
          </a:p>
          <a:p>
            <a:pPr marL="285750" indent="-285750" algn="just">
              <a:lnSpc>
                <a:spcPct val="150000"/>
              </a:lnSpc>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Otsu Thresholding : </a:t>
            </a:r>
            <a:r>
              <a:rPr lang="en-IN" sz="1800" dirty="0">
                <a:latin typeface="Times New Roman" panose="02020603050405020304" pitchFamily="18" charset="0"/>
                <a:cs typeface="Times New Roman" panose="02020603050405020304" pitchFamily="18" charset="0"/>
              </a:rPr>
              <a:t>Using this module</a:t>
            </a:r>
            <a:r>
              <a:rPr lang="en-US" sz="1800"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we will apply OSTU thresholding technique on each image to extract features.</a:t>
            </a:r>
          </a:p>
          <a:p>
            <a:pPr marL="285750" indent="-285750" algn="just">
              <a:lnSpc>
                <a:spcPct val="150000"/>
              </a:lnSpc>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Generate Train &amp; Test Model : </a:t>
            </a:r>
            <a:r>
              <a:rPr lang="en-IN" sz="1800" dirty="0">
                <a:latin typeface="Times New Roman" panose="02020603050405020304" pitchFamily="18" charset="0"/>
                <a:cs typeface="Times New Roman" panose="02020603050405020304" pitchFamily="18" charset="0"/>
              </a:rPr>
              <a:t>Using this module</a:t>
            </a:r>
            <a:r>
              <a:rPr lang="en-US" sz="1800"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we will build array of pixels with all images features and then split dataset into train and test model to calculate accuracy using test images by applying train model on it.</a:t>
            </a: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3" name="TextBox 2">
            <a:extLst>
              <a:ext uri="{FF2B5EF4-FFF2-40B4-BE49-F238E27FC236}">
                <a16:creationId xmlns:a16="http://schemas.microsoft.com/office/drawing/2014/main" id="{6166EF4E-767A-02A9-0DD3-F0530575A019}"/>
              </a:ext>
            </a:extLst>
          </p:cNvPr>
          <p:cNvSpPr txBox="1"/>
          <p:nvPr/>
        </p:nvSpPr>
        <p:spPr>
          <a:xfrm>
            <a:off x="2274477" y="412222"/>
            <a:ext cx="4446363" cy="523220"/>
          </a:xfrm>
          <a:prstGeom prst="rect">
            <a:avLst/>
          </a:prstGeom>
          <a:noFill/>
        </p:spPr>
        <p:txBody>
          <a:bodyPr wrap="square">
            <a:spAutoFit/>
          </a:bodyPr>
          <a:lstStyle/>
          <a:p>
            <a:r>
              <a:rPr lang="en" sz="2800" b="1" dirty="0">
                <a:latin typeface="Times New Roman" panose="02020603050405020304" pitchFamily="18" charset="0"/>
                <a:cs typeface="Times New Roman" panose="02020603050405020304" pitchFamily="18" charset="0"/>
              </a:rPr>
              <a:t>MODULE DESCRIPTION</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51725D-A20D-5A14-1B7E-9FE33AFBF9A9}"/>
              </a:ext>
            </a:extLst>
          </p:cNvPr>
          <p:cNvSpPr txBox="1"/>
          <p:nvPr/>
        </p:nvSpPr>
        <p:spPr>
          <a:xfrm>
            <a:off x="464820" y="1242060"/>
            <a:ext cx="8069580" cy="238526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Generate Deep Learning CNN Model : </a:t>
            </a:r>
            <a:r>
              <a:rPr lang="en-IN" sz="1800" dirty="0">
                <a:latin typeface="Times New Roman" panose="02020603050405020304" pitchFamily="18" charset="0"/>
                <a:cs typeface="Times New Roman" panose="02020603050405020304" pitchFamily="18" charset="0"/>
              </a:rPr>
              <a:t>Using this module will input train and test data to auto stack CNN model to build training classifier.</a:t>
            </a:r>
          </a:p>
          <a:p>
            <a:pPr marL="285750" indent="-285750" algn="just">
              <a:lnSpc>
                <a:spcPct val="150000"/>
              </a:lnSpc>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Get DriveHQ Images : </a:t>
            </a:r>
            <a:r>
              <a:rPr lang="en-IN" sz="1800" dirty="0">
                <a:latin typeface="Times New Roman" panose="02020603050405020304" pitchFamily="18" charset="0"/>
                <a:cs typeface="Times New Roman" panose="02020603050405020304" pitchFamily="18" charset="0"/>
              </a:rPr>
              <a:t>Using this module we will read test image from DriveHQ website and then application will apply CNN classifier model on that test image to predict whether image contains tumour disease or not.</a:t>
            </a:r>
            <a:endParaRPr lang="en-US"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9772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pic>
        <p:nvPicPr>
          <p:cNvPr id="6" name="Picture 5">
            <a:extLst>
              <a:ext uri="{FF2B5EF4-FFF2-40B4-BE49-F238E27FC236}">
                <a16:creationId xmlns:a16="http://schemas.microsoft.com/office/drawing/2014/main" id="{E9CD16A8-1E49-EE73-6017-29C128EE27E6}"/>
              </a:ext>
            </a:extLst>
          </p:cNvPr>
          <p:cNvPicPr>
            <a:picLocks noChangeAspect="1"/>
          </p:cNvPicPr>
          <p:nvPr/>
        </p:nvPicPr>
        <p:blipFill>
          <a:blip r:embed="rId3"/>
          <a:stretch>
            <a:fillRect/>
          </a:stretch>
        </p:blipFill>
        <p:spPr>
          <a:xfrm>
            <a:off x="133815" y="750849"/>
            <a:ext cx="8906108" cy="4239405"/>
          </a:xfrm>
          <a:prstGeom prst="rect">
            <a:avLst/>
          </a:prstGeom>
        </p:spPr>
      </p:pic>
      <p:sp>
        <p:nvSpPr>
          <p:cNvPr id="3" name="TextBox 2">
            <a:extLst>
              <a:ext uri="{FF2B5EF4-FFF2-40B4-BE49-F238E27FC236}">
                <a16:creationId xmlns:a16="http://schemas.microsoft.com/office/drawing/2014/main" id="{847CF94E-2829-57A6-E392-F408564A1163}"/>
              </a:ext>
            </a:extLst>
          </p:cNvPr>
          <p:cNvSpPr txBox="1"/>
          <p:nvPr/>
        </p:nvSpPr>
        <p:spPr>
          <a:xfrm>
            <a:off x="2824315" y="175476"/>
            <a:ext cx="5453605" cy="523220"/>
          </a:xfrm>
          <a:prstGeom prst="rect">
            <a:avLst/>
          </a:prstGeom>
          <a:noFill/>
        </p:spPr>
        <p:txBody>
          <a:bodyPr wrap="square">
            <a:spAutoFit/>
          </a:bodyPr>
          <a:lstStyle/>
          <a:p>
            <a:r>
              <a:rPr lang="en" sz="2800" b="1" dirty="0">
                <a:latin typeface="Times New Roman" panose="02020603050405020304" pitchFamily="18" charset="0"/>
                <a:cs typeface="Times New Roman" panose="02020603050405020304" pitchFamily="18" charset="0"/>
              </a:rPr>
              <a:t>OUTPUT SCREENS</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pic>
        <p:nvPicPr>
          <p:cNvPr id="3" name="Picture 2">
            <a:extLst>
              <a:ext uri="{FF2B5EF4-FFF2-40B4-BE49-F238E27FC236}">
                <a16:creationId xmlns:a16="http://schemas.microsoft.com/office/drawing/2014/main" id="{F15859A6-1734-B14A-9731-27010CDF9D4C}"/>
              </a:ext>
            </a:extLst>
          </p:cNvPr>
          <p:cNvPicPr>
            <a:picLocks noChangeAspect="1"/>
          </p:cNvPicPr>
          <p:nvPr/>
        </p:nvPicPr>
        <p:blipFill>
          <a:blip r:embed="rId3"/>
          <a:stretch>
            <a:fillRect/>
          </a:stretch>
        </p:blipFill>
        <p:spPr>
          <a:xfrm>
            <a:off x="181144" y="131758"/>
            <a:ext cx="8809465" cy="48799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61"/>
          <p:cNvSpPr txBox="1"/>
          <p:nvPr/>
        </p:nvSpPr>
        <p:spPr>
          <a:xfrm>
            <a:off x="3935699" y="1107688"/>
            <a:ext cx="4810095" cy="3508112"/>
          </a:xfrm>
          <a:prstGeom prst="rect">
            <a:avLst/>
          </a:prstGeom>
          <a:noFill/>
          <a:ln>
            <a:noFill/>
          </a:ln>
        </p:spPr>
        <p:txBody>
          <a:bodyPr spcFirstLastPara="1" wrap="square" lIns="91425" tIns="91425" rIns="91425" bIns="91425" anchor="t" anchorCtr="0">
            <a:noAutofit/>
          </a:bodyPr>
          <a:lstStyle/>
          <a:p>
            <a:pPr marL="457200" marR="0" lvl="0" indent="-342900" algn="just" rtl="0">
              <a:lnSpc>
                <a:spcPct val="150000"/>
              </a:lnSpc>
              <a:spcBef>
                <a:spcPts val="0"/>
              </a:spcBef>
              <a:spcAft>
                <a:spcPts val="0"/>
              </a:spcAft>
              <a:buClr>
                <a:schemeClr val="dk1"/>
              </a:buClr>
              <a:buSzPts val="1800"/>
              <a:buFont typeface="Exo"/>
              <a:buChar char="❏"/>
            </a:pPr>
            <a:r>
              <a:rPr lang="en"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Deep learning improves MRI accuracy and efficiency, benefiting clinical decisions and patient outcomes.</a:t>
            </a: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a:p>
            <a:pPr marL="457200" marR="0" lvl="0" indent="-342900" algn="just" rtl="0">
              <a:lnSpc>
                <a:spcPct val="150000"/>
              </a:lnSpc>
              <a:spcBef>
                <a:spcPts val="0"/>
              </a:spcBef>
              <a:spcAft>
                <a:spcPts val="0"/>
              </a:spcAft>
              <a:buClr>
                <a:schemeClr val="dk1"/>
              </a:buClr>
              <a:buSzPts val="1800"/>
              <a:buFont typeface="Exo"/>
              <a:buChar char="❏"/>
            </a:pPr>
            <a:r>
              <a:rPr lang="en"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AI-driven diagnostic tools are increasingly essential in healthcare workflows.</a:t>
            </a: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a:p>
            <a:pPr marL="457200" marR="0" lvl="0" indent="-342900" algn="just" rtl="0">
              <a:lnSpc>
                <a:spcPct val="150000"/>
              </a:lnSpc>
              <a:spcBef>
                <a:spcPts val="0"/>
              </a:spcBef>
              <a:spcAft>
                <a:spcPts val="0"/>
              </a:spcAft>
              <a:buClr>
                <a:schemeClr val="dk1"/>
              </a:buClr>
              <a:buSzPts val="1800"/>
              <a:buFont typeface="Exo"/>
              <a:buChar char="❏"/>
            </a:pPr>
            <a:r>
              <a:rPr lang="en"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Ongoing research suggests deep learning will revolutionize MRI imaging.</a:t>
            </a: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p:txBody>
      </p:sp>
      <p:pic>
        <p:nvPicPr>
          <p:cNvPr id="569" name="Google Shape;569;p61"/>
          <p:cNvPicPr preferRelativeResize="0"/>
          <p:nvPr/>
        </p:nvPicPr>
        <p:blipFill rotWithShape="1">
          <a:blip r:embed="rId3">
            <a:alphaModFix/>
          </a:blip>
          <a:srcRect/>
          <a:stretch/>
        </p:blipFill>
        <p:spPr>
          <a:xfrm>
            <a:off x="173675" y="1278672"/>
            <a:ext cx="3762024" cy="3643665"/>
          </a:xfrm>
          <a:prstGeom prst="rect">
            <a:avLst/>
          </a:prstGeom>
          <a:noFill/>
          <a:ln>
            <a:noFill/>
          </a:ln>
        </p:spPr>
      </p:pic>
      <p:sp>
        <p:nvSpPr>
          <p:cNvPr id="3" name="TextBox 2">
            <a:extLst>
              <a:ext uri="{FF2B5EF4-FFF2-40B4-BE49-F238E27FC236}">
                <a16:creationId xmlns:a16="http://schemas.microsoft.com/office/drawing/2014/main" id="{FD3E451A-77BE-D271-54F8-D4C29CF1EBE8}"/>
              </a:ext>
            </a:extLst>
          </p:cNvPr>
          <p:cNvSpPr txBox="1"/>
          <p:nvPr/>
        </p:nvSpPr>
        <p:spPr>
          <a:xfrm>
            <a:off x="3076435" y="425481"/>
            <a:ext cx="2722385" cy="523220"/>
          </a:xfrm>
          <a:prstGeom prst="rect">
            <a:avLst/>
          </a:prstGeom>
          <a:noFill/>
        </p:spPr>
        <p:txBody>
          <a:bodyPr wrap="square">
            <a:spAutoFit/>
          </a:bodyPr>
          <a:lstStyle/>
          <a:p>
            <a:r>
              <a:rPr lang="en"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59"/>
          <p:cNvSpPr txBox="1"/>
          <p:nvPr/>
        </p:nvSpPr>
        <p:spPr>
          <a:xfrm>
            <a:off x="339213" y="971643"/>
            <a:ext cx="8436077" cy="3910361"/>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50000"/>
              </a:lnSpc>
              <a:spcBef>
                <a:spcPts val="0"/>
              </a:spcBef>
              <a:spcAft>
                <a:spcPts val="0"/>
              </a:spcAft>
              <a:buClr>
                <a:srgbClr val="000000"/>
              </a:buClr>
              <a:buSzPts val="1400"/>
              <a:buFont typeface="Wingdings" panose="05000000000000000000" pitchFamily="2" charset="2"/>
              <a:buChar char="q"/>
            </a:pPr>
            <a:r>
              <a:rPr lang="en-US" sz="1800" b="1" i="0" u="none" strike="noStrike" cap="none" dirty="0">
                <a:solidFill>
                  <a:schemeClr val="dk1"/>
                </a:solidFill>
                <a:latin typeface="Times New Roman" panose="02020603050405020304" pitchFamily="18" charset="0"/>
                <a:ea typeface="Exo"/>
                <a:cs typeface="Times New Roman" panose="02020603050405020304" pitchFamily="18" charset="0"/>
                <a:sym typeface="Exo"/>
              </a:rPr>
              <a:t>Faster MRI Scans: </a:t>
            </a:r>
            <a:r>
              <a:rPr lang="en-US"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By using deep learning, MRI machines could produce high-quality images with less data, allowing quicker scans. This could make MRI more accessible, especially for patients who struggle to stay still for long periods.</a:t>
            </a:r>
          </a:p>
          <a:p>
            <a:pPr marL="285750" marR="0" lvl="0" indent="-285750" algn="just" rtl="0">
              <a:lnSpc>
                <a:spcPct val="150000"/>
              </a:lnSpc>
              <a:spcBef>
                <a:spcPts val="0"/>
              </a:spcBef>
              <a:spcAft>
                <a:spcPts val="0"/>
              </a:spcAft>
              <a:buClr>
                <a:srgbClr val="000000"/>
              </a:buClr>
              <a:buSzPts val="1400"/>
              <a:buFont typeface="Wingdings" panose="05000000000000000000" pitchFamily="2" charset="2"/>
              <a:buChar char="q"/>
            </a:pPr>
            <a:r>
              <a:rPr lang="en-US" sz="1800" b="1" i="0" u="none" strike="noStrike" cap="none" dirty="0">
                <a:solidFill>
                  <a:schemeClr val="dk1"/>
                </a:solidFill>
                <a:latin typeface="Times New Roman" panose="02020603050405020304" pitchFamily="18" charset="0"/>
                <a:ea typeface="Exo"/>
                <a:cs typeface="Times New Roman" panose="02020603050405020304" pitchFamily="18" charset="0"/>
                <a:sym typeface="Exo"/>
              </a:rPr>
              <a:t>Advancements in 3D Imaging: </a:t>
            </a:r>
            <a:r>
              <a:rPr lang="en-US"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Future deep learning models could improve 3D imaging in MRI, giving doctors a better look at organs or tissues from different angles, which helps in detailed diagnosis and treatment planning.</a:t>
            </a:r>
          </a:p>
          <a:p>
            <a:pPr marL="285750" marR="0" lvl="0" indent="-285750" algn="just" rtl="0">
              <a:lnSpc>
                <a:spcPct val="150000"/>
              </a:lnSpc>
              <a:spcBef>
                <a:spcPts val="0"/>
              </a:spcBef>
              <a:spcAft>
                <a:spcPts val="0"/>
              </a:spcAft>
              <a:buClr>
                <a:srgbClr val="000000"/>
              </a:buClr>
              <a:buSzPts val="1400"/>
              <a:buFont typeface="Wingdings" panose="05000000000000000000" pitchFamily="2" charset="2"/>
              <a:buChar char="q"/>
            </a:pPr>
            <a:r>
              <a:rPr lang="en-US" sz="1800" b="1" i="0" u="none" strike="noStrike" cap="none" dirty="0">
                <a:solidFill>
                  <a:schemeClr val="dk1"/>
                </a:solidFill>
                <a:latin typeface="Times New Roman" panose="02020603050405020304" pitchFamily="18" charset="0"/>
                <a:ea typeface="Exo"/>
                <a:cs typeface="Times New Roman" panose="02020603050405020304" pitchFamily="18" charset="0"/>
                <a:sym typeface="Exo"/>
              </a:rPr>
              <a:t>Improving Accuracy: </a:t>
            </a:r>
            <a:r>
              <a:rPr lang="en-US"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With continuous learning, deep learning models will likely become better at distinguishing between normal and abnormal tissues, which can help reduce diagnostic errors.</a:t>
            </a: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a:p>
            <a:pPr marL="0" marR="0" lvl="0" indent="0" algn="just" rtl="0">
              <a:lnSpc>
                <a:spcPct val="115000"/>
              </a:lnSpc>
              <a:spcBef>
                <a:spcPts val="0"/>
              </a:spcBef>
              <a:spcAft>
                <a:spcPts val="0"/>
              </a:spcAft>
              <a:buClr>
                <a:srgbClr val="000000"/>
              </a:buClr>
              <a:buSzPts val="1400"/>
              <a:buFont typeface="Arial"/>
              <a:buNone/>
            </a:pP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Exo"/>
              <a:ea typeface="Exo"/>
              <a:cs typeface="Exo"/>
              <a:sym typeface="Exo"/>
            </a:endParaRPr>
          </a:p>
        </p:txBody>
      </p:sp>
      <p:sp>
        <p:nvSpPr>
          <p:cNvPr id="3" name="TextBox 2">
            <a:extLst>
              <a:ext uri="{FF2B5EF4-FFF2-40B4-BE49-F238E27FC236}">
                <a16:creationId xmlns:a16="http://schemas.microsoft.com/office/drawing/2014/main" id="{04251A6A-2466-28EC-DE81-A5750BCD3D6A}"/>
              </a:ext>
            </a:extLst>
          </p:cNvPr>
          <p:cNvSpPr txBox="1"/>
          <p:nvPr/>
        </p:nvSpPr>
        <p:spPr>
          <a:xfrm>
            <a:off x="2754353" y="355351"/>
            <a:ext cx="5597912" cy="523220"/>
          </a:xfrm>
          <a:prstGeom prst="rect">
            <a:avLst/>
          </a:prstGeom>
          <a:noFill/>
        </p:spPr>
        <p:txBody>
          <a:bodyPr wrap="square">
            <a:spAutoFit/>
          </a:bodyPr>
          <a:lstStyle/>
          <a:p>
            <a:r>
              <a:rPr lang="en" sz="2800" b="1" dirty="0">
                <a:latin typeface="Times New Roman" panose="02020603050405020304" pitchFamily="18" charset="0"/>
                <a:cs typeface="Times New Roman" panose="02020603050405020304" pitchFamily="18" charset="0"/>
              </a:rPr>
              <a:t>FUTURE SCOPE</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62"/>
          <p:cNvSpPr txBox="1">
            <a:spLocks noGrp="1"/>
          </p:cNvSpPr>
          <p:nvPr>
            <p:ph type="title"/>
          </p:nvPr>
        </p:nvSpPr>
        <p:spPr>
          <a:xfrm>
            <a:off x="1829250" y="1354725"/>
            <a:ext cx="5346000" cy="1755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4800" dirty="0">
                <a:latin typeface="Times New Roman" panose="02020603050405020304" pitchFamily="18" charset="0"/>
                <a:cs typeface="Times New Roman" panose="02020603050405020304" pitchFamily="18" charset="0"/>
              </a:rPr>
              <a:t>THANK YOU</a:t>
            </a:r>
            <a:endParaRPr sz="4800" dirty="0">
              <a:latin typeface="Times New Roman" panose="02020603050405020304" pitchFamily="18" charset="0"/>
              <a:cs typeface="Times New Roman" panose="02020603050405020304" pitchFamily="18" charset="0"/>
            </a:endParaRPr>
          </a:p>
        </p:txBody>
      </p:sp>
      <p:pic>
        <p:nvPicPr>
          <p:cNvPr id="575" name="Google Shape;575;p62"/>
          <p:cNvPicPr preferRelativeResize="0"/>
          <p:nvPr/>
        </p:nvPicPr>
        <p:blipFill rotWithShape="1">
          <a:blip r:embed="rId3">
            <a:alphaModFix/>
          </a:blip>
          <a:srcRect l="60510" t="15762" r="16584" b="61859"/>
          <a:stretch/>
        </p:blipFill>
        <p:spPr>
          <a:xfrm>
            <a:off x="7329925" y="1786975"/>
            <a:ext cx="1094076" cy="1068950"/>
          </a:xfrm>
          <a:prstGeom prst="rect">
            <a:avLst/>
          </a:prstGeom>
          <a:noFill/>
          <a:ln>
            <a:noFill/>
          </a:ln>
        </p:spPr>
      </p:pic>
      <p:pic>
        <p:nvPicPr>
          <p:cNvPr id="576" name="Google Shape;576;p62"/>
          <p:cNvPicPr preferRelativeResize="0"/>
          <p:nvPr/>
        </p:nvPicPr>
        <p:blipFill rotWithShape="1">
          <a:blip r:embed="rId3">
            <a:alphaModFix/>
          </a:blip>
          <a:srcRect l="11566" t="35246" r="65529" b="34724"/>
          <a:stretch/>
        </p:blipFill>
        <p:spPr>
          <a:xfrm>
            <a:off x="581675" y="1675763"/>
            <a:ext cx="1094074" cy="1434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grpSp>
        <p:nvGrpSpPr>
          <p:cNvPr id="262" name="Google Shape;262;p44"/>
          <p:cNvGrpSpPr/>
          <p:nvPr/>
        </p:nvGrpSpPr>
        <p:grpSpPr>
          <a:xfrm>
            <a:off x="428290" y="1320800"/>
            <a:ext cx="2427010" cy="3865978"/>
            <a:chOff x="1164686" y="3807441"/>
            <a:chExt cx="904723" cy="1846567"/>
          </a:xfrm>
        </p:grpSpPr>
        <p:sp>
          <p:nvSpPr>
            <p:cNvPr id="263" name="Google Shape;263;p44"/>
            <p:cNvSpPr/>
            <p:nvPr/>
          </p:nvSpPr>
          <p:spPr>
            <a:xfrm>
              <a:off x="1229472" y="5047367"/>
              <a:ext cx="744882" cy="606641"/>
            </a:xfrm>
            <a:custGeom>
              <a:avLst/>
              <a:gdLst/>
              <a:ahLst/>
              <a:cxnLst/>
              <a:rect l="l" t="t" r="r" b="b"/>
              <a:pathLst>
                <a:path w="744882" h="606641" extrusionOk="0">
                  <a:moveTo>
                    <a:pt x="129084" y="54684"/>
                  </a:moveTo>
                  <a:cubicBezTo>
                    <a:pt x="129084" y="54684"/>
                    <a:pt x="6819" y="137742"/>
                    <a:pt x="112" y="331630"/>
                  </a:cubicBezTo>
                  <a:cubicBezTo>
                    <a:pt x="-2123" y="396675"/>
                    <a:pt x="29819" y="603761"/>
                    <a:pt x="29819" y="603761"/>
                  </a:cubicBezTo>
                  <a:lnTo>
                    <a:pt x="744882" y="606642"/>
                  </a:lnTo>
                  <a:lnTo>
                    <a:pt x="611139" y="51589"/>
                  </a:lnTo>
                  <a:lnTo>
                    <a:pt x="386168" y="0"/>
                  </a:lnTo>
                  <a:lnTo>
                    <a:pt x="129084" y="54684"/>
                  </a:lnTo>
                  <a:lnTo>
                    <a:pt x="129084" y="54684"/>
                  </a:lnTo>
                  <a:close/>
                </a:path>
              </a:pathLst>
            </a:custGeom>
            <a:solidFill>
              <a:srgbClr val="252E4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64" name="Google Shape;264;p44"/>
            <p:cNvSpPr/>
            <p:nvPr/>
          </p:nvSpPr>
          <p:spPr>
            <a:xfrm>
              <a:off x="1534302" y="5245941"/>
              <a:ext cx="243499" cy="408067"/>
            </a:xfrm>
            <a:custGeom>
              <a:avLst/>
              <a:gdLst/>
              <a:ahLst/>
              <a:cxnLst/>
              <a:rect l="l" t="t" r="r" b="b"/>
              <a:pathLst>
                <a:path w="243499" h="408067" extrusionOk="0">
                  <a:moveTo>
                    <a:pt x="97417" y="0"/>
                  </a:moveTo>
                  <a:lnTo>
                    <a:pt x="0" y="406434"/>
                  </a:lnTo>
                  <a:lnTo>
                    <a:pt x="243499" y="408068"/>
                  </a:lnTo>
                  <a:lnTo>
                    <a:pt x="97417" y="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65" name="Google Shape;265;p44"/>
            <p:cNvSpPr/>
            <p:nvPr/>
          </p:nvSpPr>
          <p:spPr>
            <a:xfrm>
              <a:off x="1627589" y="5157982"/>
              <a:ext cx="5281" cy="90968"/>
            </a:xfrm>
            <a:custGeom>
              <a:avLst/>
              <a:gdLst/>
              <a:ahLst/>
              <a:cxnLst/>
              <a:rect l="l" t="t" r="r" b="b"/>
              <a:pathLst>
                <a:path w="5281" h="90968" extrusionOk="0">
                  <a:moveTo>
                    <a:pt x="434" y="0"/>
                  </a:moveTo>
                  <a:cubicBezTo>
                    <a:pt x="1207" y="4385"/>
                    <a:pt x="1637" y="8813"/>
                    <a:pt x="1723" y="13284"/>
                  </a:cubicBezTo>
                  <a:cubicBezTo>
                    <a:pt x="2282" y="22226"/>
                    <a:pt x="2970" y="33232"/>
                    <a:pt x="3744" y="45441"/>
                  </a:cubicBezTo>
                  <a:cubicBezTo>
                    <a:pt x="4518" y="57650"/>
                    <a:pt x="4947" y="69387"/>
                    <a:pt x="5119" y="77598"/>
                  </a:cubicBezTo>
                  <a:cubicBezTo>
                    <a:pt x="5420" y="82069"/>
                    <a:pt x="5291" y="86540"/>
                    <a:pt x="4819" y="90968"/>
                  </a:cubicBezTo>
                  <a:cubicBezTo>
                    <a:pt x="4045" y="86583"/>
                    <a:pt x="3615" y="82155"/>
                    <a:pt x="3529" y="77684"/>
                  </a:cubicBezTo>
                  <a:cubicBezTo>
                    <a:pt x="2970" y="68785"/>
                    <a:pt x="2282" y="57736"/>
                    <a:pt x="1508" y="45570"/>
                  </a:cubicBezTo>
                  <a:cubicBezTo>
                    <a:pt x="734" y="33404"/>
                    <a:pt x="304" y="21624"/>
                    <a:pt x="176" y="13370"/>
                  </a:cubicBezTo>
                  <a:cubicBezTo>
                    <a:pt x="-125" y="8899"/>
                    <a:pt x="-39" y="4428"/>
                    <a:pt x="434" y="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66" name="Google Shape;266;p44"/>
            <p:cNvSpPr/>
            <p:nvPr/>
          </p:nvSpPr>
          <p:spPr>
            <a:xfrm>
              <a:off x="1656180" y="5202048"/>
              <a:ext cx="40738" cy="40196"/>
            </a:xfrm>
            <a:custGeom>
              <a:avLst/>
              <a:gdLst/>
              <a:ahLst/>
              <a:cxnLst/>
              <a:rect l="l" t="t" r="r" b="b"/>
              <a:pathLst>
                <a:path w="40738" h="40196" extrusionOk="0">
                  <a:moveTo>
                    <a:pt x="15951" y="731"/>
                  </a:moveTo>
                  <a:cubicBezTo>
                    <a:pt x="15951" y="731"/>
                    <a:pt x="14360" y="1290"/>
                    <a:pt x="11652" y="2794"/>
                  </a:cubicBezTo>
                  <a:cubicBezTo>
                    <a:pt x="8084" y="4944"/>
                    <a:pt x="5289" y="8082"/>
                    <a:pt x="3527" y="11823"/>
                  </a:cubicBezTo>
                  <a:cubicBezTo>
                    <a:pt x="775" y="17325"/>
                    <a:pt x="1119" y="23817"/>
                    <a:pt x="4386" y="29019"/>
                  </a:cubicBezTo>
                  <a:cubicBezTo>
                    <a:pt x="9416" y="37746"/>
                    <a:pt x="20594" y="40712"/>
                    <a:pt x="29278" y="35682"/>
                  </a:cubicBezTo>
                  <a:cubicBezTo>
                    <a:pt x="33749" y="33103"/>
                    <a:pt x="36930" y="28718"/>
                    <a:pt x="38005" y="23645"/>
                  </a:cubicBezTo>
                  <a:cubicBezTo>
                    <a:pt x="39553" y="17755"/>
                    <a:pt x="37919" y="11522"/>
                    <a:pt x="33706" y="7136"/>
                  </a:cubicBezTo>
                  <a:cubicBezTo>
                    <a:pt x="30869" y="4084"/>
                    <a:pt x="27214" y="1977"/>
                    <a:pt x="23173" y="1075"/>
                  </a:cubicBezTo>
                  <a:cubicBezTo>
                    <a:pt x="20336" y="430"/>
                    <a:pt x="18874" y="602"/>
                    <a:pt x="18616" y="387"/>
                  </a:cubicBezTo>
                  <a:cubicBezTo>
                    <a:pt x="18358" y="172"/>
                    <a:pt x="19046" y="387"/>
                    <a:pt x="19820" y="129"/>
                  </a:cubicBezTo>
                  <a:cubicBezTo>
                    <a:pt x="20981" y="-43"/>
                    <a:pt x="22185" y="-43"/>
                    <a:pt x="23345" y="129"/>
                  </a:cubicBezTo>
                  <a:cubicBezTo>
                    <a:pt x="27687" y="774"/>
                    <a:pt x="31729" y="2794"/>
                    <a:pt x="34824" y="5933"/>
                  </a:cubicBezTo>
                  <a:cubicBezTo>
                    <a:pt x="37016" y="8082"/>
                    <a:pt x="38693" y="10705"/>
                    <a:pt x="39725" y="13585"/>
                  </a:cubicBezTo>
                  <a:cubicBezTo>
                    <a:pt x="40885" y="16981"/>
                    <a:pt x="41057" y="20593"/>
                    <a:pt x="40198" y="24075"/>
                  </a:cubicBezTo>
                  <a:cubicBezTo>
                    <a:pt x="37919" y="35037"/>
                    <a:pt x="27214" y="42045"/>
                    <a:pt x="16252" y="39766"/>
                  </a:cubicBezTo>
                  <a:cubicBezTo>
                    <a:pt x="10577" y="38606"/>
                    <a:pt x="5676" y="35037"/>
                    <a:pt x="2796" y="30007"/>
                  </a:cubicBezTo>
                  <a:cubicBezTo>
                    <a:pt x="904" y="26955"/>
                    <a:pt x="-42" y="23473"/>
                    <a:pt x="1" y="19905"/>
                  </a:cubicBezTo>
                  <a:cubicBezTo>
                    <a:pt x="130" y="16895"/>
                    <a:pt x="904" y="13972"/>
                    <a:pt x="2280" y="11307"/>
                  </a:cubicBezTo>
                  <a:cubicBezTo>
                    <a:pt x="4257" y="7351"/>
                    <a:pt x="7439" y="4170"/>
                    <a:pt x="11394" y="2193"/>
                  </a:cubicBezTo>
                  <a:cubicBezTo>
                    <a:pt x="12426" y="1634"/>
                    <a:pt x="13543" y="1247"/>
                    <a:pt x="14704" y="1032"/>
                  </a:cubicBezTo>
                  <a:cubicBezTo>
                    <a:pt x="15521" y="688"/>
                    <a:pt x="15908" y="645"/>
                    <a:pt x="15951" y="731"/>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67" name="Google Shape;267;p44"/>
            <p:cNvSpPr/>
            <p:nvPr/>
          </p:nvSpPr>
          <p:spPr>
            <a:xfrm>
              <a:off x="1734204" y="5423912"/>
              <a:ext cx="40730" cy="40260"/>
            </a:xfrm>
            <a:custGeom>
              <a:avLst/>
              <a:gdLst/>
              <a:ahLst/>
              <a:cxnLst/>
              <a:rect l="l" t="t" r="r" b="b"/>
              <a:pathLst>
                <a:path w="40730" h="40260" extrusionOk="0">
                  <a:moveTo>
                    <a:pt x="15869" y="698"/>
                  </a:moveTo>
                  <a:cubicBezTo>
                    <a:pt x="15869" y="698"/>
                    <a:pt x="14278" y="1300"/>
                    <a:pt x="11570" y="2762"/>
                  </a:cubicBezTo>
                  <a:cubicBezTo>
                    <a:pt x="8044" y="4912"/>
                    <a:pt x="5207" y="8050"/>
                    <a:pt x="3487" y="11790"/>
                  </a:cubicBezTo>
                  <a:cubicBezTo>
                    <a:pt x="736" y="17293"/>
                    <a:pt x="1080" y="23784"/>
                    <a:pt x="4347" y="28986"/>
                  </a:cubicBezTo>
                  <a:cubicBezTo>
                    <a:pt x="9377" y="37714"/>
                    <a:pt x="20555" y="40680"/>
                    <a:pt x="29239" y="35650"/>
                  </a:cubicBezTo>
                  <a:cubicBezTo>
                    <a:pt x="33710" y="33071"/>
                    <a:pt x="36891" y="28685"/>
                    <a:pt x="37966" y="23613"/>
                  </a:cubicBezTo>
                  <a:cubicBezTo>
                    <a:pt x="39514" y="17723"/>
                    <a:pt x="37880" y="11489"/>
                    <a:pt x="33667" y="7104"/>
                  </a:cubicBezTo>
                  <a:cubicBezTo>
                    <a:pt x="30872" y="4095"/>
                    <a:pt x="27218" y="1945"/>
                    <a:pt x="23177" y="1042"/>
                  </a:cubicBezTo>
                  <a:cubicBezTo>
                    <a:pt x="20297" y="398"/>
                    <a:pt x="18620" y="570"/>
                    <a:pt x="18620" y="355"/>
                  </a:cubicBezTo>
                  <a:cubicBezTo>
                    <a:pt x="19007" y="183"/>
                    <a:pt x="19394" y="97"/>
                    <a:pt x="19824" y="97"/>
                  </a:cubicBezTo>
                  <a:cubicBezTo>
                    <a:pt x="20985" y="-32"/>
                    <a:pt x="22145" y="-32"/>
                    <a:pt x="23306" y="97"/>
                  </a:cubicBezTo>
                  <a:cubicBezTo>
                    <a:pt x="27691" y="742"/>
                    <a:pt x="31732" y="2805"/>
                    <a:pt x="34828" y="5943"/>
                  </a:cubicBezTo>
                  <a:cubicBezTo>
                    <a:pt x="37020" y="8093"/>
                    <a:pt x="38654" y="10672"/>
                    <a:pt x="39686" y="13553"/>
                  </a:cubicBezTo>
                  <a:cubicBezTo>
                    <a:pt x="40889" y="16906"/>
                    <a:pt x="41061" y="20560"/>
                    <a:pt x="40158" y="24042"/>
                  </a:cubicBezTo>
                  <a:cubicBezTo>
                    <a:pt x="37966" y="34962"/>
                    <a:pt x="27390" y="42056"/>
                    <a:pt x="16471" y="39863"/>
                  </a:cubicBezTo>
                  <a:cubicBezTo>
                    <a:pt x="10710" y="38702"/>
                    <a:pt x="5723" y="35091"/>
                    <a:pt x="2800" y="29975"/>
                  </a:cubicBezTo>
                  <a:cubicBezTo>
                    <a:pt x="908" y="26966"/>
                    <a:pt x="-81" y="23441"/>
                    <a:pt x="5" y="19872"/>
                  </a:cubicBezTo>
                  <a:cubicBezTo>
                    <a:pt x="91" y="16863"/>
                    <a:pt x="908" y="13940"/>
                    <a:pt x="2284" y="11274"/>
                  </a:cubicBezTo>
                  <a:cubicBezTo>
                    <a:pt x="4261" y="7319"/>
                    <a:pt x="7443" y="4138"/>
                    <a:pt x="11398" y="2160"/>
                  </a:cubicBezTo>
                  <a:cubicBezTo>
                    <a:pt x="12429" y="1644"/>
                    <a:pt x="13547" y="1257"/>
                    <a:pt x="14708" y="999"/>
                  </a:cubicBezTo>
                  <a:cubicBezTo>
                    <a:pt x="15095" y="828"/>
                    <a:pt x="15482" y="742"/>
                    <a:pt x="15869" y="698"/>
                  </a:cubicBezTo>
                  <a:lnTo>
                    <a:pt x="15869" y="698"/>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68" name="Google Shape;268;p44"/>
            <p:cNvSpPr/>
            <p:nvPr/>
          </p:nvSpPr>
          <p:spPr>
            <a:xfrm>
              <a:off x="1293555" y="5263524"/>
              <a:ext cx="203689" cy="64426"/>
            </a:xfrm>
            <a:custGeom>
              <a:avLst/>
              <a:gdLst/>
              <a:ahLst/>
              <a:cxnLst/>
              <a:rect l="l" t="t" r="r" b="b"/>
              <a:pathLst>
                <a:path w="203689" h="64426" extrusionOk="0">
                  <a:moveTo>
                    <a:pt x="203690" y="0"/>
                  </a:moveTo>
                  <a:cubicBezTo>
                    <a:pt x="203260" y="688"/>
                    <a:pt x="202744" y="1333"/>
                    <a:pt x="202142" y="1892"/>
                  </a:cubicBezTo>
                  <a:cubicBezTo>
                    <a:pt x="201110" y="3095"/>
                    <a:pt x="199563" y="4858"/>
                    <a:pt x="197456" y="7051"/>
                  </a:cubicBezTo>
                  <a:cubicBezTo>
                    <a:pt x="191437" y="13198"/>
                    <a:pt x="184989" y="18959"/>
                    <a:pt x="178196" y="24247"/>
                  </a:cubicBezTo>
                  <a:cubicBezTo>
                    <a:pt x="155583" y="41615"/>
                    <a:pt x="129488" y="53867"/>
                    <a:pt x="101673" y="60230"/>
                  </a:cubicBezTo>
                  <a:cubicBezTo>
                    <a:pt x="86411" y="63884"/>
                    <a:pt x="70677" y="65174"/>
                    <a:pt x="55028" y="64013"/>
                  </a:cubicBezTo>
                  <a:cubicBezTo>
                    <a:pt x="42131" y="63067"/>
                    <a:pt x="29707" y="58639"/>
                    <a:pt x="19174" y="51116"/>
                  </a:cubicBezTo>
                  <a:cubicBezTo>
                    <a:pt x="12123" y="45957"/>
                    <a:pt x="6492" y="39164"/>
                    <a:pt x="2708" y="31297"/>
                  </a:cubicBezTo>
                  <a:cubicBezTo>
                    <a:pt x="1763" y="29148"/>
                    <a:pt x="989" y="26955"/>
                    <a:pt x="387" y="24677"/>
                  </a:cubicBezTo>
                  <a:cubicBezTo>
                    <a:pt x="129" y="23903"/>
                    <a:pt x="0" y="23086"/>
                    <a:pt x="0" y="22269"/>
                  </a:cubicBezTo>
                  <a:cubicBezTo>
                    <a:pt x="215" y="22269"/>
                    <a:pt x="860" y="25536"/>
                    <a:pt x="3525" y="30867"/>
                  </a:cubicBezTo>
                  <a:cubicBezTo>
                    <a:pt x="7480" y="38391"/>
                    <a:pt x="13155" y="44882"/>
                    <a:pt x="20120" y="49740"/>
                  </a:cubicBezTo>
                  <a:cubicBezTo>
                    <a:pt x="30523" y="56877"/>
                    <a:pt x="42604" y="61133"/>
                    <a:pt x="55200" y="61992"/>
                  </a:cubicBezTo>
                  <a:cubicBezTo>
                    <a:pt x="70634" y="62981"/>
                    <a:pt x="86153" y="61648"/>
                    <a:pt x="101200" y="58037"/>
                  </a:cubicBezTo>
                  <a:cubicBezTo>
                    <a:pt x="128714" y="51718"/>
                    <a:pt x="154594" y="39766"/>
                    <a:pt x="177251" y="22957"/>
                  </a:cubicBezTo>
                  <a:cubicBezTo>
                    <a:pt x="184086" y="17841"/>
                    <a:pt x="190621" y="12338"/>
                    <a:pt x="196811" y="6492"/>
                  </a:cubicBezTo>
                  <a:lnTo>
                    <a:pt x="201841" y="1634"/>
                  </a:lnTo>
                  <a:cubicBezTo>
                    <a:pt x="203002" y="473"/>
                    <a:pt x="203604" y="0"/>
                    <a:pt x="203690" y="0"/>
                  </a:cubicBezTo>
                  <a:lnTo>
                    <a:pt x="203690" y="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69" name="Google Shape;269;p44"/>
            <p:cNvSpPr/>
            <p:nvPr/>
          </p:nvSpPr>
          <p:spPr>
            <a:xfrm>
              <a:off x="1293555" y="5303720"/>
              <a:ext cx="203689" cy="64402"/>
            </a:xfrm>
            <a:custGeom>
              <a:avLst/>
              <a:gdLst/>
              <a:ahLst/>
              <a:cxnLst/>
              <a:rect l="l" t="t" r="r" b="b"/>
              <a:pathLst>
                <a:path w="203689" h="64402" extrusionOk="0">
                  <a:moveTo>
                    <a:pt x="203690" y="0"/>
                  </a:moveTo>
                  <a:cubicBezTo>
                    <a:pt x="203260" y="688"/>
                    <a:pt x="202744" y="1333"/>
                    <a:pt x="202142" y="1892"/>
                  </a:cubicBezTo>
                  <a:cubicBezTo>
                    <a:pt x="201110" y="3095"/>
                    <a:pt x="199563" y="4901"/>
                    <a:pt x="197456" y="7094"/>
                  </a:cubicBezTo>
                  <a:cubicBezTo>
                    <a:pt x="171318" y="33662"/>
                    <a:pt x="138043" y="52105"/>
                    <a:pt x="101673" y="60187"/>
                  </a:cubicBezTo>
                  <a:cubicBezTo>
                    <a:pt x="86411" y="63841"/>
                    <a:pt x="70677" y="65131"/>
                    <a:pt x="55028" y="64013"/>
                  </a:cubicBezTo>
                  <a:cubicBezTo>
                    <a:pt x="42131" y="63068"/>
                    <a:pt x="29707" y="58596"/>
                    <a:pt x="19174" y="51116"/>
                  </a:cubicBezTo>
                  <a:cubicBezTo>
                    <a:pt x="12123" y="46000"/>
                    <a:pt x="6449" y="39207"/>
                    <a:pt x="2708" y="31340"/>
                  </a:cubicBezTo>
                  <a:cubicBezTo>
                    <a:pt x="1763" y="29191"/>
                    <a:pt x="989" y="26955"/>
                    <a:pt x="387" y="24677"/>
                  </a:cubicBezTo>
                  <a:cubicBezTo>
                    <a:pt x="129" y="23903"/>
                    <a:pt x="0" y="23086"/>
                    <a:pt x="0" y="22269"/>
                  </a:cubicBezTo>
                  <a:cubicBezTo>
                    <a:pt x="215" y="22269"/>
                    <a:pt x="860" y="25536"/>
                    <a:pt x="3525" y="30867"/>
                  </a:cubicBezTo>
                  <a:cubicBezTo>
                    <a:pt x="7480" y="38391"/>
                    <a:pt x="13155" y="44882"/>
                    <a:pt x="20120" y="49783"/>
                  </a:cubicBezTo>
                  <a:cubicBezTo>
                    <a:pt x="30523" y="56920"/>
                    <a:pt x="42647" y="61133"/>
                    <a:pt x="55200" y="61993"/>
                  </a:cubicBezTo>
                  <a:cubicBezTo>
                    <a:pt x="70634" y="62981"/>
                    <a:pt x="86153" y="61649"/>
                    <a:pt x="101200" y="58037"/>
                  </a:cubicBezTo>
                  <a:cubicBezTo>
                    <a:pt x="128714" y="51718"/>
                    <a:pt x="154594" y="39809"/>
                    <a:pt x="177251" y="23000"/>
                  </a:cubicBezTo>
                  <a:cubicBezTo>
                    <a:pt x="184086" y="17884"/>
                    <a:pt x="190621" y="12338"/>
                    <a:pt x="196811" y="6492"/>
                  </a:cubicBezTo>
                  <a:lnTo>
                    <a:pt x="201841" y="1634"/>
                  </a:lnTo>
                  <a:cubicBezTo>
                    <a:pt x="202400" y="1032"/>
                    <a:pt x="203002" y="473"/>
                    <a:pt x="203690" y="0"/>
                  </a:cubicBezTo>
                  <a:lnTo>
                    <a:pt x="203690" y="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0" name="Google Shape;270;p44"/>
            <p:cNvSpPr/>
            <p:nvPr/>
          </p:nvSpPr>
          <p:spPr>
            <a:xfrm>
              <a:off x="1263845" y="5291554"/>
              <a:ext cx="249998" cy="292777"/>
            </a:xfrm>
            <a:custGeom>
              <a:avLst/>
              <a:gdLst/>
              <a:ahLst/>
              <a:cxnLst/>
              <a:rect l="l" t="t" r="r" b="b"/>
              <a:pathLst>
                <a:path w="249998" h="292777" extrusionOk="0">
                  <a:moveTo>
                    <a:pt x="239719" y="0"/>
                  </a:moveTo>
                  <a:cubicBezTo>
                    <a:pt x="239891" y="559"/>
                    <a:pt x="239977" y="1118"/>
                    <a:pt x="240020" y="1719"/>
                  </a:cubicBezTo>
                  <a:cubicBezTo>
                    <a:pt x="240020" y="2966"/>
                    <a:pt x="240321" y="4686"/>
                    <a:pt x="240579" y="6835"/>
                  </a:cubicBezTo>
                  <a:cubicBezTo>
                    <a:pt x="241095" y="11478"/>
                    <a:pt x="241826" y="18099"/>
                    <a:pt x="242728" y="26568"/>
                  </a:cubicBezTo>
                  <a:cubicBezTo>
                    <a:pt x="244534" y="43764"/>
                    <a:pt x="247973" y="68398"/>
                    <a:pt x="249521" y="99222"/>
                  </a:cubicBezTo>
                  <a:cubicBezTo>
                    <a:pt x="250424" y="116032"/>
                    <a:pt x="250037" y="132884"/>
                    <a:pt x="248446" y="149651"/>
                  </a:cubicBezTo>
                  <a:cubicBezTo>
                    <a:pt x="246684" y="168953"/>
                    <a:pt x="242341" y="187955"/>
                    <a:pt x="235549" y="206097"/>
                  </a:cubicBezTo>
                  <a:cubicBezTo>
                    <a:pt x="228069" y="226303"/>
                    <a:pt x="216160" y="244574"/>
                    <a:pt x="200769" y="259620"/>
                  </a:cubicBezTo>
                  <a:cubicBezTo>
                    <a:pt x="192601" y="267531"/>
                    <a:pt x="183401" y="274323"/>
                    <a:pt x="173427" y="279826"/>
                  </a:cubicBezTo>
                  <a:cubicBezTo>
                    <a:pt x="163110" y="285458"/>
                    <a:pt x="151975" y="289370"/>
                    <a:pt x="140411" y="291477"/>
                  </a:cubicBezTo>
                  <a:cubicBezTo>
                    <a:pt x="117368" y="295217"/>
                    <a:pt x="93723" y="290832"/>
                    <a:pt x="73560" y="279095"/>
                  </a:cubicBezTo>
                  <a:cubicBezTo>
                    <a:pt x="54730" y="268434"/>
                    <a:pt x="38910" y="253258"/>
                    <a:pt x="27431" y="234901"/>
                  </a:cubicBezTo>
                  <a:cubicBezTo>
                    <a:pt x="17328" y="218307"/>
                    <a:pt x="10063" y="200165"/>
                    <a:pt x="5936" y="181206"/>
                  </a:cubicBezTo>
                  <a:cubicBezTo>
                    <a:pt x="2282" y="164697"/>
                    <a:pt x="261" y="147888"/>
                    <a:pt x="3" y="130992"/>
                  </a:cubicBezTo>
                  <a:cubicBezTo>
                    <a:pt x="-83" y="106617"/>
                    <a:pt x="1637" y="82327"/>
                    <a:pt x="5162" y="58209"/>
                  </a:cubicBezTo>
                  <a:cubicBezTo>
                    <a:pt x="6409" y="49611"/>
                    <a:pt x="7355" y="43163"/>
                    <a:pt x="7999" y="38563"/>
                  </a:cubicBezTo>
                  <a:cubicBezTo>
                    <a:pt x="8343" y="36413"/>
                    <a:pt x="8644" y="34736"/>
                    <a:pt x="8816" y="33447"/>
                  </a:cubicBezTo>
                  <a:cubicBezTo>
                    <a:pt x="8902" y="32845"/>
                    <a:pt x="9031" y="32286"/>
                    <a:pt x="9203" y="31727"/>
                  </a:cubicBezTo>
                  <a:cubicBezTo>
                    <a:pt x="9203" y="32329"/>
                    <a:pt x="9203" y="32888"/>
                    <a:pt x="9203" y="33490"/>
                  </a:cubicBezTo>
                  <a:cubicBezTo>
                    <a:pt x="9203" y="34779"/>
                    <a:pt x="8859" y="36456"/>
                    <a:pt x="8601" y="38606"/>
                  </a:cubicBezTo>
                  <a:cubicBezTo>
                    <a:pt x="8042" y="43249"/>
                    <a:pt x="7225" y="49869"/>
                    <a:pt x="6151" y="58295"/>
                  </a:cubicBezTo>
                  <a:cubicBezTo>
                    <a:pt x="3012" y="82370"/>
                    <a:pt x="1551" y="106660"/>
                    <a:pt x="1852" y="130949"/>
                  </a:cubicBezTo>
                  <a:cubicBezTo>
                    <a:pt x="2196" y="147673"/>
                    <a:pt x="4259" y="164353"/>
                    <a:pt x="7956" y="180690"/>
                  </a:cubicBezTo>
                  <a:cubicBezTo>
                    <a:pt x="12169" y="199390"/>
                    <a:pt x="19392" y="217318"/>
                    <a:pt x="29452" y="233654"/>
                  </a:cubicBezTo>
                  <a:cubicBezTo>
                    <a:pt x="40672" y="251710"/>
                    <a:pt x="56235" y="266671"/>
                    <a:pt x="74721" y="277161"/>
                  </a:cubicBezTo>
                  <a:cubicBezTo>
                    <a:pt x="94454" y="288639"/>
                    <a:pt x="117583" y="292938"/>
                    <a:pt x="140110" y="289241"/>
                  </a:cubicBezTo>
                  <a:cubicBezTo>
                    <a:pt x="151416" y="287221"/>
                    <a:pt x="162336" y="283394"/>
                    <a:pt x="172439" y="277848"/>
                  </a:cubicBezTo>
                  <a:cubicBezTo>
                    <a:pt x="182241" y="272475"/>
                    <a:pt x="191312" y="265811"/>
                    <a:pt x="199351" y="258030"/>
                  </a:cubicBezTo>
                  <a:cubicBezTo>
                    <a:pt x="214570" y="243241"/>
                    <a:pt x="226306" y="225228"/>
                    <a:pt x="233743" y="205366"/>
                  </a:cubicBezTo>
                  <a:cubicBezTo>
                    <a:pt x="240493" y="187396"/>
                    <a:pt x="244835" y="168609"/>
                    <a:pt x="246641" y="149478"/>
                  </a:cubicBezTo>
                  <a:cubicBezTo>
                    <a:pt x="248317" y="132798"/>
                    <a:pt x="248747" y="116032"/>
                    <a:pt x="247973" y="99308"/>
                  </a:cubicBezTo>
                  <a:cubicBezTo>
                    <a:pt x="246641" y="68570"/>
                    <a:pt x="243674" y="43808"/>
                    <a:pt x="241912" y="26654"/>
                  </a:cubicBezTo>
                  <a:cubicBezTo>
                    <a:pt x="241052" y="18056"/>
                    <a:pt x="240493" y="11392"/>
                    <a:pt x="240149" y="6878"/>
                  </a:cubicBezTo>
                  <a:cubicBezTo>
                    <a:pt x="240149" y="4729"/>
                    <a:pt x="239891" y="3009"/>
                    <a:pt x="239805" y="1719"/>
                  </a:cubicBezTo>
                  <a:cubicBezTo>
                    <a:pt x="239719" y="430"/>
                    <a:pt x="239719" y="0"/>
                    <a:pt x="239719" y="0"/>
                  </a:cubicBezTo>
                  <a:lnTo>
                    <a:pt x="239719" y="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1" name="Google Shape;271;p44"/>
            <p:cNvSpPr/>
            <p:nvPr/>
          </p:nvSpPr>
          <p:spPr>
            <a:xfrm>
              <a:off x="1279712" y="5504530"/>
              <a:ext cx="218091" cy="101689"/>
            </a:xfrm>
            <a:custGeom>
              <a:avLst/>
              <a:gdLst/>
              <a:ahLst/>
              <a:cxnLst/>
              <a:rect l="l" t="t" r="r" b="b"/>
              <a:pathLst>
                <a:path w="218091" h="101689" extrusionOk="0">
                  <a:moveTo>
                    <a:pt x="129" y="0"/>
                  </a:moveTo>
                  <a:cubicBezTo>
                    <a:pt x="7867" y="26224"/>
                    <a:pt x="11178" y="33017"/>
                    <a:pt x="25665" y="53953"/>
                  </a:cubicBezTo>
                  <a:cubicBezTo>
                    <a:pt x="39036" y="73815"/>
                    <a:pt x="58639" y="88647"/>
                    <a:pt x="81338" y="96170"/>
                  </a:cubicBezTo>
                  <a:cubicBezTo>
                    <a:pt x="114355" y="107563"/>
                    <a:pt x="150940" y="101071"/>
                    <a:pt x="177981" y="78974"/>
                  </a:cubicBezTo>
                  <a:cubicBezTo>
                    <a:pt x="204249" y="57006"/>
                    <a:pt x="213535" y="23086"/>
                    <a:pt x="218092" y="86"/>
                  </a:cubicBezTo>
                  <a:cubicBezTo>
                    <a:pt x="206656" y="15477"/>
                    <a:pt x="194490" y="37359"/>
                    <a:pt x="180088" y="50041"/>
                  </a:cubicBezTo>
                  <a:cubicBezTo>
                    <a:pt x="165686" y="62723"/>
                    <a:pt x="146641" y="73815"/>
                    <a:pt x="127639" y="77125"/>
                  </a:cubicBezTo>
                  <a:cubicBezTo>
                    <a:pt x="101845" y="81424"/>
                    <a:pt x="71107" y="73686"/>
                    <a:pt x="49052" y="59671"/>
                  </a:cubicBezTo>
                  <a:cubicBezTo>
                    <a:pt x="26998" y="45656"/>
                    <a:pt x="13671" y="20549"/>
                    <a:pt x="0" y="43"/>
                  </a:cubicBezTo>
                </a:path>
              </a:pathLst>
            </a:cu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2" name="Google Shape;272;p44"/>
            <p:cNvSpPr/>
            <p:nvPr/>
          </p:nvSpPr>
          <p:spPr>
            <a:xfrm>
              <a:off x="1298241" y="5337769"/>
              <a:ext cx="122050" cy="43604"/>
            </a:xfrm>
            <a:custGeom>
              <a:avLst/>
              <a:gdLst/>
              <a:ahLst/>
              <a:cxnLst/>
              <a:rect l="l" t="t" r="r" b="b"/>
              <a:pathLst>
                <a:path w="122050" h="43604" extrusionOk="0">
                  <a:moveTo>
                    <a:pt x="0" y="0"/>
                  </a:moveTo>
                  <a:cubicBezTo>
                    <a:pt x="9974" y="22183"/>
                    <a:pt x="30179" y="38047"/>
                    <a:pt x="54125" y="42432"/>
                  </a:cubicBezTo>
                  <a:cubicBezTo>
                    <a:pt x="77383" y="46731"/>
                    <a:pt x="107520" y="39379"/>
                    <a:pt x="122051" y="17540"/>
                  </a:cubicBezTo>
                  <a:cubicBezTo>
                    <a:pt x="70892" y="35510"/>
                    <a:pt x="20034" y="35940"/>
                    <a:pt x="0" y="0"/>
                  </a:cubicBezTo>
                </a:path>
              </a:pathLst>
            </a:cu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3" name="Google Shape;273;p44"/>
            <p:cNvSpPr/>
            <p:nvPr/>
          </p:nvSpPr>
          <p:spPr>
            <a:xfrm>
              <a:off x="1655152" y="5226336"/>
              <a:ext cx="63494" cy="48150"/>
            </a:xfrm>
            <a:custGeom>
              <a:avLst/>
              <a:gdLst/>
              <a:ahLst/>
              <a:cxnLst/>
              <a:rect l="l" t="t" r="r" b="b"/>
              <a:pathLst>
                <a:path w="63494" h="48150" extrusionOk="0">
                  <a:moveTo>
                    <a:pt x="63494" y="48022"/>
                  </a:moveTo>
                  <a:cubicBezTo>
                    <a:pt x="62420" y="48194"/>
                    <a:pt x="61259" y="48194"/>
                    <a:pt x="60184" y="48022"/>
                  </a:cubicBezTo>
                  <a:cubicBezTo>
                    <a:pt x="57261" y="47635"/>
                    <a:pt x="54380" y="46990"/>
                    <a:pt x="51586" y="46130"/>
                  </a:cubicBezTo>
                  <a:cubicBezTo>
                    <a:pt x="32412" y="40456"/>
                    <a:pt x="15990" y="27988"/>
                    <a:pt x="5371" y="11050"/>
                  </a:cubicBezTo>
                  <a:cubicBezTo>
                    <a:pt x="3737" y="8514"/>
                    <a:pt x="2319" y="5891"/>
                    <a:pt x="1072" y="3140"/>
                  </a:cubicBezTo>
                  <a:cubicBezTo>
                    <a:pt x="255" y="1162"/>
                    <a:pt x="-132" y="87"/>
                    <a:pt x="40" y="1"/>
                  </a:cubicBezTo>
                  <a:cubicBezTo>
                    <a:pt x="212" y="-84"/>
                    <a:pt x="2362" y="4042"/>
                    <a:pt x="6575" y="10190"/>
                  </a:cubicBezTo>
                  <a:cubicBezTo>
                    <a:pt x="12121" y="18100"/>
                    <a:pt x="18870" y="25151"/>
                    <a:pt x="26522" y="31041"/>
                  </a:cubicBezTo>
                  <a:cubicBezTo>
                    <a:pt x="34261" y="36844"/>
                    <a:pt x="42859" y="41444"/>
                    <a:pt x="51973" y="44626"/>
                  </a:cubicBezTo>
                  <a:cubicBezTo>
                    <a:pt x="58980" y="46818"/>
                    <a:pt x="63537" y="47635"/>
                    <a:pt x="63494" y="48022"/>
                  </a:cubicBezTo>
                  <a:lnTo>
                    <a:pt x="63494" y="48022"/>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4" name="Google Shape;274;p44"/>
            <p:cNvSpPr/>
            <p:nvPr/>
          </p:nvSpPr>
          <p:spPr>
            <a:xfrm>
              <a:off x="1659147" y="5229132"/>
              <a:ext cx="64851" cy="42278"/>
            </a:xfrm>
            <a:custGeom>
              <a:avLst/>
              <a:gdLst/>
              <a:ahLst/>
              <a:cxnLst/>
              <a:rect l="l" t="t" r="r" b="b"/>
              <a:pathLst>
                <a:path w="64851" h="42278" extrusionOk="0">
                  <a:moveTo>
                    <a:pt x="0" y="0"/>
                  </a:moveTo>
                  <a:cubicBezTo>
                    <a:pt x="5288" y="17970"/>
                    <a:pt x="25236" y="34737"/>
                    <a:pt x="42991" y="40626"/>
                  </a:cubicBezTo>
                  <a:cubicBezTo>
                    <a:pt x="46473" y="41916"/>
                    <a:pt x="50170" y="42475"/>
                    <a:pt x="53867" y="42217"/>
                  </a:cubicBezTo>
                  <a:cubicBezTo>
                    <a:pt x="57607" y="41959"/>
                    <a:pt x="61047" y="40067"/>
                    <a:pt x="63239" y="37015"/>
                  </a:cubicBezTo>
                  <a:cubicBezTo>
                    <a:pt x="66979" y="31297"/>
                    <a:pt x="63755" y="23172"/>
                    <a:pt x="58252" y="19131"/>
                  </a:cubicBezTo>
                  <a:cubicBezTo>
                    <a:pt x="52406" y="15563"/>
                    <a:pt x="45871" y="13241"/>
                    <a:pt x="39079" y="12295"/>
                  </a:cubicBezTo>
                  <a:cubicBezTo>
                    <a:pt x="25364" y="9114"/>
                    <a:pt x="12983" y="16035"/>
                    <a:pt x="1634" y="4514"/>
                  </a:cubicBezTo>
                </a:path>
              </a:pathLst>
            </a:cu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5" name="Google Shape;275;p44"/>
            <p:cNvSpPr/>
            <p:nvPr/>
          </p:nvSpPr>
          <p:spPr>
            <a:xfrm>
              <a:off x="1278938" y="5153597"/>
              <a:ext cx="229183" cy="66697"/>
            </a:xfrm>
            <a:custGeom>
              <a:avLst/>
              <a:gdLst/>
              <a:ahLst/>
              <a:cxnLst/>
              <a:rect l="l" t="t" r="r" b="b"/>
              <a:pathLst>
                <a:path w="229183" h="66697" extrusionOk="0">
                  <a:moveTo>
                    <a:pt x="0" y="42260"/>
                  </a:moveTo>
                  <a:cubicBezTo>
                    <a:pt x="32071" y="70290"/>
                    <a:pt x="77383" y="71494"/>
                    <a:pt x="118181" y="59456"/>
                  </a:cubicBezTo>
                  <a:cubicBezTo>
                    <a:pt x="158980" y="47419"/>
                    <a:pt x="194533" y="24763"/>
                    <a:pt x="229183" y="0"/>
                  </a:cubicBezTo>
                  <a:cubicBezTo>
                    <a:pt x="191394" y="7523"/>
                    <a:pt x="159151" y="24763"/>
                    <a:pt x="121019" y="30394"/>
                  </a:cubicBezTo>
                  <a:cubicBezTo>
                    <a:pt x="84606" y="35768"/>
                    <a:pt x="46731" y="36327"/>
                    <a:pt x="10920" y="24161"/>
                  </a:cubicBezTo>
                </a:path>
              </a:pathLst>
            </a:cu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6" name="Google Shape;276;p44"/>
            <p:cNvSpPr/>
            <p:nvPr/>
          </p:nvSpPr>
          <p:spPr>
            <a:xfrm>
              <a:off x="1702439" y="5347657"/>
              <a:ext cx="191523" cy="283165"/>
            </a:xfrm>
            <a:custGeom>
              <a:avLst/>
              <a:gdLst/>
              <a:ahLst/>
              <a:cxnLst/>
              <a:rect l="l" t="t" r="r" b="b"/>
              <a:pathLst>
                <a:path w="191523" h="283165" extrusionOk="0">
                  <a:moveTo>
                    <a:pt x="191524" y="278751"/>
                  </a:moveTo>
                  <a:cubicBezTo>
                    <a:pt x="191266" y="278967"/>
                    <a:pt x="191008" y="279138"/>
                    <a:pt x="190707" y="279224"/>
                  </a:cubicBezTo>
                  <a:cubicBezTo>
                    <a:pt x="189890" y="279654"/>
                    <a:pt x="189030" y="280041"/>
                    <a:pt x="188170" y="280385"/>
                  </a:cubicBezTo>
                  <a:cubicBezTo>
                    <a:pt x="184817" y="281718"/>
                    <a:pt x="181292" y="282621"/>
                    <a:pt x="177723" y="282965"/>
                  </a:cubicBezTo>
                  <a:cubicBezTo>
                    <a:pt x="164439" y="284082"/>
                    <a:pt x="151155" y="280514"/>
                    <a:pt x="140193" y="272905"/>
                  </a:cubicBezTo>
                  <a:cubicBezTo>
                    <a:pt x="125920" y="263834"/>
                    <a:pt x="112937" y="248572"/>
                    <a:pt x="99051" y="231634"/>
                  </a:cubicBezTo>
                  <a:cubicBezTo>
                    <a:pt x="84133" y="213062"/>
                    <a:pt x="70763" y="193286"/>
                    <a:pt x="59026" y="172565"/>
                  </a:cubicBezTo>
                  <a:cubicBezTo>
                    <a:pt x="37703" y="134862"/>
                    <a:pt x="21409" y="94536"/>
                    <a:pt x="10490" y="52621"/>
                  </a:cubicBezTo>
                  <a:cubicBezTo>
                    <a:pt x="6191" y="36542"/>
                    <a:pt x="3697" y="23387"/>
                    <a:pt x="2107" y="14230"/>
                  </a:cubicBezTo>
                  <a:cubicBezTo>
                    <a:pt x="1419" y="9931"/>
                    <a:pt x="860" y="6276"/>
                    <a:pt x="430" y="3697"/>
                  </a:cubicBezTo>
                  <a:cubicBezTo>
                    <a:pt x="215" y="2493"/>
                    <a:pt x="86" y="1247"/>
                    <a:pt x="0" y="0"/>
                  </a:cubicBezTo>
                  <a:cubicBezTo>
                    <a:pt x="430" y="1161"/>
                    <a:pt x="731" y="2364"/>
                    <a:pt x="903" y="3611"/>
                  </a:cubicBezTo>
                  <a:lnTo>
                    <a:pt x="2966" y="14058"/>
                  </a:lnTo>
                  <a:cubicBezTo>
                    <a:pt x="4815" y="23129"/>
                    <a:pt x="7695" y="36241"/>
                    <a:pt x="11994" y="52191"/>
                  </a:cubicBezTo>
                  <a:cubicBezTo>
                    <a:pt x="23301" y="93806"/>
                    <a:pt x="39766" y="133873"/>
                    <a:pt x="60961" y="171447"/>
                  </a:cubicBezTo>
                  <a:cubicBezTo>
                    <a:pt x="72654" y="192082"/>
                    <a:pt x="85938" y="211772"/>
                    <a:pt x="100684" y="230344"/>
                  </a:cubicBezTo>
                  <a:cubicBezTo>
                    <a:pt x="114398" y="247282"/>
                    <a:pt x="127209" y="262544"/>
                    <a:pt x="141052" y="271572"/>
                  </a:cubicBezTo>
                  <a:cubicBezTo>
                    <a:pt x="151757" y="279181"/>
                    <a:pt x="164697" y="282879"/>
                    <a:pt x="177809" y="282105"/>
                  </a:cubicBezTo>
                  <a:cubicBezTo>
                    <a:pt x="182495" y="281632"/>
                    <a:pt x="187138" y="280471"/>
                    <a:pt x="191524" y="278751"/>
                  </a:cubicBezTo>
                  <a:lnTo>
                    <a:pt x="191524" y="278751"/>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7" name="Google Shape;277;p44"/>
            <p:cNvSpPr/>
            <p:nvPr/>
          </p:nvSpPr>
          <p:spPr>
            <a:xfrm>
              <a:off x="1739368" y="5467816"/>
              <a:ext cx="160397" cy="162205"/>
            </a:xfrm>
            <a:custGeom>
              <a:avLst/>
              <a:gdLst/>
              <a:ahLst/>
              <a:cxnLst/>
              <a:rect l="l" t="t" r="r" b="b"/>
              <a:pathLst>
                <a:path w="160397" h="162205" extrusionOk="0">
                  <a:moveTo>
                    <a:pt x="0" y="0"/>
                  </a:moveTo>
                  <a:cubicBezTo>
                    <a:pt x="0" y="0"/>
                    <a:pt x="63454" y="79791"/>
                    <a:pt x="109755" y="99351"/>
                  </a:cubicBezTo>
                  <a:cubicBezTo>
                    <a:pt x="125447" y="106015"/>
                    <a:pt x="142729" y="111432"/>
                    <a:pt x="153434" y="124673"/>
                  </a:cubicBezTo>
                  <a:cubicBezTo>
                    <a:pt x="158851" y="130821"/>
                    <a:pt x="161301" y="139032"/>
                    <a:pt x="160097" y="147114"/>
                  </a:cubicBezTo>
                  <a:cubicBezTo>
                    <a:pt x="159925" y="148060"/>
                    <a:pt x="159624" y="149006"/>
                    <a:pt x="159237" y="149865"/>
                  </a:cubicBezTo>
                  <a:cubicBezTo>
                    <a:pt x="152574" y="166847"/>
                    <a:pt x="120546" y="164482"/>
                    <a:pt x="105886" y="153734"/>
                  </a:cubicBezTo>
                  <a:cubicBezTo>
                    <a:pt x="99480" y="149049"/>
                    <a:pt x="103264" y="152058"/>
                    <a:pt x="98105" y="148189"/>
                  </a:cubicBezTo>
                  <a:cubicBezTo>
                    <a:pt x="83273" y="137011"/>
                    <a:pt x="3869" y="45054"/>
                    <a:pt x="0" y="0"/>
                  </a:cubicBezTo>
                  <a:lnTo>
                    <a:pt x="0" y="0"/>
                  </a:lnTo>
                  <a:close/>
                </a:path>
              </a:pathLst>
            </a:cu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8" name="Google Shape;278;p44"/>
            <p:cNvSpPr/>
            <p:nvPr/>
          </p:nvSpPr>
          <p:spPr>
            <a:xfrm>
              <a:off x="1390714" y="4382817"/>
              <a:ext cx="449897" cy="613992"/>
            </a:xfrm>
            <a:custGeom>
              <a:avLst/>
              <a:gdLst/>
              <a:ahLst/>
              <a:cxnLst/>
              <a:rect l="l" t="t" r="r" b="b"/>
              <a:pathLst>
                <a:path w="449897" h="613992" extrusionOk="0">
                  <a:moveTo>
                    <a:pt x="68527" y="8082"/>
                  </a:moveTo>
                  <a:lnTo>
                    <a:pt x="109024" y="0"/>
                  </a:lnTo>
                  <a:lnTo>
                    <a:pt x="309318" y="2407"/>
                  </a:lnTo>
                  <a:lnTo>
                    <a:pt x="411077" y="24720"/>
                  </a:lnTo>
                  <a:lnTo>
                    <a:pt x="449897" y="593013"/>
                  </a:lnTo>
                  <a:lnTo>
                    <a:pt x="0" y="613993"/>
                  </a:lnTo>
                  <a:lnTo>
                    <a:pt x="68527" y="808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9" name="Google Shape;279;p44"/>
            <p:cNvSpPr/>
            <p:nvPr/>
          </p:nvSpPr>
          <p:spPr>
            <a:xfrm>
              <a:off x="1744226" y="4391544"/>
              <a:ext cx="312456" cy="585318"/>
            </a:xfrm>
            <a:custGeom>
              <a:avLst/>
              <a:gdLst/>
              <a:ahLst/>
              <a:cxnLst/>
              <a:rect l="l" t="t" r="r" b="b"/>
              <a:pathLst>
                <a:path w="312456" h="585318" extrusionOk="0">
                  <a:moveTo>
                    <a:pt x="6363" y="558148"/>
                  </a:moveTo>
                  <a:lnTo>
                    <a:pt x="15950" y="299688"/>
                  </a:lnTo>
                  <a:lnTo>
                    <a:pt x="0" y="0"/>
                  </a:lnTo>
                  <a:cubicBezTo>
                    <a:pt x="63282" y="16294"/>
                    <a:pt x="149823" y="34393"/>
                    <a:pt x="197757" y="89034"/>
                  </a:cubicBezTo>
                  <a:cubicBezTo>
                    <a:pt x="228839" y="124501"/>
                    <a:pt x="259320" y="169856"/>
                    <a:pt x="270841" y="242897"/>
                  </a:cubicBezTo>
                  <a:cubicBezTo>
                    <a:pt x="284082" y="328879"/>
                    <a:pt x="301537" y="493318"/>
                    <a:pt x="312456" y="585318"/>
                  </a:cubicBezTo>
                </a:path>
              </a:pathLst>
            </a:custGeom>
            <a:solidFill>
              <a:srgbClr val="252E4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0" name="Google Shape;280;p44"/>
            <p:cNvSpPr/>
            <p:nvPr/>
          </p:nvSpPr>
          <p:spPr>
            <a:xfrm>
              <a:off x="1164686" y="4385999"/>
              <a:ext cx="706448" cy="802499"/>
            </a:xfrm>
            <a:custGeom>
              <a:avLst/>
              <a:gdLst/>
              <a:ahLst/>
              <a:cxnLst/>
              <a:rect l="l" t="t" r="r" b="b"/>
              <a:pathLst>
                <a:path w="706448" h="802499" extrusionOk="0">
                  <a:moveTo>
                    <a:pt x="649529" y="521305"/>
                  </a:moveTo>
                  <a:lnTo>
                    <a:pt x="338491" y="571819"/>
                  </a:lnTo>
                  <a:lnTo>
                    <a:pt x="327485" y="379737"/>
                  </a:lnTo>
                  <a:lnTo>
                    <a:pt x="310289" y="0"/>
                  </a:lnTo>
                  <a:cubicBezTo>
                    <a:pt x="220009" y="3697"/>
                    <a:pt x="117261" y="78286"/>
                    <a:pt x="86437" y="136409"/>
                  </a:cubicBezTo>
                  <a:cubicBezTo>
                    <a:pt x="64941" y="176735"/>
                    <a:pt x="46928" y="223595"/>
                    <a:pt x="41297" y="268950"/>
                  </a:cubicBezTo>
                  <a:cubicBezTo>
                    <a:pt x="30506" y="354931"/>
                    <a:pt x="12235" y="502260"/>
                    <a:pt x="1315" y="594303"/>
                  </a:cubicBezTo>
                  <a:cubicBezTo>
                    <a:pt x="-5391" y="650965"/>
                    <a:pt x="13783" y="707583"/>
                    <a:pt x="53506" y="748554"/>
                  </a:cubicBezTo>
                  <a:lnTo>
                    <a:pt x="53506" y="748554"/>
                  </a:lnTo>
                  <a:cubicBezTo>
                    <a:pt x="98646" y="795113"/>
                    <a:pt x="169323" y="811234"/>
                    <a:pt x="232863" y="798079"/>
                  </a:cubicBezTo>
                  <a:lnTo>
                    <a:pt x="706448" y="664808"/>
                  </a:lnTo>
                  <a:lnTo>
                    <a:pt x="649529" y="521305"/>
                  </a:lnTo>
                  <a:close/>
                </a:path>
              </a:pathLst>
            </a:custGeom>
            <a:solidFill>
              <a:srgbClr val="252E4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1" name="Google Shape;281;p44"/>
            <p:cNvSpPr/>
            <p:nvPr/>
          </p:nvSpPr>
          <p:spPr>
            <a:xfrm>
              <a:off x="1780639" y="4400615"/>
              <a:ext cx="70977" cy="503206"/>
            </a:xfrm>
            <a:custGeom>
              <a:avLst/>
              <a:gdLst/>
              <a:ahLst/>
              <a:cxnLst/>
              <a:rect l="l" t="t" r="r" b="b"/>
              <a:pathLst>
                <a:path w="70977" h="503206" extrusionOk="0">
                  <a:moveTo>
                    <a:pt x="731" y="503206"/>
                  </a:moveTo>
                  <a:cubicBezTo>
                    <a:pt x="731" y="502819"/>
                    <a:pt x="817" y="502475"/>
                    <a:pt x="946" y="502131"/>
                  </a:cubicBezTo>
                  <a:cubicBezTo>
                    <a:pt x="1204" y="501357"/>
                    <a:pt x="1505" y="500325"/>
                    <a:pt x="1849" y="499036"/>
                  </a:cubicBezTo>
                  <a:cubicBezTo>
                    <a:pt x="2751" y="496155"/>
                    <a:pt x="3955" y="492157"/>
                    <a:pt x="5546" y="487041"/>
                  </a:cubicBezTo>
                  <a:cubicBezTo>
                    <a:pt x="8899" y="476466"/>
                    <a:pt x="13671" y="461247"/>
                    <a:pt x="19604" y="442417"/>
                  </a:cubicBezTo>
                  <a:lnTo>
                    <a:pt x="68398" y="290058"/>
                  </a:lnTo>
                  <a:lnTo>
                    <a:pt x="69043" y="291391"/>
                  </a:lnTo>
                  <a:lnTo>
                    <a:pt x="18615" y="270541"/>
                  </a:lnTo>
                  <a:lnTo>
                    <a:pt x="16637" y="269724"/>
                  </a:lnTo>
                  <a:lnTo>
                    <a:pt x="18400" y="268563"/>
                  </a:lnTo>
                  <a:lnTo>
                    <a:pt x="30051" y="260910"/>
                  </a:lnTo>
                  <a:lnTo>
                    <a:pt x="68097" y="236062"/>
                  </a:lnTo>
                  <a:lnTo>
                    <a:pt x="67667" y="237266"/>
                  </a:lnTo>
                  <a:cubicBezTo>
                    <a:pt x="48322" y="170114"/>
                    <a:pt x="31297" y="110873"/>
                    <a:pt x="19045" y="68269"/>
                  </a:cubicBezTo>
                  <a:cubicBezTo>
                    <a:pt x="13069" y="47118"/>
                    <a:pt x="8254" y="30093"/>
                    <a:pt x="4858" y="18228"/>
                  </a:cubicBezTo>
                  <a:cubicBezTo>
                    <a:pt x="3310" y="12424"/>
                    <a:pt x="2064" y="7910"/>
                    <a:pt x="1161" y="4686"/>
                  </a:cubicBezTo>
                  <a:cubicBezTo>
                    <a:pt x="774" y="3267"/>
                    <a:pt x="473" y="2107"/>
                    <a:pt x="258" y="1204"/>
                  </a:cubicBezTo>
                  <a:cubicBezTo>
                    <a:pt x="129" y="817"/>
                    <a:pt x="43" y="430"/>
                    <a:pt x="0" y="0"/>
                  </a:cubicBezTo>
                  <a:cubicBezTo>
                    <a:pt x="0" y="0"/>
                    <a:pt x="0" y="344"/>
                    <a:pt x="430" y="1118"/>
                  </a:cubicBezTo>
                  <a:lnTo>
                    <a:pt x="1548" y="4600"/>
                  </a:lnTo>
                  <a:cubicBezTo>
                    <a:pt x="2536" y="7781"/>
                    <a:pt x="3912" y="12252"/>
                    <a:pt x="5632" y="18013"/>
                  </a:cubicBezTo>
                  <a:lnTo>
                    <a:pt x="20464" y="67839"/>
                  </a:lnTo>
                  <a:lnTo>
                    <a:pt x="69774" y="236664"/>
                  </a:lnTo>
                  <a:lnTo>
                    <a:pt x="69989" y="237438"/>
                  </a:lnTo>
                  <a:lnTo>
                    <a:pt x="69301" y="237910"/>
                  </a:lnTo>
                  <a:lnTo>
                    <a:pt x="31297" y="262802"/>
                  </a:lnTo>
                  <a:lnTo>
                    <a:pt x="19647" y="270411"/>
                  </a:lnTo>
                  <a:lnTo>
                    <a:pt x="19647" y="268434"/>
                  </a:lnTo>
                  <a:lnTo>
                    <a:pt x="70032" y="289370"/>
                  </a:lnTo>
                  <a:lnTo>
                    <a:pt x="70978" y="289757"/>
                  </a:lnTo>
                  <a:lnTo>
                    <a:pt x="70677" y="290703"/>
                  </a:lnTo>
                  <a:cubicBezTo>
                    <a:pt x="50815" y="351707"/>
                    <a:pt x="33490" y="404800"/>
                    <a:pt x="21108" y="442847"/>
                  </a:cubicBezTo>
                  <a:cubicBezTo>
                    <a:pt x="14875" y="461677"/>
                    <a:pt x="9931" y="476767"/>
                    <a:pt x="6449" y="487256"/>
                  </a:cubicBezTo>
                  <a:cubicBezTo>
                    <a:pt x="4729" y="492329"/>
                    <a:pt x="3353" y="496327"/>
                    <a:pt x="2407" y="499165"/>
                  </a:cubicBezTo>
                  <a:cubicBezTo>
                    <a:pt x="1978" y="500412"/>
                    <a:pt x="1591" y="501400"/>
                    <a:pt x="1333" y="502217"/>
                  </a:cubicBezTo>
                  <a:cubicBezTo>
                    <a:pt x="1161" y="502561"/>
                    <a:pt x="989" y="502905"/>
                    <a:pt x="731" y="503206"/>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2" name="Google Shape;282;p44"/>
            <p:cNvSpPr/>
            <p:nvPr/>
          </p:nvSpPr>
          <p:spPr>
            <a:xfrm>
              <a:off x="1777974" y="4638268"/>
              <a:ext cx="80985" cy="272732"/>
            </a:xfrm>
            <a:custGeom>
              <a:avLst/>
              <a:gdLst/>
              <a:ahLst/>
              <a:cxnLst/>
              <a:rect l="l" t="t" r="r" b="b"/>
              <a:pathLst>
                <a:path w="80985" h="272732" extrusionOk="0">
                  <a:moveTo>
                    <a:pt x="72181" y="0"/>
                  </a:moveTo>
                  <a:cubicBezTo>
                    <a:pt x="69645" y="9329"/>
                    <a:pt x="64142" y="17583"/>
                    <a:pt x="56533" y="23516"/>
                  </a:cubicBezTo>
                  <a:cubicBezTo>
                    <a:pt x="50600" y="26912"/>
                    <a:pt x="53996" y="31426"/>
                    <a:pt x="58897" y="36155"/>
                  </a:cubicBezTo>
                  <a:cubicBezTo>
                    <a:pt x="64787" y="41830"/>
                    <a:pt x="74245" y="43377"/>
                    <a:pt x="78587" y="50256"/>
                  </a:cubicBezTo>
                  <a:cubicBezTo>
                    <a:pt x="82929" y="57135"/>
                    <a:pt x="80479" y="65002"/>
                    <a:pt x="78243" y="72224"/>
                  </a:cubicBezTo>
                  <a:cubicBezTo>
                    <a:pt x="56705" y="140751"/>
                    <a:pt x="30566" y="207731"/>
                    <a:pt x="0" y="272733"/>
                  </a:cubicBezTo>
                  <a:lnTo>
                    <a:pt x="72181" y="52750"/>
                  </a:lnTo>
                  <a:lnTo>
                    <a:pt x="21839" y="31985"/>
                  </a:lnTo>
                  <a:lnTo>
                    <a:pt x="72181" y="0"/>
                  </a:lnTo>
                  <a:lnTo>
                    <a:pt x="72181" y="0"/>
                  </a:lnTo>
                  <a:close/>
                </a:path>
              </a:pathLst>
            </a:cu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3" name="Google Shape;283;p44"/>
            <p:cNvSpPr/>
            <p:nvPr/>
          </p:nvSpPr>
          <p:spPr>
            <a:xfrm>
              <a:off x="1388736" y="4395070"/>
              <a:ext cx="88560" cy="514125"/>
            </a:xfrm>
            <a:custGeom>
              <a:avLst/>
              <a:gdLst/>
              <a:ahLst/>
              <a:cxnLst/>
              <a:rect l="l" t="t" r="r" b="b"/>
              <a:pathLst>
                <a:path w="88560" h="514125" extrusionOk="0">
                  <a:moveTo>
                    <a:pt x="88561" y="514126"/>
                  </a:moveTo>
                  <a:cubicBezTo>
                    <a:pt x="88346" y="513868"/>
                    <a:pt x="88174" y="513567"/>
                    <a:pt x="88045" y="513223"/>
                  </a:cubicBezTo>
                  <a:cubicBezTo>
                    <a:pt x="87744" y="512535"/>
                    <a:pt x="87314" y="511675"/>
                    <a:pt x="86841" y="510557"/>
                  </a:cubicBezTo>
                  <a:lnTo>
                    <a:pt x="82198" y="500068"/>
                  </a:lnTo>
                  <a:cubicBezTo>
                    <a:pt x="78157" y="490781"/>
                    <a:pt x="72396" y="477411"/>
                    <a:pt x="65002" y="460731"/>
                  </a:cubicBezTo>
                  <a:lnTo>
                    <a:pt x="7007" y="324794"/>
                  </a:lnTo>
                  <a:lnTo>
                    <a:pt x="6664" y="324021"/>
                  </a:lnTo>
                  <a:lnTo>
                    <a:pt x="7394" y="323505"/>
                  </a:lnTo>
                  <a:lnTo>
                    <a:pt x="47161" y="295045"/>
                  </a:lnTo>
                  <a:lnTo>
                    <a:pt x="47161" y="296679"/>
                  </a:lnTo>
                  <a:lnTo>
                    <a:pt x="20807" y="275785"/>
                  </a:lnTo>
                  <a:lnTo>
                    <a:pt x="9114" y="266585"/>
                  </a:lnTo>
                  <a:lnTo>
                    <a:pt x="3310" y="262286"/>
                  </a:lnTo>
                  <a:lnTo>
                    <a:pt x="1892" y="261125"/>
                  </a:lnTo>
                  <a:cubicBezTo>
                    <a:pt x="1591" y="260910"/>
                    <a:pt x="1333" y="260652"/>
                    <a:pt x="1075" y="260395"/>
                  </a:cubicBezTo>
                  <a:cubicBezTo>
                    <a:pt x="817" y="260051"/>
                    <a:pt x="602" y="259621"/>
                    <a:pt x="473" y="259191"/>
                  </a:cubicBezTo>
                  <a:cubicBezTo>
                    <a:pt x="172" y="257901"/>
                    <a:pt x="0" y="256611"/>
                    <a:pt x="0" y="255279"/>
                  </a:cubicBezTo>
                  <a:cubicBezTo>
                    <a:pt x="258" y="245649"/>
                    <a:pt x="1161" y="236062"/>
                    <a:pt x="2665" y="226561"/>
                  </a:cubicBezTo>
                  <a:cubicBezTo>
                    <a:pt x="5288" y="207946"/>
                    <a:pt x="8383" y="190062"/>
                    <a:pt x="11264" y="173037"/>
                  </a:cubicBezTo>
                  <a:cubicBezTo>
                    <a:pt x="17368" y="139032"/>
                    <a:pt x="23430" y="108551"/>
                    <a:pt x="28460" y="82757"/>
                  </a:cubicBezTo>
                  <a:cubicBezTo>
                    <a:pt x="33490" y="56963"/>
                    <a:pt x="38004" y="36456"/>
                    <a:pt x="41056" y="22183"/>
                  </a:cubicBezTo>
                  <a:cubicBezTo>
                    <a:pt x="42604" y="15133"/>
                    <a:pt x="43850" y="9630"/>
                    <a:pt x="44710" y="5718"/>
                  </a:cubicBezTo>
                  <a:lnTo>
                    <a:pt x="45699" y="1419"/>
                  </a:lnTo>
                  <a:cubicBezTo>
                    <a:pt x="45785" y="946"/>
                    <a:pt x="45914" y="430"/>
                    <a:pt x="46129" y="0"/>
                  </a:cubicBezTo>
                  <a:cubicBezTo>
                    <a:pt x="46129" y="516"/>
                    <a:pt x="46043" y="1032"/>
                    <a:pt x="45914" y="1505"/>
                  </a:cubicBezTo>
                  <a:cubicBezTo>
                    <a:pt x="45914" y="2579"/>
                    <a:pt x="45441" y="3998"/>
                    <a:pt x="45140" y="5804"/>
                  </a:cubicBezTo>
                  <a:cubicBezTo>
                    <a:pt x="44366" y="9716"/>
                    <a:pt x="43292" y="15219"/>
                    <a:pt x="41916" y="22312"/>
                  </a:cubicBezTo>
                  <a:cubicBezTo>
                    <a:pt x="39079" y="36757"/>
                    <a:pt x="35037" y="57479"/>
                    <a:pt x="30050" y="83015"/>
                  </a:cubicBezTo>
                  <a:cubicBezTo>
                    <a:pt x="25064" y="108551"/>
                    <a:pt x="19217" y="139204"/>
                    <a:pt x="13198" y="173295"/>
                  </a:cubicBezTo>
                  <a:cubicBezTo>
                    <a:pt x="10232" y="190277"/>
                    <a:pt x="7179" y="208161"/>
                    <a:pt x="4600" y="226733"/>
                  </a:cubicBezTo>
                  <a:cubicBezTo>
                    <a:pt x="3138" y="236105"/>
                    <a:pt x="2236" y="245606"/>
                    <a:pt x="1978" y="255107"/>
                  </a:cubicBezTo>
                  <a:cubicBezTo>
                    <a:pt x="1978" y="256224"/>
                    <a:pt x="2107" y="257299"/>
                    <a:pt x="2365" y="258374"/>
                  </a:cubicBezTo>
                  <a:cubicBezTo>
                    <a:pt x="2365" y="258890"/>
                    <a:pt x="3611" y="259664"/>
                    <a:pt x="4514" y="260438"/>
                  </a:cubicBezTo>
                  <a:lnTo>
                    <a:pt x="10275" y="264995"/>
                  </a:lnTo>
                  <a:lnTo>
                    <a:pt x="21925" y="274237"/>
                  </a:lnTo>
                  <a:lnTo>
                    <a:pt x="48236" y="295088"/>
                  </a:lnTo>
                  <a:lnTo>
                    <a:pt x="49396" y="296034"/>
                  </a:lnTo>
                  <a:lnTo>
                    <a:pt x="48193" y="296894"/>
                  </a:lnTo>
                  <a:lnTo>
                    <a:pt x="8383" y="325267"/>
                  </a:lnTo>
                  <a:lnTo>
                    <a:pt x="8727" y="323935"/>
                  </a:lnTo>
                  <a:lnTo>
                    <a:pt x="66378" y="460043"/>
                  </a:lnTo>
                  <a:cubicBezTo>
                    <a:pt x="73385" y="476852"/>
                    <a:pt x="78974" y="490137"/>
                    <a:pt x="82843" y="499638"/>
                  </a:cubicBezTo>
                  <a:cubicBezTo>
                    <a:pt x="84692" y="504152"/>
                    <a:pt x="86153" y="507677"/>
                    <a:pt x="87142" y="510256"/>
                  </a:cubicBezTo>
                  <a:lnTo>
                    <a:pt x="88174" y="513008"/>
                  </a:lnTo>
                  <a:cubicBezTo>
                    <a:pt x="88346" y="513352"/>
                    <a:pt x="88475" y="513739"/>
                    <a:pt x="88561" y="514126"/>
                  </a:cubicBezTo>
                  <a:lnTo>
                    <a:pt x="88561" y="514126"/>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4" name="Google Shape;284;p44"/>
            <p:cNvSpPr/>
            <p:nvPr/>
          </p:nvSpPr>
          <p:spPr>
            <a:xfrm rot="-4873268">
              <a:off x="1429348" y="4759249"/>
              <a:ext cx="463673" cy="337552"/>
            </a:xfrm>
            <a:custGeom>
              <a:avLst/>
              <a:gdLst/>
              <a:ahLst/>
              <a:cxnLst/>
              <a:rect l="l" t="t" r="r" b="b"/>
              <a:pathLst>
                <a:path w="464041" h="337820" extrusionOk="0">
                  <a:moveTo>
                    <a:pt x="453680" y="0"/>
                  </a:moveTo>
                  <a:cubicBezTo>
                    <a:pt x="459402" y="0"/>
                    <a:pt x="464041" y="4639"/>
                    <a:pt x="464041" y="10361"/>
                  </a:cubicBezTo>
                  <a:lnTo>
                    <a:pt x="464041" y="327460"/>
                  </a:lnTo>
                  <a:cubicBezTo>
                    <a:pt x="464041" y="333182"/>
                    <a:pt x="459403" y="337820"/>
                    <a:pt x="453680" y="337820"/>
                  </a:cubicBezTo>
                  <a:lnTo>
                    <a:pt x="10361" y="337820"/>
                  </a:lnTo>
                  <a:cubicBezTo>
                    <a:pt x="4639" y="337820"/>
                    <a:pt x="0" y="333182"/>
                    <a:pt x="0" y="327460"/>
                  </a:cubicBezTo>
                  <a:lnTo>
                    <a:pt x="0" y="10361"/>
                  </a:lnTo>
                  <a:cubicBezTo>
                    <a:pt x="0" y="4639"/>
                    <a:pt x="4639" y="0"/>
                    <a:pt x="10361" y="0"/>
                  </a:cubicBezTo>
                  <a:close/>
                </a:path>
              </a:pathLst>
            </a:custGeom>
            <a:solidFill>
              <a:srgbClr val="252E4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5" name="Google Shape;285;p44"/>
            <p:cNvSpPr/>
            <p:nvPr/>
          </p:nvSpPr>
          <p:spPr>
            <a:xfrm rot="-4873268">
              <a:off x="1429348" y="4759249"/>
              <a:ext cx="463673" cy="337552"/>
            </a:xfrm>
            <a:custGeom>
              <a:avLst/>
              <a:gdLst/>
              <a:ahLst/>
              <a:cxnLst/>
              <a:rect l="l" t="t" r="r" b="b"/>
              <a:pathLst>
                <a:path w="464041" h="337820" extrusionOk="0">
                  <a:moveTo>
                    <a:pt x="453680" y="0"/>
                  </a:moveTo>
                  <a:cubicBezTo>
                    <a:pt x="459402" y="0"/>
                    <a:pt x="464041" y="4639"/>
                    <a:pt x="464041" y="10361"/>
                  </a:cubicBezTo>
                  <a:lnTo>
                    <a:pt x="464041" y="327460"/>
                  </a:lnTo>
                  <a:cubicBezTo>
                    <a:pt x="464041" y="333182"/>
                    <a:pt x="459403" y="337820"/>
                    <a:pt x="453680" y="337820"/>
                  </a:cubicBezTo>
                  <a:lnTo>
                    <a:pt x="10361" y="337820"/>
                  </a:lnTo>
                  <a:cubicBezTo>
                    <a:pt x="4639" y="337820"/>
                    <a:pt x="0" y="333182"/>
                    <a:pt x="0" y="327460"/>
                  </a:cubicBezTo>
                  <a:lnTo>
                    <a:pt x="0" y="10361"/>
                  </a:lnTo>
                  <a:cubicBezTo>
                    <a:pt x="0" y="4639"/>
                    <a:pt x="4639" y="0"/>
                    <a:pt x="10361" y="0"/>
                  </a:cubicBezTo>
                  <a:close/>
                </a:path>
              </a:pathLst>
            </a:cu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6" name="Google Shape;286;p44"/>
            <p:cNvSpPr/>
            <p:nvPr/>
          </p:nvSpPr>
          <p:spPr>
            <a:xfrm rot="-4873268">
              <a:off x="1446360" y="4771948"/>
              <a:ext cx="431627" cy="299879"/>
            </a:xfrm>
            <a:custGeom>
              <a:avLst/>
              <a:gdLst/>
              <a:ahLst/>
              <a:cxnLst/>
              <a:rect l="l" t="t" r="r" b="b"/>
              <a:pathLst>
                <a:path w="431970" h="300117" extrusionOk="0">
                  <a:moveTo>
                    <a:pt x="0" y="0"/>
                  </a:moveTo>
                  <a:lnTo>
                    <a:pt x="431970" y="0"/>
                  </a:lnTo>
                  <a:lnTo>
                    <a:pt x="431970" y="300118"/>
                  </a:lnTo>
                  <a:lnTo>
                    <a:pt x="0" y="300118"/>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7" name="Google Shape;287;p44"/>
            <p:cNvSpPr/>
            <p:nvPr/>
          </p:nvSpPr>
          <p:spPr>
            <a:xfrm>
              <a:off x="1628194" y="4651634"/>
              <a:ext cx="128972" cy="81514"/>
            </a:xfrm>
            <a:custGeom>
              <a:avLst/>
              <a:gdLst/>
              <a:ahLst/>
              <a:cxnLst/>
              <a:rect l="l" t="t" r="r" b="b"/>
              <a:pathLst>
                <a:path w="128972" h="81514" extrusionOk="0">
                  <a:moveTo>
                    <a:pt x="126178" y="72443"/>
                  </a:moveTo>
                  <a:cubicBezTo>
                    <a:pt x="121879" y="59202"/>
                    <a:pt x="110486" y="49486"/>
                    <a:pt x="96729" y="47379"/>
                  </a:cubicBezTo>
                  <a:lnTo>
                    <a:pt x="99222" y="29108"/>
                  </a:lnTo>
                  <a:cubicBezTo>
                    <a:pt x="101329" y="15308"/>
                    <a:pt x="91871" y="2454"/>
                    <a:pt x="78114" y="305"/>
                  </a:cubicBezTo>
                  <a:lnTo>
                    <a:pt x="78114" y="305"/>
                  </a:lnTo>
                  <a:cubicBezTo>
                    <a:pt x="64314" y="-1845"/>
                    <a:pt x="51417" y="7613"/>
                    <a:pt x="49267" y="21413"/>
                  </a:cubicBezTo>
                  <a:lnTo>
                    <a:pt x="46344" y="40329"/>
                  </a:lnTo>
                  <a:lnTo>
                    <a:pt x="39981" y="39469"/>
                  </a:lnTo>
                  <a:cubicBezTo>
                    <a:pt x="26353" y="37577"/>
                    <a:pt x="12854" y="43467"/>
                    <a:pt x="4944" y="54688"/>
                  </a:cubicBezTo>
                  <a:lnTo>
                    <a:pt x="0" y="61566"/>
                  </a:lnTo>
                  <a:lnTo>
                    <a:pt x="128972" y="81514"/>
                  </a:lnTo>
                  <a:lnTo>
                    <a:pt x="126178" y="72443"/>
                  </a:lnTo>
                  <a:lnTo>
                    <a:pt x="126178" y="72443"/>
                  </a:lnTo>
                  <a:close/>
                  <a:moveTo>
                    <a:pt x="72869" y="39082"/>
                  </a:moveTo>
                  <a:cubicBezTo>
                    <a:pt x="65432" y="37964"/>
                    <a:pt x="60359" y="31000"/>
                    <a:pt x="61477" y="23605"/>
                  </a:cubicBezTo>
                  <a:cubicBezTo>
                    <a:pt x="62594" y="16168"/>
                    <a:pt x="69559" y="11095"/>
                    <a:pt x="76953" y="12213"/>
                  </a:cubicBezTo>
                  <a:cubicBezTo>
                    <a:pt x="84391" y="13331"/>
                    <a:pt x="89464" y="20295"/>
                    <a:pt x="88346" y="27690"/>
                  </a:cubicBezTo>
                  <a:lnTo>
                    <a:pt x="88346" y="27690"/>
                  </a:lnTo>
                  <a:cubicBezTo>
                    <a:pt x="87185" y="35127"/>
                    <a:pt x="80264" y="40157"/>
                    <a:pt x="72869" y="3908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8" name="Google Shape;288;p44"/>
            <p:cNvSpPr/>
            <p:nvPr/>
          </p:nvSpPr>
          <p:spPr>
            <a:xfrm>
              <a:off x="1566932" y="4750473"/>
              <a:ext cx="80435" cy="12381"/>
            </a:xfrm>
            <a:custGeom>
              <a:avLst/>
              <a:gdLst/>
              <a:ahLst/>
              <a:cxnLst/>
              <a:rect l="l" t="t" r="r" b="b"/>
              <a:pathLst>
                <a:path w="80435" h="12381" extrusionOk="0">
                  <a:moveTo>
                    <a:pt x="80436" y="12381"/>
                  </a:moveTo>
                  <a:cubicBezTo>
                    <a:pt x="66893" y="11436"/>
                    <a:pt x="53394" y="9759"/>
                    <a:pt x="40024" y="7308"/>
                  </a:cubicBezTo>
                  <a:cubicBezTo>
                    <a:pt x="26568" y="5589"/>
                    <a:pt x="13198" y="3138"/>
                    <a:pt x="0" y="0"/>
                  </a:cubicBezTo>
                  <a:cubicBezTo>
                    <a:pt x="13542" y="946"/>
                    <a:pt x="26998" y="2623"/>
                    <a:pt x="40368" y="5073"/>
                  </a:cubicBezTo>
                  <a:cubicBezTo>
                    <a:pt x="53824" y="6793"/>
                    <a:pt x="67237" y="9243"/>
                    <a:pt x="80436" y="12381"/>
                  </a:cubicBezTo>
                  <a:lnTo>
                    <a:pt x="80436" y="12381"/>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9" name="Google Shape;289;p44"/>
            <p:cNvSpPr/>
            <p:nvPr/>
          </p:nvSpPr>
          <p:spPr>
            <a:xfrm>
              <a:off x="1564826" y="4764051"/>
              <a:ext cx="38777" cy="6000"/>
            </a:xfrm>
            <a:custGeom>
              <a:avLst/>
              <a:gdLst/>
              <a:ahLst/>
              <a:cxnLst/>
              <a:rect l="l" t="t" r="r" b="b"/>
              <a:pathLst>
                <a:path w="38777" h="6000" extrusionOk="0">
                  <a:moveTo>
                    <a:pt x="38778" y="5983"/>
                  </a:moveTo>
                  <a:cubicBezTo>
                    <a:pt x="32200" y="6112"/>
                    <a:pt x="25622" y="5510"/>
                    <a:pt x="19217" y="4092"/>
                  </a:cubicBezTo>
                  <a:cubicBezTo>
                    <a:pt x="12682" y="3447"/>
                    <a:pt x="6234" y="2071"/>
                    <a:pt x="0" y="8"/>
                  </a:cubicBezTo>
                  <a:cubicBezTo>
                    <a:pt x="6578" y="-78"/>
                    <a:pt x="13112" y="567"/>
                    <a:pt x="19561" y="1899"/>
                  </a:cubicBezTo>
                  <a:cubicBezTo>
                    <a:pt x="26095" y="2544"/>
                    <a:pt x="32544" y="3920"/>
                    <a:pt x="38778" y="5983"/>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0" name="Google Shape;290;p44"/>
            <p:cNvSpPr/>
            <p:nvPr/>
          </p:nvSpPr>
          <p:spPr>
            <a:xfrm>
              <a:off x="1562848" y="4802371"/>
              <a:ext cx="223852" cy="34634"/>
            </a:xfrm>
            <a:custGeom>
              <a:avLst/>
              <a:gdLst/>
              <a:ahLst/>
              <a:cxnLst/>
              <a:rect l="l" t="t" r="r" b="b"/>
              <a:pathLst>
                <a:path w="223852" h="34634" extrusionOk="0">
                  <a:moveTo>
                    <a:pt x="223852" y="34599"/>
                  </a:moveTo>
                  <a:cubicBezTo>
                    <a:pt x="223852" y="35201"/>
                    <a:pt x="173553" y="27936"/>
                    <a:pt x="111776" y="18435"/>
                  </a:cubicBezTo>
                  <a:cubicBezTo>
                    <a:pt x="49998" y="8934"/>
                    <a:pt x="0" y="637"/>
                    <a:pt x="0" y="35"/>
                  </a:cubicBezTo>
                  <a:cubicBezTo>
                    <a:pt x="0" y="-567"/>
                    <a:pt x="50256" y="6656"/>
                    <a:pt x="112077" y="16200"/>
                  </a:cubicBezTo>
                  <a:cubicBezTo>
                    <a:pt x="173897" y="25743"/>
                    <a:pt x="223938" y="33955"/>
                    <a:pt x="223852" y="3459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1" name="Google Shape;291;p44"/>
            <p:cNvSpPr/>
            <p:nvPr/>
          </p:nvSpPr>
          <p:spPr>
            <a:xfrm>
              <a:off x="1559538" y="4823780"/>
              <a:ext cx="223852" cy="34591"/>
            </a:xfrm>
            <a:custGeom>
              <a:avLst/>
              <a:gdLst/>
              <a:ahLst/>
              <a:cxnLst/>
              <a:rect l="l" t="t" r="r" b="b"/>
              <a:pathLst>
                <a:path w="223852" h="34591" extrusionOk="0">
                  <a:moveTo>
                    <a:pt x="223852" y="34557"/>
                  </a:moveTo>
                  <a:cubicBezTo>
                    <a:pt x="223852" y="35159"/>
                    <a:pt x="173596" y="27936"/>
                    <a:pt x="111776" y="18392"/>
                  </a:cubicBezTo>
                  <a:cubicBezTo>
                    <a:pt x="49955" y="8848"/>
                    <a:pt x="0" y="637"/>
                    <a:pt x="0" y="35"/>
                  </a:cubicBezTo>
                  <a:cubicBezTo>
                    <a:pt x="0" y="-567"/>
                    <a:pt x="50256" y="6656"/>
                    <a:pt x="112077" y="16200"/>
                  </a:cubicBezTo>
                  <a:cubicBezTo>
                    <a:pt x="173897" y="25744"/>
                    <a:pt x="223938" y="33955"/>
                    <a:pt x="223852" y="3455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2" name="Google Shape;292;p44"/>
            <p:cNvSpPr/>
            <p:nvPr/>
          </p:nvSpPr>
          <p:spPr>
            <a:xfrm>
              <a:off x="1556271" y="4845061"/>
              <a:ext cx="223852" cy="34634"/>
            </a:xfrm>
            <a:custGeom>
              <a:avLst/>
              <a:gdLst/>
              <a:ahLst/>
              <a:cxnLst/>
              <a:rect l="l" t="t" r="r" b="b"/>
              <a:pathLst>
                <a:path w="223852" h="34634" extrusionOk="0">
                  <a:moveTo>
                    <a:pt x="223852" y="34600"/>
                  </a:moveTo>
                  <a:cubicBezTo>
                    <a:pt x="223852" y="35201"/>
                    <a:pt x="173553" y="27936"/>
                    <a:pt x="111776" y="18435"/>
                  </a:cubicBezTo>
                  <a:cubicBezTo>
                    <a:pt x="49998" y="8934"/>
                    <a:pt x="0" y="637"/>
                    <a:pt x="0" y="35"/>
                  </a:cubicBezTo>
                  <a:cubicBezTo>
                    <a:pt x="0" y="-567"/>
                    <a:pt x="50299" y="6656"/>
                    <a:pt x="112120" y="16200"/>
                  </a:cubicBezTo>
                  <a:cubicBezTo>
                    <a:pt x="173940" y="25743"/>
                    <a:pt x="223938" y="33955"/>
                    <a:pt x="223852" y="34600"/>
                  </a:cubicBezTo>
                  <a:lnTo>
                    <a:pt x="223852" y="3460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3" name="Google Shape;293;p44"/>
            <p:cNvSpPr/>
            <p:nvPr/>
          </p:nvSpPr>
          <p:spPr>
            <a:xfrm>
              <a:off x="1552960" y="4866423"/>
              <a:ext cx="223853" cy="34639"/>
            </a:xfrm>
            <a:custGeom>
              <a:avLst/>
              <a:gdLst/>
              <a:ahLst/>
              <a:cxnLst/>
              <a:rect l="l" t="t" r="r" b="b"/>
              <a:pathLst>
                <a:path w="223853" h="34639" extrusionOk="0">
                  <a:moveTo>
                    <a:pt x="223852" y="34604"/>
                  </a:moveTo>
                  <a:cubicBezTo>
                    <a:pt x="223852" y="35206"/>
                    <a:pt x="173596" y="27984"/>
                    <a:pt x="111776" y="18439"/>
                  </a:cubicBezTo>
                  <a:cubicBezTo>
                    <a:pt x="49955" y="8896"/>
                    <a:pt x="0" y="684"/>
                    <a:pt x="0" y="40"/>
                  </a:cubicBezTo>
                  <a:cubicBezTo>
                    <a:pt x="0" y="-605"/>
                    <a:pt x="50256" y="6703"/>
                    <a:pt x="112077" y="16247"/>
                  </a:cubicBezTo>
                  <a:cubicBezTo>
                    <a:pt x="173897" y="25791"/>
                    <a:pt x="224110" y="34002"/>
                    <a:pt x="223852" y="3460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4" name="Google Shape;294;p44"/>
            <p:cNvSpPr/>
            <p:nvPr/>
          </p:nvSpPr>
          <p:spPr>
            <a:xfrm>
              <a:off x="1549650" y="4887794"/>
              <a:ext cx="223852" cy="34596"/>
            </a:xfrm>
            <a:custGeom>
              <a:avLst/>
              <a:gdLst/>
              <a:ahLst/>
              <a:cxnLst/>
              <a:rect l="l" t="t" r="r" b="b"/>
              <a:pathLst>
                <a:path w="223852" h="34596" extrusionOk="0">
                  <a:moveTo>
                    <a:pt x="223852" y="34557"/>
                  </a:moveTo>
                  <a:cubicBezTo>
                    <a:pt x="223852" y="35201"/>
                    <a:pt x="173596" y="27936"/>
                    <a:pt x="111776" y="18392"/>
                  </a:cubicBezTo>
                  <a:cubicBezTo>
                    <a:pt x="49955" y="8848"/>
                    <a:pt x="0" y="637"/>
                    <a:pt x="0" y="35"/>
                  </a:cubicBezTo>
                  <a:cubicBezTo>
                    <a:pt x="0" y="-567"/>
                    <a:pt x="50256" y="6656"/>
                    <a:pt x="112077" y="16200"/>
                  </a:cubicBezTo>
                  <a:cubicBezTo>
                    <a:pt x="173897" y="25743"/>
                    <a:pt x="223981" y="33955"/>
                    <a:pt x="223852" y="3455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5" name="Google Shape;295;p44"/>
            <p:cNvSpPr/>
            <p:nvPr/>
          </p:nvSpPr>
          <p:spPr>
            <a:xfrm>
              <a:off x="1546383" y="4909069"/>
              <a:ext cx="223852" cy="34639"/>
            </a:xfrm>
            <a:custGeom>
              <a:avLst/>
              <a:gdLst/>
              <a:ahLst/>
              <a:cxnLst/>
              <a:rect l="l" t="t" r="r" b="b"/>
              <a:pathLst>
                <a:path w="223852" h="34639" extrusionOk="0">
                  <a:moveTo>
                    <a:pt x="223852" y="34604"/>
                  </a:moveTo>
                  <a:cubicBezTo>
                    <a:pt x="223852" y="35206"/>
                    <a:pt x="173553" y="27984"/>
                    <a:pt x="111776" y="18440"/>
                  </a:cubicBezTo>
                  <a:cubicBezTo>
                    <a:pt x="49998" y="8896"/>
                    <a:pt x="0" y="685"/>
                    <a:pt x="0" y="40"/>
                  </a:cubicBezTo>
                  <a:cubicBezTo>
                    <a:pt x="0" y="-605"/>
                    <a:pt x="50256" y="6660"/>
                    <a:pt x="112077" y="16204"/>
                  </a:cubicBezTo>
                  <a:cubicBezTo>
                    <a:pt x="173897" y="25748"/>
                    <a:pt x="223938" y="34003"/>
                    <a:pt x="223852" y="3460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6" name="Google Shape;296;p44"/>
            <p:cNvSpPr/>
            <p:nvPr/>
          </p:nvSpPr>
          <p:spPr>
            <a:xfrm>
              <a:off x="1543631" y="4928380"/>
              <a:ext cx="111732" cy="17346"/>
            </a:xfrm>
            <a:custGeom>
              <a:avLst/>
              <a:gdLst/>
              <a:ahLst/>
              <a:cxnLst/>
              <a:rect l="l" t="t" r="r" b="b"/>
              <a:pathLst>
                <a:path w="111732" h="17346" extrusionOk="0">
                  <a:moveTo>
                    <a:pt x="111733" y="17315"/>
                  </a:moveTo>
                  <a:cubicBezTo>
                    <a:pt x="110314" y="17400"/>
                    <a:pt x="108852" y="17315"/>
                    <a:pt x="107434" y="17057"/>
                  </a:cubicBezTo>
                  <a:cubicBezTo>
                    <a:pt x="104553" y="16756"/>
                    <a:pt x="100469" y="16240"/>
                    <a:pt x="95396" y="15552"/>
                  </a:cubicBezTo>
                  <a:cubicBezTo>
                    <a:pt x="85207" y="14176"/>
                    <a:pt x="71193" y="12156"/>
                    <a:pt x="55759" y="9791"/>
                  </a:cubicBezTo>
                  <a:cubicBezTo>
                    <a:pt x="40325" y="7427"/>
                    <a:pt x="26353" y="5105"/>
                    <a:pt x="16250" y="3343"/>
                  </a:cubicBezTo>
                  <a:cubicBezTo>
                    <a:pt x="11178" y="2483"/>
                    <a:pt x="7136" y="1709"/>
                    <a:pt x="4299" y="1150"/>
                  </a:cubicBezTo>
                  <a:cubicBezTo>
                    <a:pt x="2837" y="978"/>
                    <a:pt x="1376" y="591"/>
                    <a:pt x="0" y="32"/>
                  </a:cubicBezTo>
                  <a:cubicBezTo>
                    <a:pt x="1419" y="-54"/>
                    <a:pt x="2880" y="32"/>
                    <a:pt x="4299" y="290"/>
                  </a:cubicBezTo>
                  <a:cubicBezTo>
                    <a:pt x="7179" y="591"/>
                    <a:pt x="11264" y="1107"/>
                    <a:pt x="16336" y="1795"/>
                  </a:cubicBezTo>
                  <a:cubicBezTo>
                    <a:pt x="26525" y="3128"/>
                    <a:pt x="40540" y="5191"/>
                    <a:pt x="55974" y="7556"/>
                  </a:cubicBezTo>
                  <a:cubicBezTo>
                    <a:pt x="71408" y="9920"/>
                    <a:pt x="85379" y="12242"/>
                    <a:pt x="95482" y="14004"/>
                  </a:cubicBezTo>
                  <a:cubicBezTo>
                    <a:pt x="100555" y="14864"/>
                    <a:pt x="104596" y="15638"/>
                    <a:pt x="107434" y="16197"/>
                  </a:cubicBezTo>
                  <a:cubicBezTo>
                    <a:pt x="108895" y="16369"/>
                    <a:pt x="110357" y="16756"/>
                    <a:pt x="111733" y="17315"/>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7" name="Google Shape;297;p44"/>
            <p:cNvSpPr/>
            <p:nvPr/>
          </p:nvSpPr>
          <p:spPr>
            <a:xfrm>
              <a:off x="1768774" y="4779621"/>
              <a:ext cx="35854" cy="5576"/>
            </a:xfrm>
            <a:custGeom>
              <a:avLst/>
              <a:gdLst/>
              <a:ahLst/>
              <a:cxnLst/>
              <a:rect l="l" t="t" r="r" b="b"/>
              <a:pathLst>
                <a:path w="35854" h="5576" extrusionOk="0">
                  <a:moveTo>
                    <a:pt x="35854" y="5546"/>
                  </a:moveTo>
                  <a:cubicBezTo>
                    <a:pt x="29793" y="5718"/>
                    <a:pt x="23688" y="5159"/>
                    <a:pt x="17755" y="3869"/>
                  </a:cubicBezTo>
                  <a:cubicBezTo>
                    <a:pt x="11693" y="3310"/>
                    <a:pt x="5718" y="2020"/>
                    <a:pt x="0" y="0"/>
                  </a:cubicBezTo>
                  <a:cubicBezTo>
                    <a:pt x="12123" y="387"/>
                    <a:pt x="24161" y="2236"/>
                    <a:pt x="35854" y="5546"/>
                  </a:cubicBezTo>
                  <a:lnTo>
                    <a:pt x="35854" y="5546"/>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8" name="Google Shape;298;p44"/>
            <p:cNvSpPr/>
            <p:nvPr/>
          </p:nvSpPr>
          <p:spPr>
            <a:xfrm>
              <a:off x="1539160" y="4975358"/>
              <a:ext cx="58123" cy="8985"/>
            </a:xfrm>
            <a:custGeom>
              <a:avLst/>
              <a:gdLst/>
              <a:ahLst/>
              <a:cxnLst/>
              <a:rect l="l" t="t" r="r" b="b"/>
              <a:pathLst>
                <a:path w="58123" h="8985" extrusionOk="0">
                  <a:moveTo>
                    <a:pt x="58123" y="8985"/>
                  </a:moveTo>
                  <a:cubicBezTo>
                    <a:pt x="48322" y="8598"/>
                    <a:pt x="38520" y="7438"/>
                    <a:pt x="28890" y="5589"/>
                  </a:cubicBezTo>
                  <a:cubicBezTo>
                    <a:pt x="19131" y="4471"/>
                    <a:pt x="9458" y="2580"/>
                    <a:pt x="0" y="0"/>
                  </a:cubicBezTo>
                  <a:cubicBezTo>
                    <a:pt x="9802" y="387"/>
                    <a:pt x="19604" y="1548"/>
                    <a:pt x="29234" y="3396"/>
                  </a:cubicBezTo>
                  <a:cubicBezTo>
                    <a:pt x="38993" y="4514"/>
                    <a:pt x="48665" y="6406"/>
                    <a:pt x="58123" y="8985"/>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9" name="Google Shape;299;p44"/>
            <p:cNvSpPr/>
            <p:nvPr/>
          </p:nvSpPr>
          <p:spPr>
            <a:xfrm>
              <a:off x="1537140" y="4994876"/>
              <a:ext cx="59112" cy="9157"/>
            </a:xfrm>
            <a:custGeom>
              <a:avLst/>
              <a:gdLst/>
              <a:ahLst/>
              <a:cxnLst/>
              <a:rect l="l" t="t" r="r" b="b"/>
              <a:pathLst>
                <a:path w="59112" h="9157" extrusionOk="0">
                  <a:moveTo>
                    <a:pt x="59112" y="9157"/>
                  </a:moveTo>
                  <a:cubicBezTo>
                    <a:pt x="49138" y="8727"/>
                    <a:pt x="39164" y="7566"/>
                    <a:pt x="29363" y="5675"/>
                  </a:cubicBezTo>
                  <a:cubicBezTo>
                    <a:pt x="19432" y="4557"/>
                    <a:pt x="9630" y="2665"/>
                    <a:pt x="0" y="0"/>
                  </a:cubicBezTo>
                  <a:cubicBezTo>
                    <a:pt x="9974" y="430"/>
                    <a:pt x="19905" y="1591"/>
                    <a:pt x="29707" y="3482"/>
                  </a:cubicBezTo>
                  <a:cubicBezTo>
                    <a:pt x="39637" y="4600"/>
                    <a:pt x="49482" y="6492"/>
                    <a:pt x="59112" y="915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0" name="Google Shape;300;p44"/>
            <p:cNvSpPr/>
            <p:nvPr/>
          </p:nvSpPr>
          <p:spPr>
            <a:xfrm>
              <a:off x="1738250" y="5003025"/>
              <a:ext cx="28072" cy="4446"/>
            </a:xfrm>
            <a:custGeom>
              <a:avLst/>
              <a:gdLst/>
              <a:ahLst/>
              <a:cxnLst/>
              <a:rect l="l" t="t" r="r" b="b"/>
              <a:pathLst>
                <a:path w="28072" h="4446" extrusionOk="0">
                  <a:moveTo>
                    <a:pt x="28073" y="4446"/>
                  </a:moveTo>
                  <a:cubicBezTo>
                    <a:pt x="18529" y="4446"/>
                    <a:pt x="9071" y="3028"/>
                    <a:pt x="0" y="147"/>
                  </a:cubicBezTo>
                  <a:cubicBezTo>
                    <a:pt x="4772" y="-240"/>
                    <a:pt x="9587" y="147"/>
                    <a:pt x="14230" y="1179"/>
                  </a:cubicBezTo>
                  <a:cubicBezTo>
                    <a:pt x="19002" y="1523"/>
                    <a:pt x="23645" y="2598"/>
                    <a:pt x="28073" y="4446"/>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1" name="Google Shape;301;p44"/>
            <p:cNvSpPr/>
            <p:nvPr/>
          </p:nvSpPr>
          <p:spPr>
            <a:xfrm>
              <a:off x="1736531" y="5020713"/>
              <a:ext cx="28072" cy="4299"/>
            </a:xfrm>
            <a:custGeom>
              <a:avLst/>
              <a:gdLst/>
              <a:ahLst/>
              <a:cxnLst/>
              <a:rect l="l" t="t" r="r" b="b"/>
              <a:pathLst>
                <a:path w="28072" h="4299" extrusionOk="0">
                  <a:moveTo>
                    <a:pt x="28073" y="4299"/>
                  </a:moveTo>
                  <a:cubicBezTo>
                    <a:pt x="18529" y="4299"/>
                    <a:pt x="9071" y="2880"/>
                    <a:pt x="0" y="0"/>
                  </a:cubicBezTo>
                  <a:cubicBezTo>
                    <a:pt x="9544" y="0"/>
                    <a:pt x="19002" y="1419"/>
                    <a:pt x="28073" y="429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2" name="Google Shape;302;p44"/>
            <p:cNvSpPr/>
            <p:nvPr/>
          </p:nvSpPr>
          <p:spPr>
            <a:xfrm>
              <a:off x="1538859" y="5015780"/>
              <a:ext cx="27127" cy="4528"/>
            </a:xfrm>
            <a:custGeom>
              <a:avLst/>
              <a:gdLst/>
              <a:ahLst/>
              <a:cxnLst/>
              <a:rect l="l" t="t" r="r" b="b"/>
              <a:pathLst>
                <a:path w="27127" h="4528" extrusionOk="0">
                  <a:moveTo>
                    <a:pt x="27127" y="4375"/>
                  </a:moveTo>
                  <a:cubicBezTo>
                    <a:pt x="22527" y="4761"/>
                    <a:pt x="17884" y="4417"/>
                    <a:pt x="13370" y="3386"/>
                  </a:cubicBezTo>
                  <a:cubicBezTo>
                    <a:pt x="8770" y="3042"/>
                    <a:pt x="4256" y="1967"/>
                    <a:pt x="0" y="161"/>
                  </a:cubicBezTo>
                  <a:cubicBezTo>
                    <a:pt x="4600" y="-226"/>
                    <a:pt x="9243" y="75"/>
                    <a:pt x="13714" y="1150"/>
                  </a:cubicBezTo>
                  <a:cubicBezTo>
                    <a:pt x="18314" y="1494"/>
                    <a:pt x="22871" y="2569"/>
                    <a:pt x="27127" y="4375"/>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3" name="Google Shape;303;p44"/>
            <p:cNvSpPr/>
            <p:nvPr/>
          </p:nvSpPr>
          <p:spPr>
            <a:xfrm>
              <a:off x="1742076" y="5042011"/>
              <a:ext cx="20377" cy="3830"/>
            </a:xfrm>
            <a:custGeom>
              <a:avLst/>
              <a:gdLst/>
              <a:ahLst/>
              <a:cxnLst/>
              <a:rect l="l" t="t" r="r" b="b"/>
              <a:pathLst>
                <a:path w="20377" h="3830" extrusionOk="0">
                  <a:moveTo>
                    <a:pt x="20378" y="3507"/>
                  </a:moveTo>
                  <a:cubicBezTo>
                    <a:pt x="16938" y="4066"/>
                    <a:pt x="13413" y="3894"/>
                    <a:pt x="10017" y="3034"/>
                  </a:cubicBezTo>
                  <a:cubicBezTo>
                    <a:pt x="6535" y="2862"/>
                    <a:pt x="3095" y="1959"/>
                    <a:pt x="0" y="369"/>
                  </a:cubicBezTo>
                  <a:cubicBezTo>
                    <a:pt x="3439" y="-233"/>
                    <a:pt x="6964" y="-104"/>
                    <a:pt x="10361" y="799"/>
                  </a:cubicBezTo>
                  <a:cubicBezTo>
                    <a:pt x="13843" y="971"/>
                    <a:pt x="17282" y="1916"/>
                    <a:pt x="20378" y="350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4" name="Google Shape;304;p44"/>
            <p:cNvSpPr/>
            <p:nvPr/>
          </p:nvSpPr>
          <p:spPr>
            <a:xfrm>
              <a:off x="1529960" y="5042380"/>
              <a:ext cx="71493" cy="41139"/>
            </a:xfrm>
            <a:custGeom>
              <a:avLst/>
              <a:gdLst/>
              <a:ahLst/>
              <a:cxnLst/>
              <a:rect l="l" t="t" r="r" b="b"/>
              <a:pathLst>
                <a:path w="71493" h="41139" extrusionOk="0">
                  <a:moveTo>
                    <a:pt x="0" y="19260"/>
                  </a:moveTo>
                  <a:cubicBezTo>
                    <a:pt x="1677" y="19131"/>
                    <a:pt x="3396" y="19131"/>
                    <a:pt x="5073" y="19260"/>
                  </a:cubicBezTo>
                  <a:lnTo>
                    <a:pt x="19346" y="19690"/>
                  </a:lnTo>
                  <a:lnTo>
                    <a:pt x="70333" y="21710"/>
                  </a:lnTo>
                  <a:lnTo>
                    <a:pt x="71494" y="21710"/>
                  </a:lnTo>
                  <a:lnTo>
                    <a:pt x="71236" y="22828"/>
                  </a:lnTo>
                  <a:cubicBezTo>
                    <a:pt x="69946" y="28374"/>
                    <a:pt x="66808" y="33275"/>
                    <a:pt x="62294" y="36714"/>
                  </a:cubicBezTo>
                  <a:cubicBezTo>
                    <a:pt x="57479" y="40583"/>
                    <a:pt x="51116" y="42002"/>
                    <a:pt x="45097" y="40626"/>
                  </a:cubicBezTo>
                  <a:cubicBezTo>
                    <a:pt x="38649" y="39121"/>
                    <a:pt x="33361" y="34564"/>
                    <a:pt x="30953" y="28374"/>
                  </a:cubicBezTo>
                  <a:cubicBezTo>
                    <a:pt x="28718" y="21710"/>
                    <a:pt x="30824" y="14316"/>
                    <a:pt x="36198" y="9802"/>
                  </a:cubicBezTo>
                  <a:cubicBezTo>
                    <a:pt x="38133" y="8039"/>
                    <a:pt x="40454" y="6835"/>
                    <a:pt x="42991" y="6191"/>
                  </a:cubicBezTo>
                  <a:cubicBezTo>
                    <a:pt x="43636" y="6019"/>
                    <a:pt x="44280" y="5933"/>
                    <a:pt x="44925" y="5890"/>
                  </a:cubicBezTo>
                  <a:cubicBezTo>
                    <a:pt x="45613" y="5804"/>
                    <a:pt x="46344" y="5804"/>
                    <a:pt x="47032" y="5890"/>
                  </a:cubicBezTo>
                  <a:cubicBezTo>
                    <a:pt x="47978" y="6062"/>
                    <a:pt x="48794" y="6664"/>
                    <a:pt x="49224" y="7523"/>
                  </a:cubicBezTo>
                  <a:cubicBezTo>
                    <a:pt x="49525" y="8254"/>
                    <a:pt x="49611" y="9071"/>
                    <a:pt x="49482" y="9845"/>
                  </a:cubicBezTo>
                  <a:cubicBezTo>
                    <a:pt x="48923" y="14660"/>
                    <a:pt x="47333" y="19303"/>
                    <a:pt x="44796" y="23430"/>
                  </a:cubicBezTo>
                  <a:cubicBezTo>
                    <a:pt x="42346" y="27385"/>
                    <a:pt x="39122" y="30824"/>
                    <a:pt x="35295" y="33490"/>
                  </a:cubicBezTo>
                  <a:cubicBezTo>
                    <a:pt x="31555" y="36284"/>
                    <a:pt x="27041" y="37789"/>
                    <a:pt x="22398" y="37789"/>
                  </a:cubicBezTo>
                  <a:cubicBezTo>
                    <a:pt x="17841" y="37488"/>
                    <a:pt x="13843" y="34607"/>
                    <a:pt x="12080" y="30351"/>
                  </a:cubicBezTo>
                  <a:cubicBezTo>
                    <a:pt x="10447" y="26568"/>
                    <a:pt x="10146" y="22355"/>
                    <a:pt x="11221" y="18357"/>
                  </a:cubicBezTo>
                  <a:cubicBezTo>
                    <a:pt x="13757" y="11736"/>
                    <a:pt x="17884" y="5804"/>
                    <a:pt x="23258" y="1161"/>
                  </a:cubicBezTo>
                  <a:lnTo>
                    <a:pt x="24419" y="0"/>
                  </a:lnTo>
                  <a:lnTo>
                    <a:pt x="24419" y="1634"/>
                  </a:lnTo>
                  <a:cubicBezTo>
                    <a:pt x="25107" y="7566"/>
                    <a:pt x="23946" y="13585"/>
                    <a:pt x="21151" y="18830"/>
                  </a:cubicBezTo>
                  <a:cubicBezTo>
                    <a:pt x="19045" y="22828"/>
                    <a:pt x="16122" y="26267"/>
                    <a:pt x="12553" y="29019"/>
                  </a:cubicBezTo>
                  <a:cubicBezTo>
                    <a:pt x="10318" y="30738"/>
                    <a:pt x="7867" y="32114"/>
                    <a:pt x="5202" y="33060"/>
                  </a:cubicBezTo>
                  <a:cubicBezTo>
                    <a:pt x="4299" y="33404"/>
                    <a:pt x="3353" y="33662"/>
                    <a:pt x="2365" y="33748"/>
                  </a:cubicBezTo>
                  <a:cubicBezTo>
                    <a:pt x="5847" y="32458"/>
                    <a:pt x="9114" y="30652"/>
                    <a:pt x="12037" y="28331"/>
                  </a:cubicBezTo>
                  <a:cubicBezTo>
                    <a:pt x="15348" y="25580"/>
                    <a:pt x="18056" y="22140"/>
                    <a:pt x="19991" y="18271"/>
                  </a:cubicBezTo>
                  <a:cubicBezTo>
                    <a:pt x="22570" y="13198"/>
                    <a:pt x="23559" y="7437"/>
                    <a:pt x="22785" y="1763"/>
                  </a:cubicBezTo>
                  <a:lnTo>
                    <a:pt x="24161" y="2193"/>
                  </a:lnTo>
                  <a:cubicBezTo>
                    <a:pt x="19088" y="6750"/>
                    <a:pt x="15176" y="12467"/>
                    <a:pt x="12768" y="18873"/>
                  </a:cubicBezTo>
                  <a:cubicBezTo>
                    <a:pt x="11822" y="22441"/>
                    <a:pt x="12123" y="26224"/>
                    <a:pt x="13628" y="29578"/>
                  </a:cubicBezTo>
                  <a:cubicBezTo>
                    <a:pt x="15090" y="33103"/>
                    <a:pt x="18400" y="35510"/>
                    <a:pt x="22226" y="35768"/>
                  </a:cubicBezTo>
                  <a:cubicBezTo>
                    <a:pt x="26353" y="35725"/>
                    <a:pt x="30308" y="34350"/>
                    <a:pt x="33576" y="31856"/>
                  </a:cubicBezTo>
                  <a:cubicBezTo>
                    <a:pt x="40927" y="26697"/>
                    <a:pt x="45742" y="18658"/>
                    <a:pt x="46774" y="9759"/>
                  </a:cubicBezTo>
                  <a:cubicBezTo>
                    <a:pt x="46860" y="9372"/>
                    <a:pt x="46860" y="8985"/>
                    <a:pt x="46774" y="8598"/>
                  </a:cubicBezTo>
                  <a:cubicBezTo>
                    <a:pt x="46774" y="8383"/>
                    <a:pt x="46774" y="8297"/>
                    <a:pt x="46172" y="8211"/>
                  </a:cubicBezTo>
                  <a:cubicBezTo>
                    <a:pt x="45140" y="8168"/>
                    <a:pt x="44065" y="8211"/>
                    <a:pt x="43077" y="8512"/>
                  </a:cubicBezTo>
                  <a:cubicBezTo>
                    <a:pt x="40927" y="9071"/>
                    <a:pt x="38907" y="10103"/>
                    <a:pt x="37230" y="11608"/>
                  </a:cubicBezTo>
                  <a:cubicBezTo>
                    <a:pt x="32587" y="15563"/>
                    <a:pt x="30781" y="21968"/>
                    <a:pt x="32630" y="27772"/>
                  </a:cubicBezTo>
                  <a:cubicBezTo>
                    <a:pt x="36284" y="37015"/>
                    <a:pt x="46731" y="41529"/>
                    <a:pt x="55931" y="37875"/>
                  </a:cubicBezTo>
                  <a:cubicBezTo>
                    <a:pt x="57608" y="37230"/>
                    <a:pt x="59198" y="36284"/>
                    <a:pt x="60617" y="35166"/>
                  </a:cubicBezTo>
                  <a:cubicBezTo>
                    <a:pt x="64787" y="32071"/>
                    <a:pt x="67710" y="27600"/>
                    <a:pt x="68914" y="22527"/>
                  </a:cubicBezTo>
                  <a:lnTo>
                    <a:pt x="69817" y="23688"/>
                  </a:lnTo>
                  <a:lnTo>
                    <a:pt x="19260" y="20722"/>
                  </a:lnTo>
                  <a:lnTo>
                    <a:pt x="4987" y="19776"/>
                  </a:lnTo>
                  <a:cubicBezTo>
                    <a:pt x="3310" y="19690"/>
                    <a:pt x="1634" y="19518"/>
                    <a:pt x="0" y="19260"/>
                  </a:cubicBezTo>
                  <a:lnTo>
                    <a:pt x="0" y="1926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5" name="Google Shape;305;p44"/>
            <p:cNvSpPr/>
            <p:nvPr/>
          </p:nvSpPr>
          <p:spPr>
            <a:xfrm>
              <a:off x="1691175" y="5059447"/>
              <a:ext cx="51244" cy="39875"/>
            </a:xfrm>
            <a:custGeom>
              <a:avLst/>
              <a:gdLst/>
              <a:ahLst/>
              <a:cxnLst/>
              <a:rect l="l" t="t" r="r" b="b"/>
              <a:pathLst>
                <a:path w="51244" h="39875" extrusionOk="0">
                  <a:moveTo>
                    <a:pt x="51245" y="34264"/>
                  </a:moveTo>
                  <a:cubicBezTo>
                    <a:pt x="50557" y="35252"/>
                    <a:pt x="49740" y="36112"/>
                    <a:pt x="48794" y="36843"/>
                  </a:cubicBezTo>
                  <a:cubicBezTo>
                    <a:pt x="47677" y="37789"/>
                    <a:pt x="46473" y="38563"/>
                    <a:pt x="45140" y="39165"/>
                  </a:cubicBezTo>
                  <a:cubicBezTo>
                    <a:pt x="43292" y="39982"/>
                    <a:pt x="41185" y="40110"/>
                    <a:pt x="39251" y="39466"/>
                  </a:cubicBezTo>
                  <a:cubicBezTo>
                    <a:pt x="38047" y="39079"/>
                    <a:pt x="36972" y="38305"/>
                    <a:pt x="36241" y="37273"/>
                  </a:cubicBezTo>
                  <a:cubicBezTo>
                    <a:pt x="35510" y="36155"/>
                    <a:pt x="35080" y="34823"/>
                    <a:pt x="35037" y="33490"/>
                  </a:cubicBezTo>
                  <a:cubicBezTo>
                    <a:pt x="35037" y="30738"/>
                    <a:pt x="35295" y="27987"/>
                    <a:pt x="35639" y="25279"/>
                  </a:cubicBezTo>
                  <a:cubicBezTo>
                    <a:pt x="36198" y="19432"/>
                    <a:pt x="36843" y="13026"/>
                    <a:pt x="37531" y="6105"/>
                  </a:cubicBezTo>
                  <a:lnTo>
                    <a:pt x="39379" y="6836"/>
                  </a:lnTo>
                  <a:lnTo>
                    <a:pt x="22957" y="29062"/>
                  </a:lnTo>
                  <a:lnTo>
                    <a:pt x="18873" y="34565"/>
                  </a:lnTo>
                  <a:lnTo>
                    <a:pt x="16208" y="38176"/>
                  </a:lnTo>
                  <a:lnTo>
                    <a:pt x="16852" y="33877"/>
                  </a:lnTo>
                  <a:cubicBezTo>
                    <a:pt x="18615" y="22398"/>
                    <a:pt x="20206" y="11694"/>
                    <a:pt x="21624" y="2279"/>
                  </a:cubicBezTo>
                  <a:lnTo>
                    <a:pt x="23215" y="3138"/>
                  </a:lnTo>
                  <a:cubicBezTo>
                    <a:pt x="16508" y="8770"/>
                    <a:pt x="10576" y="15305"/>
                    <a:pt x="5546" y="22484"/>
                  </a:cubicBezTo>
                  <a:cubicBezTo>
                    <a:pt x="1935" y="27686"/>
                    <a:pt x="215" y="31082"/>
                    <a:pt x="0" y="30825"/>
                  </a:cubicBezTo>
                  <a:cubicBezTo>
                    <a:pt x="215" y="29965"/>
                    <a:pt x="559" y="29148"/>
                    <a:pt x="989" y="28374"/>
                  </a:cubicBezTo>
                  <a:cubicBezTo>
                    <a:pt x="2107" y="26138"/>
                    <a:pt x="3310" y="23989"/>
                    <a:pt x="4643" y="21882"/>
                  </a:cubicBezTo>
                  <a:cubicBezTo>
                    <a:pt x="9372" y="14359"/>
                    <a:pt x="15133" y="7523"/>
                    <a:pt x="21839" y="1677"/>
                  </a:cubicBezTo>
                  <a:lnTo>
                    <a:pt x="23774" y="0"/>
                  </a:lnTo>
                  <a:lnTo>
                    <a:pt x="23387" y="2580"/>
                  </a:lnTo>
                  <a:cubicBezTo>
                    <a:pt x="22097" y="11952"/>
                    <a:pt x="20550" y="22699"/>
                    <a:pt x="19088" y="34221"/>
                  </a:cubicBezTo>
                  <a:lnTo>
                    <a:pt x="17067" y="33361"/>
                  </a:lnTo>
                  <a:lnTo>
                    <a:pt x="21366" y="27858"/>
                  </a:lnTo>
                  <a:cubicBezTo>
                    <a:pt x="27213" y="20034"/>
                    <a:pt x="32759" y="12553"/>
                    <a:pt x="37918" y="5718"/>
                  </a:cubicBezTo>
                  <a:lnTo>
                    <a:pt x="40196" y="2623"/>
                  </a:lnTo>
                  <a:lnTo>
                    <a:pt x="39766" y="6449"/>
                  </a:lnTo>
                  <a:cubicBezTo>
                    <a:pt x="38950" y="13370"/>
                    <a:pt x="38219" y="19776"/>
                    <a:pt x="37531" y="25580"/>
                  </a:cubicBezTo>
                  <a:cubicBezTo>
                    <a:pt x="37144" y="28202"/>
                    <a:pt x="36886" y="30868"/>
                    <a:pt x="36757" y="33533"/>
                  </a:cubicBezTo>
                  <a:cubicBezTo>
                    <a:pt x="36628" y="35639"/>
                    <a:pt x="37875" y="37617"/>
                    <a:pt x="39852" y="38391"/>
                  </a:cubicBezTo>
                  <a:cubicBezTo>
                    <a:pt x="42862" y="39207"/>
                    <a:pt x="46086" y="38477"/>
                    <a:pt x="48451" y="36413"/>
                  </a:cubicBezTo>
                  <a:cubicBezTo>
                    <a:pt x="49310" y="35639"/>
                    <a:pt x="50256" y="34908"/>
                    <a:pt x="51245" y="34264"/>
                  </a:cubicBezTo>
                  <a:lnTo>
                    <a:pt x="51245" y="34264"/>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6" name="Google Shape;306;p44"/>
            <p:cNvSpPr/>
            <p:nvPr/>
          </p:nvSpPr>
          <p:spPr>
            <a:xfrm>
              <a:off x="1665682" y="5080453"/>
              <a:ext cx="84304" cy="2613"/>
            </a:xfrm>
            <a:custGeom>
              <a:avLst/>
              <a:gdLst/>
              <a:ahLst/>
              <a:cxnLst/>
              <a:rect l="l" t="t" r="r" b="b"/>
              <a:pathLst>
                <a:path w="84304" h="2613" extrusionOk="0">
                  <a:moveTo>
                    <a:pt x="84305" y="1521"/>
                  </a:moveTo>
                  <a:cubicBezTo>
                    <a:pt x="70290" y="2553"/>
                    <a:pt x="56189" y="2854"/>
                    <a:pt x="42131" y="2424"/>
                  </a:cubicBezTo>
                  <a:cubicBezTo>
                    <a:pt x="28073" y="2725"/>
                    <a:pt x="14015" y="2295"/>
                    <a:pt x="0" y="1134"/>
                  </a:cubicBezTo>
                  <a:cubicBezTo>
                    <a:pt x="14015" y="60"/>
                    <a:pt x="28073" y="-241"/>
                    <a:pt x="42131" y="189"/>
                  </a:cubicBezTo>
                  <a:cubicBezTo>
                    <a:pt x="56189" y="-112"/>
                    <a:pt x="70290" y="318"/>
                    <a:pt x="84305" y="1521"/>
                  </a:cubicBezTo>
                  <a:lnTo>
                    <a:pt x="84305" y="1521"/>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7" name="Google Shape;307;p44"/>
            <p:cNvSpPr/>
            <p:nvPr/>
          </p:nvSpPr>
          <p:spPr>
            <a:xfrm>
              <a:off x="1696076" y="5095388"/>
              <a:ext cx="67624" cy="7351"/>
            </a:xfrm>
            <a:custGeom>
              <a:avLst/>
              <a:gdLst/>
              <a:ahLst/>
              <a:cxnLst/>
              <a:rect l="l" t="t" r="r" b="b"/>
              <a:pathLst>
                <a:path w="67624" h="7351" extrusionOk="0">
                  <a:moveTo>
                    <a:pt x="67624" y="0"/>
                  </a:moveTo>
                  <a:cubicBezTo>
                    <a:pt x="56490" y="2321"/>
                    <a:pt x="45226" y="3912"/>
                    <a:pt x="33920" y="4772"/>
                  </a:cubicBezTo>
                  <a:cubicBezTo>
                    <a:pt x="22699" y="6363"/>
                    <a:pt x="11349" y="7222"/>
                    <a:pt x="0" y="7351"/>
                  </a:cubicBezTo>
                  <a:cubicBezTo>
                    <a:pt x="11092" y="4987"/>
                    <a:pt x="22355" y="3353"/>
                    <a:pt x="33705" y="2536"/>
                  </a:cubicBezTo>
                  <a:cubicBezTo>
                    <a:pt x="44925" y="946"/>
                    <a:pt x="56275" y="86"/>
                    <a:pt x="67624" y="0"/>
                  </a:cubicBezTo>
                  <a:lnTo>
                    <a:pt x="67624" y="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8" name="Google Shape;308;p44"/>
            <p:cNvSpPr/>
            <p:nvPr/>
          </p:nvSpPr>
          <p:spPr>
            <a:xfrm>
              <a:off x="1382478" y="4652756"/>
              <a:ext cx="93314" cy="252999"/>
            </a:xfrm>
            <a:custGeom>
              <a:avLst/>
              <a:gdLst/>
              <a:ahLst/>
              <a:cxnLst/>
              <a:rect l="l" t="t" r="r" b="b"/>
              <a:pathLst>
                <a:path w="93314" h="252999" extrusionOk="0">
                  <a:moveTo>
                    <a:pt x="7376" y="0"/>
                  </a:moveTo>
                  <a:cubicBezTo>
                    <a:pt x="6860" y="12897"/>
                    <a:pt x="10343" y="26052"/>
                    <a:pt x="21090" y="33318"/>
                  </a:cubicBezTo>
                  <a:cubicBezTo>
                    <a:pt x="7634" y="39852"/>
                    <a:pt x="455" y="55501"/>
                    <a:pt x="25" y="70462"/>
                  </a:cubicBezTo>
                  <a:cubicBezTo>
                    <a:pt x="-405" y="85422"/>
                    <a:pt x="4797" y="99953"/>
                    <a:pt x="10429" y="113839"/>
                  </a:cubicBezTo>
                  <a:cubicBezTo>
                    <a:pt x="27840" y="156529"/>
                    <a:pt x="64984" y="216630"/>
                    <a:pt x="93315" y="253000"/>
                  </a:cubicBezTo>
                  <a:cubicBezTo>
                    <a:pt x="93315" y="253000"/>
                    <a:pt x="78956" y="214308"/>
                    <a:pt x="74829" y="205237"/>
                  </a:cubicBezTo>
                  <a:cubicBezTo>
                    <a:pt x="56171" y="164439"/>
                    <a:pt x="39705" y="123555"/>
                    <a:pt x="21004" y="82628"/>
                  </a:cubicBezTo>
                  <a:cubicBezTo>
                    <a:pt x="18941" y="78329"/>
                    <a:pt x="15244" y="65776"/>
                    <a:pt x="15244" y="65776"/>
                  </a:cubicBezTo>
                  <a:cubicBezTo>
                    <a:pt x="17264" y="64787"/>
                    <a:pt x="19156" y="63497"/>
                    <a:pt x="20832" y="61949"/>
                  </a:cubicBezTo>
                  <a:cubicBezTo>
                    <a:pt x="31322" y="53351"/>
                    <a:pt x="54064" y="38262"/>
                    <a:pt x="54064" y="38262"/>
                  </a:cubicBezTo>
                  <a:cubicBezTo>
                    <a:pt x="54064" y="38262"/>
                    <a:pt x="7376" y="1290"/>
                    <a:pt x="7376" y="0"/>
                  </a:cubicBezTo>
                </a:path>
              </a:pathLst>
            </a:cu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9" name="Google Shape;309;p44"/>
            <p:cNvSpPr/>
            <p:nvPr/>
          </p:nvSpPr>
          <p:spPr>
            <a:xfrm>
              <a:off x="1381945" y="4740457"/>
              <a:ext cx="7431" cy="221573"/>
            </a:xfrm>
            <a:custGeom>
              <a:avLst/>
              <a:gdLst/>
              <a:ahLst/>
              <a:cxnLst/>
              <a:rect l="l" t="t" r="r" b="b"/>
              <a:pathLst>
                <a:path w="7431" h="221573" extrusionOk="0">
                  <a:moveTo>
                    <a:pt x="7264" y="0"/>
                  </a:moveTo>
                  <a:cubicBezTo>
                    <a:pt x="7866" y="0"/>
                    <a:pt x="6791" y="49654"/>
                    <a:pt x="4814" y="110830"/>
                  </a:cubicBezTo>
                  <a:cubicBezTo>
                    <a:pt x="2836" y="172005"/>
                    <a:pt x="773" y="221617"/>
                    <a:pt x="171" y="221574"/>
                  </a:cubicBezTo>
                  <a:cubicBezTo>
                    <a:pt x="-431" y="221531"/>
                    <a:pt x="601" y="171963"/>
                    <a:pt x="2578" y="110744"/>
                  </a:cubicBezTo>
                  <a:cubicBezTo>
                    <a:pt x="4556" y="49525"/>
                    <a:pt x="6619" y="-43"/>
                    <a:pt x="7264" y="0"/>
                  </a:cubicBezTo>
                  <a:lnTo>
                    <a:pt x="7264" y="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0" name="Google Shape;310;p44"/>
            <p:cNvSpPr/>
            <p:nvPr/>
          </p:nvSpPr>
          <p:spPr>
            <a:xfrm>
              <a:off x="1458940" y="4347134"/>
              <a:ext cx="56790" cy="262931"/>
            </a:xfrm>
            <a:custGeom>
              <a:avLst/>
              <a:gdLst/>
              <a:ahLst/>
              <a:cxnLst/>
              <a:rect l="l" t="t" r="r" b="b"/>
              <a:pathLst>
                <a:path w="56790" h="262931" extrusionOk="0">
                  <a:moveTo>
                    <a:pt x="4299" y="262932"/>
                  </a:moveTo>
                  <a:lnTo>
                    <a:pt x="0" y="262932"/>
                  </a:lnTo>
                  <a:cubicBezTo>
                    <a:pt x="0" y="261298"/>
                    <a:pt x="6234" y="98664"/>
                    <a:pt x="11092" y="33921"/>
                  </a:cubicBezTo>
                  <a:cubicBezTo>
                    <a:pt x="11393" y="24720"/>
                    <a:pt x="15520" y="16080"/>
                    <a:pt x="22398" y="10018"/>
                  </a:cubicBezTo>
                  <a:cubicBezTo>
                    <a:pt x="35811" y="-1461"/>
                    <a:pt x="55888" y="44"/>
                    <a:pt x="56791" y="87"/>
                  </a:cubicBezTo>
                  <a:lnTo>
                    <a:pt x="56447" y="4386"/>
                  </a:lnTo>
                  <a:cubicBezTo>
                    <a:pt x="56232" y="4386"/>
                    <a:pt x="37273" y="3010"/>
                    <a:pt x="25236" y="13285"/>
                  </a:cubicBezTo>
                  <a:cubicBezTo>
                    <a:pt x="19217" y="18659"/>
                    <a:pt x="15692" y="26225"/>
                    <a:pt x="15391" y="34265"/>
                  </a:cubicBezTo>
                  <a:cubicBezTo>
                    <a:pt x="10662" y="98536"/>
                    <a:pt x="4514" y="261126"/>
                    <a:pt x="4299" y="262932"/>
                  </a:cubicBezTo>
                  <a:lnTo>
                    <a:pt x="4299" y="262932"/>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1" name="Google Shape;311;p44"/>
            <p:cNvSpPr/>
            <p:nvPr/>
          </p:nvSpPr>
          <p:spPr>
            <a:xfrm>
              <a:off x="1495912" y="4752322"/>
              <a:ext cx="46300" cy="129746"/>
            </a:xfrm>
            <a:custGeom>
              <a:avLst/>
              <a:gdLst/>
              <a:ahLst/>
              <a:cxnLst/>
              <a:rect l="l" t="t" r="r" b="b"/>
              <a:pathLst>
                <a:path w="46300" h="129746" extrusionOk="0">
                  <a:moveTo>
                    <a:pt x="7609" y="129746"/>
                  </a:moveTo>
                  <a:lnTo>
                    <a:pt x="0" y="129746"/>
                  </a:lnTo>
                  <a:lnTo>
                    <a:pt x="0" y="121148"/>
                  </a:lnTo>
                  <a:lnTo>
                    <a:pt x="7609" y="121148"/>
                  </a:lnTo>
                  <a:cubicBezTo>
                    <a:pt x="24247" y="121148"/>
                    <a:pt x="37703" y="107692"/>
                    <a:pt x="37703" y="91054"/>
                  </a:cubicBezTo>
                  <a:lnTo>
                    <a:pt x="37703" y="0"/>
                  </a:lnTo>
                  <a:lnTo>
                    <a:pt x="46301" y="0"/>
                  </a:lnTo>
                  <a:lnTo>
                    <a:pt x="46301" y="91054"/>
                  </a:lnTo>
                  <a:cubicBezTo>
                    <a:pt x="46301" y="112421"/>
                    <a:pt x="28976" y="129746"/>
                    <a:pt x="7609" y="129746"/>
                  </a:cubicBezTo>
                  <a:lnTo>
                    <a:pt x="7609" y="129746"/>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2" name="Google Shape;312;p44"/>
            <p:cNvSpPr/>
            <p:nvPr/>
          </p:nvSpPr>
          <p:spPr>
            <a:xfrm>
              <a:off x="1488169" y="4868693"/>
              <a:ext cx="18488" cy="18495"/>
            </a:xfrm>
            <a:custGeom>
              <a:avLst/>
              <a:gdLst/>
              <a:ahLst/>
              <a:cxnLst/>
              <a:rect l="l" t="t" r="r" b="b"/>
              <a:pathLst>
                <a:path w="18488" h="18495" extrusionOk="0">
                  <a:moveTo>
                    <a:pt x="18448" y="10151"/>
                  </a:moveTo>
                  <a:cubicBezTo>
                    <a:pt x="17932" y="15223"/>
                    <a:pt x="13418" y="18964"/>
                    <a:pt x="8345" y="18448"/>
                  </a:cubicBezTo>
                  <a:cubicBezTo>
                    <a:pt x="3272" y="17932"/>
                    <a:pt x="-468" y="13418"/>
                    <a:pt x="48" y="8345"/>
                  </a:cubicBezTo>
                  <a:cubicBezTo>
                    <a:pt x="563" y="3272"/>
                    <a:pt x="5077" y="-468"/>
                    <a:pt x="10150" y="48"/>
                  </a:cubicBezTo>
                  <a:cubicBezTo>
                    <a:pt x="15223" y="563"/>
                    <a:pt x="18920" y="5077"/>
                    <a:pt x="18448" y="10151"/>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3" name="Google Shape;313;p44"/>
            <p:cNvSpPr/>
            <p:nvPr/>
          </p:nvSpPr>
          <p:spPr>
            <a:xfrm>
              <a:off x="1382846" y="4752107"/>
              <a:ext cx="46300" cy="129745"/>
            </a:xfrm>
            <a:custGeom>
              <a:avLst/>
              <a:gdLst/>
              <a:ahLst/>
              <a:cxnLst/>
              <a:rect l="l" t="t" r="r" b="b"/>
              <a:pathLst>
                <a:path w="46300" h="129745" extrusionOk="0">
                  <a:moveTo>
                    <a:pt x="46301" y="129746"/>
                  </a:moveTo>
                  <a:lnTo>
                    <a:pt x="38692" y="129746"/>
                  </a:lnTo>
                  <a:cubicBezTo>
                    <a:pt x="17325" y="129746"/>
                    <a:pt x="0" y="112421"/>
                    <a:pt x="0" y="91054"/>
                  </a:cubicBezTo>
                  <a:lnTo>
                    <a:pt x="344" y="0"/>
                  </a:lnTo>
                  <a:lnTo>
                    <a:pt x="8942" y="0"/>
                  </a:lnTo>
                  <a:lnTo>
                    <a:pt x="8598" y="91054"/>
                  </a:lnTo>
                  <a:cubicBezTo>
                    <a:pt x="8598" y="107692"/>
                    <a:pt x="22054" y="121148"/>
                    <a:pt x="38692" y="121148"/>
                  </a:cubicBezTo>
                  <a:lnTo>
                    <a:pt x="46301" y="121148"/>
                  </a:lnTo>
                  <a:lnTo>
                    <a:pt x="46301" y="129746"/>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4" name="Google Shape;314;p44"/>
            <p:cNvSpPr/>
            <p:nvPr/>
          </p:nvSpPr>
          <p:spPr>
            <a:xfrm>
              <a:off x="1418445" y="4868485"/>
              <a:ext cx="18402" cy="18402"/>
            </a:xfrm>
            <a:custGeom>
              <a:avLst/>
              <a:gdLst/>
              <a:ahLst/>
              <a:cxnLst/>
              <a:rect l="l" t="t" r="r" b="b"/>
              <a:pathLst>
                <a:path w="18402" h="18402" extrusionOk="0">
                  <a:moveTo>
                    <a:pt x="41" y="10101"/>
                  </a:moveTo>
                  <a:cubicBezTo>
                    <a:pt x="557" y="15174"/>
                    <a:pt x="5028" y="18871"/>
                    <a:pt x="10101" y="18355"/>
                  </a:cubicBezTo>
                  <a:cubicBezTo>
                    <a:pt x="15173" y="17839"/>
                    <a:pt x="18871" y="13368"/>
                    <a:pt x="18355" y="8295"/>
                  </a:cubicBezTo>
                  <a:cubicBezTo>
                    <a:pt x="17839" y="3265"/>
                    <a:pt x="13368" y="-432"/>
                    <a:pt x="8338" y="41"/>
                  </a:cubicBezTo>
                  <a:cubicBezTo>
                    <a:pt x="3265" y="514"/>
                    <a:pt x="-432" y="4985"/>
                    <a:pt x="41" y="10058"/>
                  </a:cubicBezTo>
                  <a:lnTo>
                    <a:pt x="41" y="10058"/>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5" name="Google Shape;315;p44"/>
            <p:cNvSpPr/>
            <p:nvPr/>
          </p:nvSpPr>
          <p:spPr>
            <a:xfrm>
              <a:off x="1379565" y="4606580"/>
              <a:ext cx="165269" cy="156016"/>
            </a:xfrm>
            <a:custGeom>
              <a:avLst/>
              <a:gdLst/>
              <a:ahLst/>
              <a:cxnLst/>
              <a:rect l="l" t="t" r="r" b="b"/>
              <a:pathLst>
                <a:path w="165269" h="156016" extrusionOk="0">
                  <a:moveTo>
                    <a:pt x="1088" y="156017"/>
                  </a:moveTo>
                  <a:lnTo>
                    <a:pt x="14" y="91101"/>
                  </a:lnTo>
                  <a:cubicBezTo>
                    <a:pt x="-803" y="41619"/>
                    <a:pt x="35352" y="820"/>
                    <a:pt x="80621" y="4"/>
                  </a:cubicBezTo>
                  <a:cubicBezTo>
                    <a:pt x="102933" y="-211"/>
                    <a:pt x="124257" y="9075"/>
                    <a:pt x="139303" y="25540"/>
                  </a:cubicBezTo>
                  <a:cubicBezTo>
                    <a:pt x="155124" y="42650"/>
                    <a:pt x="163980" y="65049"/>
                    <a:pt x="164195" y="88349"/>
                  </a:cubicBezTo>
                  <a:lnTo>
                    <a:pt x="165270" y="153308"/>
                  </a:lnTo>
                  <a:lnTo>
                    <a:pt x="152373" y="153523"/>
                  </a:lnTo>
                  <a:lnTo>
                    <a:pt x="151298" y="88564"/>
                  </a:lnTo>
                  <a:cubicBezTo>
                    <a:pt x="151126" y="68445"/>
                    <a:pt x="143473" y="49099"/>
                    <a:pt x="129802" y="34353"/>
                  </a:cubicBezTo>
                  <a:cubicBezTo>
                    <a:pt x="117292" y="20510"/>
                    <a:pt x="99408" y="12686"/>
                    <a:pt x="80750" y="12858"/>
                  </a:cubicBezTo>
                  <a:cubicBezTo>
                    <a:pt x="42574" y="13503"/>
                    <a:pt x="11965" y="48454"/>
                    <a:pt x="12825" y="90843"/>
                  </a:cubicBezTo>
                  <a:lnTo>
                    <a:pt x="13900" y="155759"/>
                  </a:lnTo>
                  <a:lnTo>
                    <a:pt x="1088" y="156017"/>
                  </a:lnTo>
                  <a:lnTo>
                    <a:pt x="1088" y="156017"/>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6" name="Google Shape;316;p44"/>
            <p:cNvSpPr/>
            <p:nvPr/>
          </p:nvSpPr>
          <p:spPr>
            <a:xfrm>
              <a:off x="1697925" y="4334625"/>
              <a:ext cx="54211" cy="277848"/>
            </a:xfrm>
            <a:custGeom>
              <a:avLst/>
              <a:gdLst/>
              <a:ahLst/>
              <a:cxnLst/>
              <a:rect l="l" t="t" r="r" b="b"/>
              <a:pathLst>
                <a:path w="54211" h="277848" extrusionOk="0">
                  <a:moveTo>
                    <a:pt x="49955" y="277849"/>
                  </a:moveTo>
                  <a:cubicBezTo>
                    <a:pt x="49955" y="276129"/>
                    <a:pt x="30222" y="107133"/>
                    <a:pt x="24548" y="52965"/>
                  </a:cubicBezTo>
                  <a:lnTo>
                    <a:pt x="24161" y="49009"/>
                  </a:lnTo>
                  <a:cubicBezTo>
                    <a:pt x="22398" y="30609"/>
                    <a:pt x="20335" y="9802"/>
                    <a:pt x="0" y="4299"/>
                  </a:cubicBezTo>
                  <a:lnTo>
                    <a:pt x="1118" y="0"/>
                  </a:lnTo>
                  <a:cubicBezTo>
                    <a:pt x="24333" y="6277"/>
                    <a:pt x="26611" y="29664"/>
                    <a:pt x="28460" y="48451"/>
                  </a:cubicBezTo>
                  <a:lnTo>
                    <a:pt x="28847" y="52363"/>
                  </a:lnTo>
                  <a:cubicBezTo>
                    <a:pt x="34478" y="106531"/>
                    <a:pt x="54039" y="275527"/>
                    <a:pt x="54211" y="277247"/>
                  </a:cubicBezTo>
                  <a:lnTo>
                    <a:pt x="49955" y="277849"/>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7" name="Google Shape;317;p44"/>
            <p:cNvSpPr/>
            <p:nvPr/>
          </p:nvSpPr>
          <p:spPr>
            <a:xfrm rot="-2700000">
              <a:off x="1703983" y="4537335"/>
              <a:ext cx="92309" cy="92309"/>
            </a:xfrm>
            <a:custGeom>
              <a:avLst/>
              <a:gdLst/>
              <a:ahLst/>
              <a:cxnLst/>
              <a:rect l="l" t="t" r="r" b="b"/>
              <a:pathLst>
                <a:path w="92258" h="92258" extrusionOk="0">
                  <a:moveTo>
                    <a:pt x="92258" y="46129"/>
                  </a:moveTo>
                  <a:cubicBezTo>
                    <a:pt x="92258" y="71605"/>
                    <a:pt x="71605" y="92258"/>
                    <a:pt x="46129" y="92258"/>
                  </a:cubicBezTo>
                  <a:cubicBezTo>
                    <a:pt x="20653" y="92258"/>
                    <a:pt x="0" y="71605"/>
                    <a:pt x="0" y="46129"/>
                  </a:cubicBezTo>
                  <a:cubicBezTo>
                    <a:pt x="0" y="20653"/>
                    <a:pt x="20653" y="0"/>
                    <a:pt x="46129" y="0"/>
                  </a:cubicBezTo>
                  <a:cubicBezTo>
                    <a:pt x="71605" y="0"/>
                    <a:pt x="92258" y="20653"/>
                    <a:pt x="92258" y="4612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8" name="Google Shape;318;p44"/>
            <p:cNvSpPr/>
            <p:nvPr/>
          </p:nvSpPr>
          <p:spPr>
            <a:xfrm>
              <a:off x="1727675" y="4561186"/>
              <a:ext cx="44624" cy="44624"/>
            </a:xfrm>
            <a:custGeom>
              <a:avLst/>
              <a:gdLst/>
              <a:ahLst/>
              <a:cxnLst/>
              <a:rect l="l" t="t" r="r" b="b"/>
              <a:pathLst>
                <a:path w="44624" h="44624" extrusionOk="0">
                  <a:moveTo>
                    <a:pt x="44624" y="22312"/>
                  </a:moveTo>
                  <a:cubicBezTo>
                    <a:pt x="44624" y="34650"/>
                    <a:pt x="34650" y="44624"/>
                    <a:pt x="22312" y="44624"/>
                  </a:cubicBezTo>
                  <a:cubicBezTo>
                    <a:pt x="9974" y="44624"/>
                    <a:pt x="0" y="34650"/>
                    <a:pt x="0" y="22312"/>
                  </a:cubicBezTo>
                  <a:cubicBezTo>
                    <a:pt x="0" y="9974"/>
                    <a:pt x="9974" y="0"/>
                    <a:pt x="22312" y="0"/>
                  </a:cubicBezTo>
                  <a:lnTo>
                    <a:pt x="22355" y="0"/>
                  </a:lnTo>
                  <a:cubicBezTo>
                    <a:pt x="34650" y="0"/>
                    <a:pt x="44624" y="9974"/>
                    <a:pt x="44624" y="22269"/>
                  </a:cubicBezTo>
                  <a:lnTo>
                    <a:pt x="44624" y="22269"/>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9" name="Google Shape;319;p44"/>
            <p:cNvSpPr/>
            <p:nvPr/>
          </p:nvSpPr>
          <p:spPr>
            <a:xfrm>
              <a:off x="1419388" y="4909195"/>
              <a:ext cx="642552" cy="275934"/>
            </a:xfrm>
            <a:custGeom>
              <a:avLst/>
              <a:gdLst/>
              <a:ahLst/>
              <a:cxnLst/>
              <a:rect l="l" t="t" r="r" b="b"/>
              <a:pathLst>
                <a:path w="642552" h="275934" extrusionOk="0">
                  <a:moveTo>
                    <a:pt x="57908" y="0"/>
                  </a:moveTo>
                  <a:lnTo>
                    <a:pt x="0" y="142428"/>
                  </a:lnTo>
                  <a:lnTo>
                    <a:pt x="461935" y="270497"/>
                  </a:lnTo>
                  <a:cubicBezTo>
                    <a:pt x="504710" y="282406"/>
                    <a:pt x="550539" y="274538"/>
                    <a:pt x="586866" y="249002"/>
                  </a:cubicBezTo>
                  <a:lnTo>
                    <a:pt x="586866" y="249002"/>
                  </a:lnTo>
                  <a:cubicBezTo>
                    <a:pt x="635187" y="214910"/>
                    <a:pt x="647053" y="155282"/>
                    <a:pt x="641163" y="96256"/>
                  </a:cubicBezTo>
                  <a:lnTo>
                    <a:pt x="632823" y="33490"/>
                  </a:lnTo>
                  <a:lnTo>
                    <a:pt x="57908" y="0"/>
                  </a:lnTo>
                  <a:lnTo>
                    <a:pt x="57908" y="0"/>
                  </a:lnTo>
                  <a:close/>
                </a:path>
              </a:pathLst>
            </a:custGeom>
            <a:solidFill>
              <a:srgbClr val="252E4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0" name="Google Shape;320;p44"/>
            <p:cNvSpPr/>
            <p:nvPr/>
          </p:nvSpPr>
          <p:spPr>
            <a:xfrm>
              <a:off x="1861588" y="4935204"/>
              <a:ext cx="105120" cy="128541"/>
            </a:xfrm>
            <a:custGeom>
              <a:avLst/>
              <a:gdLst/>
              <a:ahLst/>
              <a:cxnLst/>
              <a:rect l="l" t="t" r="r" b="b"/>
              <a:pathLst>
                <a:path w="105120" h="128541" extrusionOk="0">
                  <a:moveTo>
                    <a:pt x="105114" y="128542"/>
                  </a:moveTo>
                  <a:cubicBezTo>
                    <a:pt x="104642" y="128542"/>
                    <a:pt x="103653" y="118826"/>
                    <a:pt x="98881" y="103822"/>
                  </a:cubicBezTo>
                  <a:cubicBezTo>
                    <a:pt x="97677" y="99738"/>
                    <a:pt x="96215" y="95697"/>
                    <a:pt x="94582" y="91742"/>
                  </a:cubicBezTo>
                  <a:cubicBezTo>
                    <a:pt x="92948" y="87443"/>
                    <a:pt x="90670" y="83144"/>
                    <a:pt x="88391" y="78329"/>
                  </a:cubicBezTo>
                  <a:cubicBezTo>
                    <a:pt x="83103" y="68355"/>
                    <a:pt x="76870" y="58940"/>
                    <a:pt x="69776" y="50170"/>
                  </a:cubicBezTo>
                  <a:cubicBezTo>
                    <a:pt x="62554" y="41486"/>
                    <a:pt x="54557" y="33533"/>
                    <a:pt x="45873" y="26353"/>
                  </a:cubicBezTo>
                  <a:cubicBezTo>
                    <a:pt x="41574" y="23215"/>
                    <a:pt x="37877" y="20077"/>
                    <a:pt x="33965" y="17755"/>
                  </a:cubicBezTo>
                  <a:cubicBezTo>
                    <a:pt x="30440" y="15305"/>
                    <a:pt x="26785" y="13069"/>
                    <a:pt x="23002" y="11006"/>
                  </a:cubicBezTo>
                  <a:cubicBezTo>
                    <a:pt x="9245" y="3396"/>
                    <a:pt x="-170" y="473"/>
                    <a:pt x="2" y="0"/>
                  </a:cubicBezTo>
                  <a:cubicBezTo>
                    <a:pt x="2238" y="473"/>
                    <a:pt x="4473" y="1118"/>
                    <a:pt x="6580" y="2020"/>
                  </a:cubicBezTo>
                  <a:cubicBezTo>
                    <a:pt x="9159" y="2837"/>
                    <a:pt x="11653" y="3826"/>
                    <a:pt x="14103" y="4987"/>
                  </a:cubicBezTo>
                  <a:cubicBezTo>
                    <a:pt x="16984" y="6320"/>
                    <a:pt x="20337" y="7652"/>
                    <a:pt x="23776" y="9630"/>
                  </a:cubicBezTo>
                  <a:cubicBezTo>
                    <a:pt x="27645" y="11608"/>
                    <a:pt x="31385" y="13800"/>
                    <a:pt x="34997" y="16207"/>
                  </a:cubicBezTo>
                  <a:cubicBezTo>
                    <a:pt x="38995" y="18615"/>
                    <a:pt x="42950" y="21753"/>
                    <a:pt x="47163" y="24805"/>
                  </a:cubicBezTo>
                  <a:cubicBezTo>
                    <a:pt x="56062" y="31985"/>
                    <a:pt x="64230" y="40024"/>
                    <a:pt x="71539" y="48794"/>
                  </a:cubicBezTo>
                  <a:cubicBezTo>
                    <a:pt x="78675" y="57693"/>
                    <a:pt x="84952" y="67280"/>
                    <a:pt x="90197" y="77426"/>
                  </a:cubicBezTo>
                  <a:cubicBezTo>
                    <a:pt x="92475" y="82198"/>
                    <a:pt x="94711" y="86669"/>
                    <a:pt x="96301" y="91097"/>
                  </a:cubicBezTo>
                  <a:cubicBezTo>
                    <a:pt x="97978" y="95095"/>
                    <a:pt x="99397" y="99223"/>
                    <a:pt x="100600" y="103393"/>
                  </a:cubicBezTo>
                  <a:cubicBezTo>
                    <a:pt x="101675" y="106789"/>
                    <a:pt x="102578" y="110271"/>
                    <a:pt x="103223" y="113796"/>
                  </a:cubicBezTo>
                  <a:cubicBezTo>
                    <a:pt x="103911" y="116462"/>
                    <a:pt x="104384" y="119170"/>
                    <a:pt x="104642" y="121921"/>
                  </a:cubicBezTo>
                  <a:cubicBezTo>
                    <a:pt x="104985" y="124114"/>
                    <a:pt x="105157" y="126307"/>
                    <a:pt x="105114" y="128542"/>
                  </a:cubicBezTo>
                  <a:lnTo>
                    <a:pt x="105114" y="128542"/>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1" name="Google Shape;321;p44"/>
            <p:cNvSpPr/>
            <p:nvPr/>
          </p:nvSpPr>
          <p:spPr>
            <a:xfrm>
              <a:off x="1252854" y="4851586"/>
              <a:ext cx="156217" cy="129886"/>
            </a:xfrm>
            <a:custGeom>
              <a:avLst/>
              <a:gdLst/>
              <a:ahLst/>
              <a:cxnLst/>
              <a:rect l="l" t="t" r="r" b="b"/>
              <a:pathLst>
                <a:path w="156217" h="129886" extrusionOk="0">
                  <a:moveTo>
                    <a:pt x="156217" y="118226"/>
                  </a:moveTo>
                  <a:cubicBezTo>
                    <a:pt x="120965" y="121150"/>
                    <a:pt x="93752" y="124374"/>
                    <a:pt x="57338" y="128845"/>
                  </a:cubicBezTo>
                  <a:cubicBezTo>
                    <a:pt x="34596" y="131639"/>
                    <a:pt x="10995" y="130049"/>
                    <a:pt x="3557" y="108424"/>
                  </a:cubicBezTo>
                  <a:cubicBezTo>
                    <a:pt x="-3880" y="86800"/>
                    <a:pt x="849" y="62037"/>
                    <a:pt x="13058" y="42649"/>
                  </a:cubicBezTo>
                  <a:cubicBezTo>
                    <a:pt x="25267" y="23260"/>
                    <a:pt x="44441" y="-21837"/>
                    <a:pt x="147103" y="12555"/>
                  </a:cubicBezTo>
                  <a:lnTo>
                    <a:pt x="156217" y="118226"/>
                  </a:lnTo>
                  <a:close/>
                </a:path>
              </a:pathLst>
            </a:cu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2" name="Google Shape;322;p44"/>
            <p:cNvSpPr/>
            <p:nvPr/>
          </p:nvSpPr>
          <p:spPr>
            <a:xfrm>
              <a:off x="1456618" y="4908335"/>
              <a:ext cx="392762" cy="55203"/>
            </a:xfrm>
            <a:custGeom>
              <a:avLst/>
              <a:gdLst/>
              <a:ahLst/>
              <a:cxnLst/>
              <a:rect l="l" t="t" r="r" b="b"/>
              <a:pathLst>
                <a:path w="392762" h="55203" extrusionOk="0">
                  <a:moveTo>
                    <a:pt x="0" y="55200"/>
                  </a:moveTo>
                  <a:lnTo>
                    <a:pt x="258" y="54254"/>
                  </a:lnTo>
                  <a:lnTo>
                    <a:pt x="1247" y="51417"/>
                  </a:lnTo>
                  <a:lnTo>
                    <a:pt x="5116" y="40583"/>
                  </a:lnTo>
                  <a:lnTo>
                    <a:pt x="19948" y="559"/>
                  </a:lnTo>
                  <a:lnTo>
                    <a:pt x="20163" y="0"/>
                  </a:lnTo>
                  <a:lnTo>
                    <a:pt x="20722" y="0"/>
                  </a:lnTo>
                  <a:lnTo>
                    <a:pt x="177852" y="14230"/>
                  </a:lnTo>
                  <a:lnTo>
                    <a:pt x="329867" y="28675"/>
                  </a:lnTo>
                  <a:lnTo>
                    <a:pt x="375910" y="33275"/>
                  </a:lnTo>
                  <a:lnTo>
                    <a:pt x="388421" y="34650"/>
                  </a:lnTo>
                  <a:lnTo>
                    <a:pt x="391645" y="35080"/>
                  </a:lnTo>
                  <a:cubicBezTo>
                    <a:pt x="392032" y="35080"/>
                    <a:pt x="392419" y="35166"/>
                    <a:pt x="392763" y="35295"/>
                  </a:cubicBezTo>
                  <a:lnTo>
                    <a:pt x="388378" y="35295"/>
                  </a:lnTo>
                  <a:lnTo>
                    <a:pt x="375825" y="34350"/>
                  </a:lnTo>
                  <a:lnTo>
                    <a:pt x="329695" y="30394"/>
                  </a:lnTo>
                  <a:lnTo>
                    <a:pt x="177637" y="16637"/>
                  </a:lnTo>
                  <a:lnTo>
                    <a:pt x="20593" y="1719"/>
                  </a:lnTo>
                  <a:lnTo>
                    <a:pt x="21366" y="1204"/>
                  </a:lnTo>
                  <a:lnTo>
                    <a:pt x="5890" y="41013"/>
                  </a:lnTo>
                  <a:lnTo>
                    <a:pt x="1591" y="51675"/>
                  </a:lnTo>
                  <a:lnTo>
                    <a:pt x="430" y="54426"/>
                  </a:lnTo>
                  <a:cubicBezTo>
                    <a:pt x="215" y="54942"/>
                    <a:pt x="43" y="55243"/>
                    <a:pt x="0" y="55200"/>
                  </a:cubicBezTo>
                  <a:lnTo>
                    <a:pt x="0" y="5520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3" name="Google Shape;323;p44"/>
            <p:cNvSpPr/>
            <p:nvPr/>
          </p:nvSpPr>
          <p:spPr>
            <a:xfrm>
              <a:off x="1646680" y="5037565"/>
              <a:ext cx="222648" cy="81397"/>
            </a:xfrm>
            <a:custGeom>
              <a:avLst/>
              <a:gdLst/>
              <a:ahLst/>
              <a:cxnLst/>
              <a:rect l="l" t="t" r="r" b="b"/>
              <a:pathLst>
                <a:path w="222648" h="81397" extrusionOk="0">
                  <a:moveTo>
                    <a:pt x="0" y="72869"/>
                  </a:moveTo>
                  <a:cubicBezTo>
                    <a:pt x="65604" y="90452"/>
                    <a:pt x="105499" y="80264"/>
                    <a:pt x="165084" y="47677"/>
                  </a:cubicBezTo>
                  <a:cubicBezTo>
                    <a:pt x="177294" y="40540"/>
                    <a:pt x="189030" y="32544"/>
                    <a:pt x="200164" y="23860"/>
                  </a:cubicBezTo>
                  <a:cubicBezTo>
                    <a:pt x="208677" y="16895"/>
                    <a:pt x="216200" y="8899"/>
                    <a:pt x="222649" y="0"/>
                  </a:cubicBezTo>
                  <a:cubicBezTo>
                    <a:pt x="145910" y="29363"/>
                    <a:pt x="82155" y="51589"/>
                    <a:pt x="3052" y="73686"/>
                  </a:cubicBezTo>
                </a:path>
              </a:pathLst>
            </a:cu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4" name="Google Shape;324;p44"/>
            <p:cNvSpPr/>
            <p:nvPr/>
          </p:nvSpPr>
          <p:spPr>
            <a:xfrm>
              <a:off x="1268017" y="4823128"/>
              <a:ext cx="203820" cy="152674"/>
            </a:xfrm>
            <a:custGeom>
              <a:avLst/>
              <a:gdLst/>
              <a:ahLst/>
              <a:cxnLst/>
              <a:rect l="l" t="t" r="r" b="b"/>
              <a:pathLst>
                <a:path w="203820" h="152674" extrusionOk="0">
                  <a:moveTo>
                    <a:pt x="188816" y="138903"/>
                  </a:moveTo>
                  <a:lnTo>
                    <a:pt x="203820" y="96987"/>
                  </a:lnTo>
                  <a:lnTo>
                    <a:pt x="168955" y="42475"/>
                  </a:lnTo>
                  <a:cubicBezTo>
                    <a:pt x="162850" y="32931"/>
                    <a:pt x="153091" y="26310"/>
                    <a:pt x="141957" y="24204"/>
                  </a:cubicBezTo>
                  <a:lnTo>
                    <a:pt x="13672" y="0"/>
                  </a:lnTo>
                  <a:cubicBezTo>
                    <a:pt x="10362" y="9931"/>
                    <a:pt x="15005" y="20765"/>
                    <a:pt x="24506" y="25236"/>
                  </a:cubicBezTo>
                  <a:cubicBezTo>
                    <a:pt x="41315" y="34822"/>
                    <a:pt x="116936" y="52406"/>
                    <a:pt x="116936" y="52406"/>
                  </a:cubicBezTo>
                  <a:lnTo>
                    <a:pt x="474" y="50428"/>
                  </a:lnTo>
                  <a:cubicBezTo>
                    <a:pt x="474" y="50428"/>
                    <a:pt x="-3137" y="67237"/>
                    <a:pt x="10061" y="73256"/>
                  </a:cubicBezTo>
                  <a:cubicBezTo>
                    <a:pt x="23259" y="79275"/>
                    <a:pt x="106231" y="82327"/>
                    <a:pt x="106231" y="82327"/>
                  </a:cubicBezTo>
                  <a:lnTo>
                    <a:pt x="1" y="97288"/>
                  </a:lnTo>
                  <a:cubicBezTo>
                    <a:pt x="1" y="97288"/>
                    <a:pt x="-601" y="114140"/>
                    <a:pt x="23689" y="114484"/>
                  </a:cubicBezTo>
                  <a:cubicBezTo>
                    <a:pt x="47592" y="114183"/>
                    <a:pt x="71495" y="112679"/>
                    <a:pt x="95269" y="109970"/>
                  </a:cubicBezTo>
                  <a:cubicBezTo>
                    <a:pt x="97332" y="109669"/>
                    <a:pt x="99224" y="111088"/>
                    <a:pt x="99568" y="113108"/>
                  </a:cubicBezTo>
                  <a:lnTo>
                    <a:pt x="99568" y="113108"/>
                  </a:lnTo>
                  <a:cubicBezTo>
                    <a:pt x="99869" y="115086"/>
                    <a:pt x="98622" y="116935"/>
                    <a:pt x="96687" y="117408"/>
                  </a:cubicBezTo>
                  <a:lnTo>
                    <a:pt x="26054" y="134088"/>
                  </a:lnTo>
                  <a:cubicBezTo>
                    <a:pt x="20938" y="135249"/>
                    <a:pt x="17757" y="140279"/>
                    <a:pt x="18917" y="145394"/>
                  </a:cubicBezTo>
                  <a:cubicBezTo>
                    <a:pt x="19648" y="148705"/>
                    <a:pt x="22142" y="151370"/>
                    <a:pt x="25366" y="152359"/>
                  </a:cubicBezTo>
                  <a:cubicBezTo>
                    <a:pt x="26656" y="152660"/>
                    <a:pt x="27988" y="152746"/>
                    <a:pt x="29278" y="152617"/>
                  </a:cubicBezTo>
                  <a:cubicBezTo>
                    <a:pt x="41315" y="151413"/>
                    <a:pt x="113196" y="142299"/>
                    <a:pt x="113196" y="142299"/>
                  </a:cubicBezTo>
                  <a:lnTo>
                    <a:pt x="116936" y="150682"/>
                  </a:lnTo>
                  <a:lnTo>
                    <a:pt x="188816" y="138989"/>
                  </a:lnTo>
                </a:path>
              </a:pathLst>
            </a:custGeom>
            <a:solidFill>
              <a:srgbClr val="B7887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5" name="Google Shape;325;p44"/>
            <p:cNvSpPr/>
            <p:nvPr/>
          </p:nvSpPr>
          <p:spPr>
            <a:xfrm>
              <a:off x="1357224" y="4934858"/>
              <a:ext cx="46924" cy="14188"/>
            </a:xfrm>
            <a:custGeom>
              <a:avLst/>
              <a:gdLst/>
              <a:ahLst/>
              <a:cxnLst/>
              <a:rect l="l" t="t" r="r" b="b"/>
              <a:pathLst>
                <a:path w="46924" h="14188" extrusionOk="0">
                  <a:moveTo>
                    <a:pt x="46860" y="14189"/>
                  </a:moveTo>
                  <a:cubicBezTo>
                    <a:pt x="45871" y="11868"/>
                    <a:pt x="44538" y="9718"/>
                    <a:pt x="42905" y="7826"/>
                  </a:cubicBezTo>
                  <a:cubicBezTo>
                    <a:pt x="41013" y="5892"/>
                    <a:pt x="38692" y="4430"/>
                    <a:pt x="36112" y="3527"/>
                  </a:cubicBezTo>
                  <a:cubicBezTo>
                    <a:pt x="32931" y="2539"/>
                    <a:pt x="29621" y="2195"/>
                    <a:pt x="26310" y="2453"/>
                  </a:cubicBezTo>
                  <a:cubicBezTo>
                    <a:pt x="19174" y="2968"/>
                    <a:pt x="12725" y="5032"/>
                    <a:pt x="7910" y="5634"/>
                  </a:cubicBezTo>
                  <a:cubicBezTo>
                    <a:pt x="5331" y="6279"/>
                    <a:pt x="2579" y="6279"/>
                    <a:pt x="0" y="5634"/>
                  </a:cubicBezTo>
                  <a:cubicBezTo>
                    <a:pt x="2493" y="4946"/>
                    <a:pt x="5030" y="4387"/>
                    <a:pt x="7609" y="3957"/>
                  </a:cubicBezTo>
                  <a:cubicBezTo>
                    <a:pt x="13671" y="2152"/>
                    <a:pt x="19905" y="862"/>
                    <a:pt x="26181" y="88"/>
                  </a:cubicBezTo>
                  <a:cubicBezTo>
                    <a:pt x="29793" y="-213"/>
                    <a:pt x="33404" y="260"/>
                    <a:pt x="36843" y="1464"/>
                  </a:cubicBezTo>
                  <a:cubicBezTo>
                    <a:pt x="39637" y="2539"/>
                    <a:pt x="42088" y="4301"/>
                    <a:pt x="44065" y="6537"/>
                  </a:cubicBezTo>
                  <a:cubicBezTo>
                    <a:pt x="46172" y="8514"/>
                    <a:pt x="47204" y="11352"/>
                    <a:pt x="46860" y="14189"/>
                  </a:cubicBezTo>
                  <a:close/>
                </a:path>
              </a:pathLst>
            </a:custGeom>
            <a:solidFill>
              <a:srgbClr val="AA65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6" name="Google Shape;326;p44"/>
            <p:cNvSpPr/>
            <p:nvPr/>
          </p:nvSpPr>
          <p:spPr>
            <a:xfrm>
              <a:off x="1337233" y="4903330"/>
              <a:ext cx="78540" cy="13818"/>
            </a:xfrm>
            <a:custGeom>
              <a:avLst/>
              <a:gdLst/>
              <a:ahLst/>
              <a:cxnLst/>
              <a:rect l="l" t="t" r="r" b="b"/>
              <a:pathLst>
                <a:path w="78540" h="13818" extrusionOk="0">
                  <a:moveTo>
                    <a:pt x="78458" y="13818"/>
                  </a:moveTo>
                  <a:cubicBezTo>
                    <a:pt x="78243" y="13818"/>
                    <a:pt x="78114" y="12658"/>
                    <a:pt x="77168" y="10809"/>
                  </a:cubicBezTo>
                  <a:cubicBezTo>
                    <a:pt x="75793" y="8230"/>
                    <a:pt x="73643" y="6166"/>
                    <a:pt x="71064" y="4791"/>
                  </a:cubicBezTo>
                  <a:cubicBezTo>
                    <a:pt x="64572" y="1007"/>
                    <a:pt x="53609" y="2254"/>
                    <a:pt x="42088" y="3028"/>
                  </a:cubicBezTo>
                  <a:cubicBezTo>
                    <a:pt x="30566" y="3802"/>
                    <a:pt x="19991" y="5521"/>
                    <a:pt x="12381" y="6510"/>
                  </a:cubicBezTo>
                  <a:cubicBezTo>
                    <a:pt x="8297" y="7284"/>
                    <a:pt x="4170" y="7714"/>
                    <a:pt x="0" y="7757"/>
                  </a:cubicBezTo>
                  <a:cubicBezTo>
                    <a:pt x="3955" y="6424"/>
                    <a:pt x="7996" y="5478"/>
                    <a:pt x="12123" y="4962"/>
                  </a:cubicBezTo>
                  <a:cubicBezTo>
                    <a:pt x="21968" y="3028"/>
                    <a:pt x="31899" y="1609"/>
                    <a:pt x="41873" y="663"/>
                  </a:cubicBezTo>
                  <a:cubicBezTo>
                    <a:pt x="47376" y="147"/>
                    <a:pt x="52922" y="-67"/>
                    <a:pt x="58467" y="18"/>
                  </a:cubicBezTo>
                  <a:cubicBezTo>
                    <a:pt x="63153" y="-110"/>
                    <a:pt x="67753" y="1050"/>
                    <a:pt x="71837" y="3286"/>
                  </a:cubicBezTo>
                  <a:cubicBezTo>
                    <a:pt x="74589" y="4876"/>
                    <a:pt x="76738" y="7370"/>
                    <a:pt x="77942" y="10336"/>
                  </a:cubicBezTo>
                  <a:cubicBezTo>
                    <a:pt x="78458" y="11411"/>
                    <a:pt x="78673" y="12615"/>
                    <a:pt x="78458" y="13818"/>
                  </a:cubicBezTo>
                  <a:lnTo>
                    <a:pt x="78458" y="13818"/>
                  </a:lnTo>
                  <a:close/>
                </a:path>
              </a:pathLst>
            </a:custGeom>
            <a:solidFill>
              <a:srgbClr val="AA65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7" name="Google Shape;327;p44"/>
            <p:cNvSpPr/>
            <p:nvPr/>
          </p:nvSpPr>
          <p:spPr>
            <a:xfrm>
              <a:off x="1365693" y="4874438"/>
              <a:ext cx="59414" cy="24095"/>
            </a:xfrm>
            <a:custGeom>
              <a:avLst/>
              <a:gdLst/>
              <a:ahLst/>
              <a:cxnLst/>
              <a:rect l="l" t="t" r="r" b="b"/>
              <a:pathLst>
                <a:path w="59414" h="24095" extrusionOk="0">
                  <a:moveTo>
                    <a:pt x="58854" y="24095"/>
                  </a:moveTo>
                  <a:cubicBezTo>
                    <a:pt x="58768" y="20699"/>
                    <a:pt x="57822" y="17346"/>
                    <a:pt x="56146" y="14379"/>
                  </a:cubicBezTo>
                  <a:cubicBezTo>
                    <a:pt x="54211" y="11284"/>
                    <a:pt x="51589" y="8705"/>
                    <a:pt x="48407" y="6856"/>
                  </a:cubicBezTo>
                  <a:cubicBezTo>
                    <a:pt x="44409" y="4749"/>
                    <a:pt x="40024" y="3460"/>
                    <a:pt x="35510" y="3073"/>
                  </a:cubicBezTo>
                  <a:cubicBezTo>
                    <a:pt x="25880" y="2170"/>
                    <a:pt x="16852" y="3073"/>
                    <a:pt x="10275" y="2557"/>
                  </a:cubicBezTo>
                  <a:cubicBezTo>
                    <a:pt x="6707" y="2557"/>
                    <a:pt x="3181" y="1697"/>
                    <a:pt x="0" y="63"/>
                  </a:cubicBezTo>
                  <a:cubicBezTo>
                    <a:pt x="0" y="-281"/>
                    <a:pt x="3955" y="880"/>
                    <a:pt x="10361" y="1009"/>
                  </a:cubicBezTo>
                  <a:cubicBezTo>
                    <a:pt x="16766" y="1138"/>
                    <a:pt x="25665" y="-66"/>
                    <a:pt x="35768" y="1009"/>
                  </a:cubicBezTo>
                  <a:cubicBezTo>
                    <a:pt x="40583" y="1396"/>
                    <a:pt x="45226" y="2858"/>
                    <a:pt x="49396" y="5308"/>
                  </a:cubicBezTo>
                  <a:cubicBezTo>
                    <a:pt x="52836" y="7372"/>
                    <a:pt x="55630" y="10381"/>
                    <a:pt x="57479" y="13906"/>
                  </a:cubicBezTo>
                  <a:cubicBezTo>
                    <a:pt x="58768" y="16228"/>
                    <a:pt x="59456" y="18893"/>
                    <a:pt x="59413" y="21559"/>
                  </a:cubicBezTo>
                  <a:cubicBezTo>
                    <a:pt x="59327" y="23149"/>
                    <a:pt x="58854" y="24095"/>
                    <a:pt x="58854" y="24095"/>
                  </a:cubicBezTo>
                  <a:close/>
                </a:path>
              </a:pathLst>
            </a:custGeom>
            <a:solidFill>
              <a:srgbClr val="AA65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8" name="Google Shape;328;p44"/>
            <p:cNvSpPr/>
            <p:nvPr/>
          </p:nvSpPr>
          <p:spPr>
            <a:xfrm>
              <a:off x="1840998" y="4723776"/>
              <a:ext cx="31243" cy="174671"/>
            </a:xfrm>
            <a:custGeom>
              <a:avLst/>
              <a:gdLst/>
              <a:ahLst/>
              <a:cxnLst/>
              <a:rect l="l" t="t" r="r" b="b"/>
              <a:pathLst>
                <a:path w="31243" h="174671" extrusionOk="0">
                  <a:moveTo>
                    <a:pt x="0" y="174671"/>
                  </a:moveTo>
                  <a:cubicBezTo>
                    <a:pt x="0" y="172349"/>
                    <a:pt x="215" y="169985"/>
                    <a:pt x="645" y="167707"/>
                  </a:cubicBezTo>
                  <a:cubicBezTo>
                    <a:pt x="1204" y="163408"/>
                    <a:pt x="2279" y="156787"/>
                    <a:pt x="3783" y="148877"/>
                  </a:cubicBezTo>
                  <a:cubicBezTo>
                    <a:pt x="6750" y="133056"/>
                    <a:pt x="11994" y="111432"/>
                    <a:pt x="17540" y="87572"/>
                  </a:cubicBezTo>
                  <a:cubicBezTo>
                    <a:pt x="22441" y="67237"/>
                    <a:pt x="26181" y="46688"/>
                    <a:pt x="28761" y="25923"/>
                  </a:cubicBezTo>
                  <a:cubicBezTo>
                    <a:pt x="29277" y="21925"/>
                    <a:pt x="29492" y="18314"/>
                    <a:pt x="29793" y="15133"/>
                  </a:cubicBezTo>
                  <a:cubicBezTo>
                    <a:pt x="30093" y="11951"/>
                    <a:pt x="30265" y="9243"/>
                    <a:pt x="30351" y="6964"/>
                  </a:cubicBezTo>
                  <a:cubicBezTo>
                    <a:pt x="30351" y="4643"/>
                    <a:pt x="30523" y="2278"/>
                    <a:pt x="30953" y="0"/>
                  </a:cubicBezTo>
                  <a:cubicBezTo>
                    <a:pt x="31211" y="2321"/>
                    <a:pt x="31297" y="4686"/>
                    <a:pt x="31211" y="7008"/>
                  </a:cubicBezTo>
                  <a:lnTo>
                    <a:pt x="31211" y="15219"/>
                  </a:lnTo>
                  <a:cubicBezTo>
                    <a:pt x="31211" y="18400"/>
                    <a:pt x="30953" y="22054"/>
                    <a:pt x="30480" y="26052"/>
                  </a:cubicBezTo>
                  <a:cubicBezTo>
                    <a:pt x="28374" y="46946"/>
                    <a:pt x="24849" y="67667"/>
                    <a:pt x="19905" y="88088"/>
                  </a:cubicBezTo>
                  <a:cubicBezTo>
                    <a:pt x="14316" y="111991"/>
                    <a:pt x="8856" y="133486"/>
                    <a:pt x="5503" y="149220"/>
                  </a:cubicBezTo>
                  <a:cubicBezTo>
                    <a:pt x="3826" y="157045"/>
                    <a:pt x="2493" y="163450"/>
                    <a:pt x="1677" y="167835"/>
                  </a:cubicBezTo>
                  <a:cubicBezTo>
                    <a:pt x="1290" y="170157"/>
                    <a:pt x="731" y="172436"/>
                    <a:pt x="0" y="174671"/>
                  </a:cubicBezTo>
                  <a:lnTo>
                    <a:pt x="0" y="174671"/>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9" name="Google Shape;329;p44"/>
            <p:cNvSpPr/>
            <p:nvPr/>
          </p:nvSpPr>
          <p:spPr>
            <a:xfrm>
              <a:off x="1643800" y="5113057"/>
              <a:ext cx="241779" cy="67409"/>
            </a:xfrm>
            <a:custGeom>
              <a:avLst/>
              <a:gdLst/>
              <a:ahLst/>
              <a:cxnLst/>
              <a:rect l="l" t="t" r="r" b="b"/>
              <a:pathLst>
                <a:path w="241779" h="67409" extrusionOk="0">
                  <a:moveTo>
                    <a:pt x="241779" y="67409"/>
                  </a:moveTo>
                  <a:cubicBezTo>
                    <a:pt x="240920" y="67409"/>
                    <a:pt x="240060" y="67237"/>
                    <a:pt x="239243" y="66980"/>
                  </a:cubicBezTo>
                  <a:lnTo>
                    <a:pt x="232107" y="65389"/>
                  </a:lnTo>
                  <a:lnTo>
                    <a:pt x="205968" y="58940"/>
                  </a:lnTo>
                  <a:cubicBezTo>
                    <a:pt x="183914" y="53394"/>
                    <a:pt x="153520" y="45355"/>
                    <a:pt x="119987" y="36069"/>
                  </a:cubicBezTo>
                  <a:cubicBezTo>
                    <a:pt x="86454" y="26783"/>
                    <a:pt x="56404" y="17884"/>
                    <a:pt x="34694" y="11221"/>
                  </a:cubicBezTo>
                  <a:lnTo>
                    <a:pt x="8899" y="3224"/>
                  </a:lnTo>
                  <a:lnTo>
                    <a:pt x="1935" y="903"/>
                  </a:lnTo>
                  <a:cubicBezTo>
                    <a:pt x="1247" y="688"/>
                    <a:pt x="602" y="387"/>
                    <a:pt x="0" y="0"/>
                  </a:cubicBezTo>
                  <a:cubicBezTo>
                    <a:pt x="860" y="43"/>
                    <a:pt x="1677" y="215"/>
                    <a:pt x="2493" y="516"/>
                  </a:cubicBezTo>
                  <a:lnTo>
                    <a:pt x="9587" y="2407"/>
                  </a:lnTo>
                  <a:lnTo>
                    <a:pt x="35381" y="9759"/>
                  </a:lnTo>
                  <a:lnTo>
                    <a:pt x="120847" y="33962"/>
                  </a:lnTo>
                  <a:lnTo>
                    <a:pt x="206355" y="57435"/>
                  </a:lnTo>
                  <a:lnTo>
                    <a:pt x="232150" y="64529"/>
                  </a:lnTo>
                  <a:lnTo>
                    <a:pt x="239200" y="66549"/>
                  </a:lnTo>
                  <a:cubicBezTo>
                    <a:pt x="240103" y="66764"/>
                    <a:pt x="240963" y="67022"/>
                    <a:pt x="241779" y="67409"/>
                  </a:cubicBezTo>
                  <a:lnTo>
                    <a:pt x="241779" y="67409"/>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0" name="Google Shape;330;p44"/>
            <p:cNvSpPr/>
            <p:nvPr/>
          </p:nvSpPr>
          <p:spPr>
            <a:xfrm>
              <a:off x="1443033" y="3807679"/>
              <a:ext cx="422327" cy="509947"/>
            </a:xfrm>
            <a:custGeom>
              <a:avLst/>
              <a:gdLst/>
              <a:ahLst/>
              <a:cxnLst/>
              <a:rect l="l" t="t" r="r" b="b"/>
              <a:pathLst>
                <a:path w="422327" h="509947" extrusionOk="0">
                  <a:moveTo>
                    <a:pt x="0" y="125843"/>
                  </a:moveTo>
                  <a:cubicBezTo>
                    <a:pt x="9458" y="96652"/>
                    <a:pt x="57908" y="70299"/>
                    <a:pt x="84477" y="54994"/>
                  </a:cubicBezTo>
                  <a:cubicBezTo>
                    <a:pt x="124243" y="32166"/>
                    <a:pt x="161086" y="36723"/>
                    <a:pt x="183785" y="57058"/>
                  </a:cubicBezTo>
                  <a:cubicBezTo>
                    <a:pt x="224798" y="22665"/>
                    <a:pt x="278838" y="-10438"/>
                    <a:pt x="330641" y="3105"/>
                  </a:cubicBezTo>
                  <a:cubicBezTo>
                    <a:pt x="382445" y="16647"/>
                    <a:pt x="424533" y="69697"/>
                    <a:pt x="415075" y="122447"/>
                  </a:cubicBezTo>
                  <a:cubicBezTo>
                    <a:pt x="409529" y="153529"/>
                    <a:pt x="387991" y="181387"/>
                    <a:pt x="389281" y="212727"/>
                  </a:cubicBezTo>
                  <a:cubicBezTo>
                    <a:pt x="390140" y="234222"/>
                    <a:pt x="401533" y="253654"/>
                    <a:pt x="410776" y="273172"/>
                  </a:cubicBezTo>
                  <a:cubicBezTo>
                    <a:pt x="420019" y="292690"/>
                    <a:pt x="426811" y="315389"/>
                    <a:pt x="418729" y="335336"/>
                  </a:cubicBezTo>
                  <a:cubicBezTo>
                    <a:pt x="411206" y="353865"/>
                    <a:pt x="392419" y="365430"/>
                    <a:pt x="382316" y="382626"/>
                  </a:cubicBezTo>
                  <a:cubicBezTo>
                    <a:pt x="374062" y="396727"/>
                    <a:pt x="372170" y="413493"/>
                    <a:pt x="366882" y="428927"/>
                  </a:cubicBezTo>
                  <a:cubicBezTo>
                    <a:pt x="347365" y="486105"/>
                    <a:pt x="279869" y="518176"/>
                    <a:pt x="220284" y="508116"/>
                  </a:cubicBezTo>
                  <a:cubicBezTo>
                    <a:pt x="160699" y="498056"/>
                    <a:pt x="111045" y="453217"/>
                    <a:pt x="82714" y="399736"/>
                  </a:cubicBezTo>
                  <a:cubicBezTo>
                    <a:pt x="54383" y="346256"/>
                    <a:pt x="45269" y="284865"/>
                    <a:pt x="42002" y="224549"/>
                  </a:cubicBezTo>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1" name="Google Shape;331;p44"/>
            <p:cNvSpPr/>
            <p:nvPr/>
          </p:nvSpPr>
          <p:spPr>
            <a:xfrm>
              <a:off x="1486927" y="3911735"/>
              <a:ext cx="303980" cy="628776"/>
            </a:xfrm>
            <a:custGeom>
              <a:avLst/>
              <a:gdLst/>
              <a:ahLst/>
              <a:cxnLst/>
              <a:rect l="l" t="t" r="r" b="b"/>
              <a:pathLst>
                <a:path w="303980" h="628776" extrusionOk="0">
                  <a:moveTo>
                    <a:pt x="0" y="62069"/>
                  </a:moveTo>
                  <a:lnTo>
                    <a:pt x="11908" y="538836"/>
                  </a:lnTo>
                  <a:cubicBezTo>
                    <a:pt x="16208" y="593477"/>
                    <a:pt x="66550" y="633415"/>
                    <a:pt x="125017" y="628342"/>
                  </a:cubicBezTo>
                  <a:lnTo>
                    <a:pt x="125017" y="628342"/>
                  </a:lnTo>
                  <a:cubicBezTo>
                    <a:pt x="184043" y="623269"/>
                    <a:pt x="229140" y="574389"/>
                    <a:pt x="225744" y="519103"/>
                  </a:cubicBezTo>
                  <a:cubicBezTo>
                    <a:pt x="222176" y="461109"/>
                    <a:pt x="219510" y="399933"/>
                    <a:pt x="219510" y="399933"/>
                  </a:cubicBezTo>
                  <a:cubicBezTo>
                    <a:pt x="219510" y="399933"/>
                    <a:pt x="293411" y="382736"/>
                    <a:pt x="302611" y="284202"/>
                  </a:cubicBezTo>
                  <a:cubicBezTo>
                    <a:pt x="307297" y="233731"/>
                    <a:pt x="299129" y="150931"/>
                    <a:pt x="290574" y="85327"/>
                  </a:cubicBezTo>
                  <a:cubicBezTo>
                    <a:pt x="283695" y="31761"/>
                    <a:pt x="234729" y="-6071"/>
                    <a:pt x="181163" y="807"/>
                  </a:cubicBezTo>
                  <a:cubicBezTo>
                    <a:pt x="179787" y="979"/>
                    <a:pt x="178411" y="1194"/>
                    <a:pt x="177079" y="1409"/>
                  </a:cubicBezTo>
                </a:path>
              </a:pathLst>
            </a:custGeom>
            <a:solidFill>
              <a:srgbClr val="B7887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2" name="Google Shape;332;p44"/>
            <p:cNvSpPr/>
            <p:nvPr/>
          </p:nvSpPr>
          <p:spPr>
            <a:xfrm>
              <a:off x="1730690" y="4056910"/>
              <a:ext cx="24921" cy="24076"/>
            </a:xfrm>
            <a:custGeom>
              <a:avLst/>
              <a:gdLst/>
              <a:ahLst/>
              <a:cxnLst/>
              <a:rect l="l" t="t" r="r" b="b"/>
              <a:pathLst>
                <a:path w="24921" h="24076" extrusionOk="0">
                  <a:moveTo>
                    <a:pt x="24885" y="10571"/>
                  </a:moveTo>
                  <a:cubicBezTo>
                    <a:pt x="25401" y="17320"/>
                    <a:pt x="20414" y="23296"/>
                    <a:pt x="13665" y="23941"/>
                  </a:cubicBezTo>
                  <a:cubicBezTo>
                    <a:pt x="7130" y="24930"/>
                    <a:pt x="1068" y="20416"/>
                    <a:pt x="80" y="13881"/>
                  </a:cubicBezTo>
                  <a:cubicBezTo>
                    <a:pt x="80" y="13752"/>
                    <a:pt x="80" y="13666"/>
                    <a:pt x="37" y="13537"/>
                  </a:cubicBezTo>
                  <a:cubicBezTo>
                    <a:pt x="-479" y="6788"/>
                    <a:pt x="4508" y="812"/>
                    <a:pt x="11257" y="124"/>
                  </a:cubicBezTo>
                  <a:cubicBezTo>
                    <a:pt x="17792" y="-821"/>
                    <a:pt x="23896" y="3736"/>
                    <a:pt x="24842" y="10270"/>
                  </a:cubicBezTo>
                  <a:lnTo>
                    <a:pt x="24842" y="10571"/>
                  </a:lnTo>
                  <a:lnTo>
                    <a:pt x="24885" y="10571"/>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3" name="Google Shape;333;p44"/>
            <p:cNvSpPr/>
            <p:nvPr/>
          </p:nvSpPr>
          <p:spPr>
            <a:xfrm>
              <a:off x="1718527" y="4043073"/>
              <a:ext cx="49627" cy="14819"/>
            </a:xfrm>
            <a:custGeom>
              <a:avLst/>
              <a:gdLst/>
              <a:ahLst/>
              <a:cxnLst/>
              <a:rect l="l" t="t" r="r" b="b"/>
              <a:pathLst>
                <a:path w="49627" h="14819" extrusionOk="0">
                  <a:moveTo>
                    <a:pt x="49473" y="11683"/>
                  </a:moveTo>
                  <a:cubicBezTo>
                    <a:pt x="48011" y="13402"/>
                    <a:pt x="38081" y="6997"/>
                    <a:pt x="24624" y="7900"/>
                  </a:cubicBezTo>
                  <a:cubicBezTo>
                    <a:pt x="11168" y="8802"/>
                    <a:pt x="1754" y="16154"/>
                    <a:pt x="206" y="14606"/>
                  </a:cubicBezTo>
                  <a:cubicBezTo>
                    <a:pt x="-568" y="13918"/>
                    <a:pt x="808" y="10909"/>
                    <a:pt x="4892" y="7470"/>
                  </a:cubicBezTo>
                  <a:cubicBezTo>
                    <a:pt x="10481" y="3042"/>
                    <a:pt x="17273" y="462"/>
                    <a:pt x="24367" y="75"/>
                  </a:cubicBezTo>
                  <a:cubicBezTo>
                    <a:pt x="31331" y="-398"/>
                    <a:pt x="38296" y="1365"/>
                    <a:pt x="44228" y="5105"/>
                  </a:cubicBezTo>
                  <a:cubicBezTo>
                    <a:pt x="48570" y="8072"/>
                    <a:pt x="50161" y="10866"/>
                    <a:pt x="49473" y="11683"/>
                  </a:cubicBezTo>
                  <a:lnTo>
                    <a:pt x="49473" y="11683"/>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4" name="Google Shape;334;p44"/>
            <p:cNvSpPr/>
            <p:nvPr/>
          </p:nvSpPr>
          <p:spPr>
            <a:xfrm>
              <a:off x="1601761" y="4070452"/>
              <a:ext cx="24885" cy="24108"/>
            </a:xfrm>
            <a:custGeom>
              <a:avLst/>
              <a:gdLst/>
              <a:ahLst/>
              <a:cxnLst/>
              <a:rect l="l" t="t" r="r" b="b"/>
              <a:pathLst>
                <a:path w="24885" h="24108" extrusionOk="0">
                  <a:moveTo>
                    <a:pt x="24842" y="10571"/>
                  </a:moveTo>
                  <a:cubicBezTo>
                    <a:pt x="25401" y="17364"/>
                    <a:pt x="20414" y="23339"/>
                    <a:pt x="13622" y="23984"/>
                  </a:cubicBezTo>
                  <a:cubicBezTo>
                    <a:pt x="7087" y="24930"/>
                    <a:pt x="982" y="20373"/>
                    <a:pt x="37" y="13838"/>
                  </a:cubicBezTo>
                  <a:lnTo>
                    <a:pt x="37" y="13537"/>
                  </a:lnTo>
                  <a:cubicBezTo>
                    <a:pt x="-479" y="6788"/>
                    <a:pt x="4508" y="812"/>
                    <a:pt x="11257" y="124"/>
                  </a:cubicBezTo>
                  <a:cubicBezTo>
                    <a:pt x="17792" y="-822"/>
                    <a:pt x="23897" y="3735"/>
                    <a:pt x="24842" y="10270"/>
                  </a:cubicBezTo>
                  <a:lnTo>
                    <a:pt x="24842" y="10571"/>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5" name="Google Shape;335;p44"/>
            <p:cNvSpPr/>
            <p:nvPr/>
          </p:nvSpPr>
          <p:spPr>
            <a:xfrm>
              <a:off x="1586417" y="4054121"/>
              <a:ext cx="49639" cy="14819"/>
            </a:xfrm>
            <a:custGeom>
              <a:avLst/>
              <a:gdLst/>
              <a:ahLst/>
              <a:cxnLst/>
              <a:rect l="l" t="t" r="r" b="b"/>
              <a:pathLst>
                <a:path w="49639" h="14819" extrusionOk="0">
                  <a:moveTo>
                    <a:pt x="49473" y="11683"/>
                  </a:moveTo>
                  <a:cubicBezTo>
                    <a:pt x="48011" y="13402"/>
                    <a:pt x="38080" y="6997"/>
                    <a:pt x="24624" y="7900"/>
                  </a:cubicBezTo>
                  <a:cubicBezTo>
                    <a:pt x="11168" y="8802"/>
                    <a:pt x="1753" y="16154"/>
                    <a:pt x="206" y="14606"/>
                  </a:cubicBezTo>
                  <a:cubicBezTo>
                    <a:pt x="-568" y="13918"/>
                    <a:pt x="807" y="10909"/>
                    <a:pt x="4934" y="7470"/>
                  </a:cubicBezTo>
                  <a:cubicBezTo>
                    <a:pt x="10480" y="3042"/>
                    <a:pt x="17273" y="462"/>
                    <a:pt x="24366" y="75"/>
                  </a:cubicBezTo>
                  <a:cubicBezTo>
                    <a:pt x="31331" y="-398"/>
                    <a:pt x="38295" y="1365"/>
                    <a:pt x="44228" y="5105"/>
                  </a:cubicBezTo>
                  <a:cubicBezTo>
                    <a:pt x="48785" y="8029"/>
                    <a:pt x="50161" y="10866"/>
                    <a:pt x="49473" y="11683"/>
                  </a:cubicBezTo>
                  <a:lnTo>
                    <a:pt x="49473" y="11683"/>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6" name="Google Shape;336;p44"/>
            <p:cNvSpPr/>
            <p:nvPr/>
          </p:nvSpPr>
          <p:spPr>
            <a:xfrm>
              <a:off x="1677472" y="4050747"/>
              <a:ext cx="47004" cy="112033"/>
            </a:xfrm>
            <a:custGeom>
              <a:avLst/>
              <a:gdLst/>
              <a:ahLst/>
              <a:cxnLst/>
              <a:rect l="l" t="t" r="r" b="b"/>
              <a:pathLst>
                <a:path w="47004" h="112033" extrusionOk="0">
                  <a:moveTo>
                    <a:pt x="13618" y="111701"/>
                  </a:moveTo>
                  <a:cubicBezTo>
                    <a:pt x="13618" y="110970"/>
                    <a:pt x="21743" y="108992"/>
                    <a:pt x="35113" y="106370"/>
                  </a:cubicBezTo>
                  <a:cubicBezTo>
                    <a:pt x="38509" y="105811"/>
                    <a:pt x="41734" y="104908"/>
                    <a:pt x="42164" y="102500"/>
                  </a:cubicBezTo>
                  <a:cubicBezTo>
                    <a:pt x="42207" y="98932"/>
                    <a:pt x="41175" y="95450"/>
                    <a:pt x="39197" y="92484"/>
                  </a:cubicBezTo>
                  <a:cubicBezTo>
                    <a:pt x="35457" y="84359"/>
                    <a:pt x="31502" y="75889"/>
                    <a:pt x="27375" y="66990"/>
                  </a:cubicBezTo>
                  <a:cubicBezTo>
                    <a:pt x="10866" y="30620"/>
                    <a:pt x="-1343" y="656"/>
                    <a:pt x="119" y="11"/>
                  </a:cubicBezTo>
                  <a:cubicBezTo>
                    <a:pt x="1580" y="-634"/>
                    <a:pt x="16154" y="28299"/>
                    <a:pt x="32706" y="64497"/>
                  </a:cubicBezTo>
                  <a:cubicBezTo>
                    <a:pt x="36661" y="73439"/>
                    <a:pt x="40487" y="81994"/>
                    <a:pt x="44098" y="90291"/>
                  </a:cubicBezTo>
                  <a:cubicBezTo>
                    <a:pt x="46549" y="94289"/>
                    <a:pt x="47494" y="99018"/>
                    <a:pt x="46764" y="103661"/>
                  </a:cubicBezTo>
                  <a:cubicBezTo>
                    <a:pt x="45904" y="106198"/>
                    <a:pt x="43926" y="108175"/>
                    <a:pt x="41433" y="109035"/>
                  </a:cubicBezTo>
                  <a:cubicBezTo>
                    <a:pt x="39584" y="109680"/>
                    <a:pt x="37650" y="110067"/>
                    <a:pt x="35672" y="110196"/>
                  </a:cubicBezTo>
                  <a:cubicBezTo>
                    <a:pt x="22216" y="111872"/>
                    <a:pt x="13618" y="112474"/>
                    <a:pt x="13618" y="111701"/>
                  </a:cubicBezTo>
                  <a:lnTo>
                    <a:pt x="13618" y="111701"/>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7" name="Google Shape;337;p44"/>
            <p:cNvSpPr/>
            <p:nvPr/>
          </p:nvSpPr>
          <p:spPr>
            <a:xfrm>
              <a:off x="1573639" y="4285056"/>
              <a:ext cx="133915" cy="52563"/>
            </a:xfrm>
            <a:custGeom>
              <a:avLst/>
              <a:gdLst/>
              <a:ahLst/>
              <a:cxnLst/>
              <a:rect l="l" t="t" r="r" b="b"/>
              <a:pathLst>
                <a:path w="133915" h="52563" extrusionOk="0">
                  <a:moveTo>
                    <a:pt x="132841" y="26396"/>
                  </a:moveTo>
                  <a:cubicBezTo>
                    <a:pt x="86970" y="30051"/>
                    <a:pt x="40970" y="20937"/>
                    <a:pt x="0" y="0"/>
                  </a:cubicBezTo>
                  <a:cubicBezTo>
                    <a:pt x="0" y="0"/>
                    <a:pt x="36929" y="65647"/>
                    <a:pt x="133916" y="50213"/>
                  </a:cubicBezTo>
                  <a:lnTo>
                    <a:pt x="132841" y="26396"/>
                  </a:lnTo>
                  <a:close/>
                </a:path>
              </a:pathLst>
            </a:custGeom>
            <a:solidFill>
              <a:srgbClr val="AA65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8" name="Google Shape;338;p44"/>
            <p:cNvSpPr/>
            <p:nvPr/>
          </p:nvSpPr>
          <p:spPr>
            <a:xfrm>
              <a:off x="1574924" y="4004295"/>
              <a:ext cx="61090" cy="20233"/>
            </a:xfrm>
            <a:custGeom>
              <a:avLst/>
              <a:gdLst/>
              <a:ahLst/>
              <a:cxnLst/>
              <a:rect l="l" t="t" r="r" b="b"/>
              <a:pathLst>
                <a:path w="61090" h="20233" extrusionOk="0">
                  <a:moveTo>
                    <a:pt x="61051" y="8545"/>
                  </a:moveTo>
                  <a:cubicBezTo>
                    <a:pt x="59933" y="12285"/>
                    <a:pt x="46391" y="11425"/>
                    <a:pt x="30743" y="14349"/>
                  </a:cubicBezTo>
                  <a:cubicBezTo>
                    <a:pt x="15094" y="17272"/>
                    <a:pt x="2584" y="22388"/>
                    <a:pt x="262" y="19250"/>
                  </a:cubicBezTo>
                  <a:cubicBezTo>
                    <a:pt x="-769" y="17745"/>
                    <a:pt x="1251" y="14134"/>
                    <a:pt x="6152" y="10264"/>
                  </a:cubicBezTo>
                  <a:cubicBezTo>
                    <a:pt x="12687" y="5407"/>
                    <a:pt x="20296" y="2182"/>
                    <a:pt x="28335" y="850"/>
                  </a:cubicBezTo>
                  <a:cubicBezTo>
                    <a:pt x="36375" y="-612"/>
                    <a:pt x="44629" y="-182"/>
                    <a:pt x="52453" y="2096"/>
                  </a:cubicBezTo>
                  <a:cubicBezTo>
                    <a:pt x="58386" y="4074"/>
                    <a:pt x="61481" y="6782"/>
                    <a:pt x="61051" y="8545"/>
                  </a:cubicBezTo>
                  <a:lnTo>
                    <a:pt x="61051" y="8545"/>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9" name="Google Shape;339;p44"/>
            <p:cNvSpPr/>
            <p:nvPr/>
          </p:nvSpPr>
          <p:spPr>
            <a:xfrm>
              <a:off x="1714519" y="4003617"/>
              <a:ext cx="46266" cy="15429"/>
            </a:xfrm>
            <a:custGeom>
              <a:avLst/>
              <a:gdLst/>
              <a:ahLst/>
              <a:cxnLst/>
              <a:rect l="l" t="t" r="r" b="b"/>
              <a:pathLst>
                <a:path w="46266" h="15429" extrusionOk="0">
                  <a:moveTo>
                    <a:pt x="46001" y="12490"/>
                  </a:moveTo>
                  <a:cubicBezTo>
                    <a:pt x="43851" y="15714"/>
                    <a:pt x="34350" y="13135"/>
                    <a:pt x="23216" y="13694"/>
                  </a:cubicBezTo>
                  <a:cubicBezTo>
                    <a:pt x="12081" y="14253"/>
                    <a:pt x="2752" y="17090"/>
                    <a:pt x="388" y="14038"/>
                  </a:cubicBezTo>
                  <a:cubicBezTo>
                    <a:pt x="-687" y="12533"/>
                    <a:pt x="388" y="9395"/>
                    <a:pt x="4687" y="6214"/>
                  </a:cubicBezTo>
                  <a:cubicBezTo>
                    <a:pt x="15563" y="-1611"/>
                    <a:pt x="30094" y="-2083"/>
                    <a:pt x="41444" y="5010"/>
                  </a:cubicBezTo>
                  <a:cubicBezTo>
                    <a:pt x="45356" y="7890"/>
                    <a:pt x="46946" y="10943"/>
                    <a:pt x="46001" y="1249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40" name="Google Shape;340;p44"/>
            <p:cNvSpPr/>
            <p:nvPr/>
          </p:nvSpPr>
          <p:spPr>
            <a:xfrm>
              <a:off x="1658663" y="4187683"/>
              <a:ext cx="43473" cy="38629"/>
            </a:xfrm>
            <a:custGeom>
              <a:avLst/>
              <a:gdLst/>
              <a:ahLst/>
              <a:cxnLst/>
              <a:rect l="l" t="t" r="r" b="b"/>
              <a:pathLst>
                <a:path w="43473" h="38629" extrusionOk="0">
                  <a:moveTo>
                    <a:pt x="11619" y="86"/>
                  </a:moveTo>
                  <a:cubicBezTo>
                    <a:pt x="22152" y="86"/>
                    <a:pt x="27397" y="3181"/>
                    <a:pt x="36339" y="8684"/>
                  </a:cubicBezTo>
                  <a:cubicBezTo>
                    <a:pt x="39047" y="10103"/>
                    <a:pt x="41240" y="12295"/>
                    <a:pt x="42701" y="14961"/>
                  </a:cubicBezTo>
                  <a:cubicBezTo>
                    <a:pt x="44077" y="18873"/>
                    <a:pt x="43604" y="23172"/>
                    <a:pt x="41368" y="26654"/>
                  </a:cubicBezTo>
                  <a:cubicBezTo>
                    <a:pt x="36898" y="34607"/>
                    <a:pt x="28170" y="39251"/>
                    <a:pt x="19056" y="38563"/>
                  </a:cubicBezTo>
                  <a:cubicBezTo>
                    <a:pt x="9942" y="37617"/>
                    <a:pt x="2419" y="30953"/>
                    <a:pt x="355" y="22011"/>
                  </a:cubicBezTo>
                  <a:cubicBezTo>
                    <a:pt x="-1364" y="12983"/>
                    <a:pt x="3279" y="3912"/>
                    <a:pt x="11619" y="0"/>
                  </a:cubicBezTo>
                </a:path>
              </a:pathLst>
            </a:custGeom>
            <a:solidFill>
              <a:srgbClr val="AA65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41" name="Google Shape;341;p44"/>
            <p:cNvSpPr/>
            <p:nvPr/>
          </p:nvSpPr>
          <p:spPr>
            <a:xfrm>
              <a:off x="1654845" y="4182769"/>
              <a:ext cx="51162" cy="29768"/>
            </a:xfrm>
            <a:custGeom>
              <a:avLst/>
              <a:gdLst/>
              <a:ahLst/>
              <a:cxnLst/>
              <a:rect l="l" t="t" r="r" b="b"/>
              <a:pathLst>
                <a:path w="51162" h="29768" extrusionOk="0">
                  <a:moveTo>
                    <a:pt x="51162" y="27484"/>
                  </a:moveTo>
                  <a:cubicBezTo>
                    <a:pt x="51162" y="28516"/>
                    <a:pt x="47809" y="30063"/>
                    <a:pt x="41919" y="29720"/>
                  </a:cubicBezTo>
                  <a:cubicBezTo>
                    <a:pt x="34482" y="29032"/>
                    <a:pt x="27259" y="26667"/>
                    <a:pt x="20854" y="22841"/>
                  </a:cubicBezTo>
                  <a:cubicBezTo>
                    <a:pt x="14362" y="19230"/>
                    <a:pt x="8644" y="14458"/>
                    <a:pt x="3958" y="8697"/>
                  </a:cubicBezTo>
                  <a:cubicBezTo>
                    <a:pt x="476" y="4398"/>
                    <a:pt x="-599" y="615"/>
                    <a:pt x="304" y="99"/>
                  </a:cubicBezTo>
                  <a:cubicBezTo>
                    <a:pt x="2067" y="-1062"/>
                    <a:pt x="10923" y="8224"/>
                    <a:pt x="24852" y="15876"/>
                  </a:cubicBezTo>
                  <a:cubicBezTo>
                    <a:pt x="30613" y="19187"/>
                    <a:pt x="36674" y="21981"/>
                    <a:pt x="42951" y="24174"/>
                  </a:cubicBezTo>
                  <a:cubicBezTo>
                    <a:pt x="47766" y="25807"/>
                    <a:pt x="51033" y="26366"/>
                    <a:pt x="51162" y="27484"/>
                  </a:cubicBezTo>
                  <a:lnTo>
                    <a:pt x="51162" y="27484"/>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42" name="Google Shape;342;p44"/>
            <p:cNvSpPr/>
            <p:nvPr/>
          </p:nvSpPr>
          <p:spPr>
            <a:xfrm>
              <a:off x="1636018" y="4119155"/>
              <a:ext cx="7136" cy="7136"/>
            </a:xfrm>
            <a:custGeom>
              <a:avLst/>
              <a:gdLst/>
              <a:ahLst/>
              <a:cxnLst/>
              <a:rect l="l" t="t" r="r" b="b"/>
              <a:pathLst>
                <a:path w="7136" h="7136" extrusionOk="0">
                  <a:moveTo>
                    <a:pt x="7136" y="3568"/>
                  </a:moveTo>
                  <a:cubicBezTo>
                    <a:pt x="7136" y="5539"/>
                    <a:pt x="5539" y="7137"/>
                    <a:pt x="3568" y="7137"/>
                  </a:cubicBezTo>
                  <a:cubicBezTo>
                    <a:pt x="1598" y="7137"/>
                    <a:pt x="0" y="5539"/>
                    <a:pt x="0" y="3568"/>
                  </a:cubicBezTo>
                  <a:cubicBezTo>
                    <a:pt x="0" y="1598"/>
                    <a:pt x="1597" y="0"/>
                    <a:pt x="3568" y="0"/>
                  </a:cubicBezTo>
                  <a:cubicBezTo>
                    <a:pt x="5539" y="0"/>
                    <a:pt x="7136" y="1597"/>
                    <a:pt x="7136" y="3568"/>
                  </a:cubicBezTo>
                  <a:close/>
                </a:path>
              </a:pathLst>
            </a:custGeom>
            <a:solidFill>
              <a:srgbClr val="AA65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43" name="Google Shape;343;p44"/>
            <p:cNvSpPr/>
            <p:nvPr/>
          </p:nvSpPr>
          <p:spPr>
            <a:xfrm>
              <a:off x="1737046" y="4101701"/>
              <a:ext cx="7136" cy="7136"/>
            </a:xfrm>
            <a:custGeom>
              <a:avLst/>
              <a:gdLst/>
              <a:ahLst/>
              <a:cxnLst/>
              <a:rect l="l" t="t" r="r" b="b"/>
              <a:pathLst>
                <a:path w="7136" h="7136" extrusionOk="0">
                  <a:moveTo>
                    <a:pt x="7136" y="3568"/>
                  </a:moveTo>
                  <a:cubicBezTo>
                    <a:pt x="7136" y="5546"/>
                    <a:pt x="5546" y="7136"/>
                    <a:pt x="3568" y="7136"/>
                  </a:cubicBezTo>
                  <a:cubicBezTo>
                    <a:pt x="1591" y="7136"/>
                    <a:pt x="0" y="5546"/>
                    <a:pt x="0" y="3568"/>
                  </a:cubicBezTo>
                  <a:cubicBezTo>
                    <a:pt x="0" y="1591"/>
                    <a:pt x="1591" y="0"/>
                    <a:pt x="3568" y="0"/>
                  </a:cubicBezTo>
                  <a:lnTo>
                    <a:pt x="3568" y="0"/>
                  </a:lnTo>
                  <a:cubicBezTo>
                    <a:pt x="5546" y="0"/>
                    <a:pt x="7136" y="1591"/>
                    <a:pt x="7136" y="3568"/>
                  </a:cubicBezTo>
                  <a:close/>
                </a:path>
              </a:pathLst>
            </a:custGeom>
            <a:solidFill>
              <a:srgbClr val="AA65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44" name="Google Shape;344;p44"/>
            <p:cNvSpPr/>
            <p:nvPr/>
          </p:nvSpPr>
          <p:spPr>
            <a:xfrm>
              <a:off x="1756736" y="4111353"/>
              <a:ext cx="7201" cy="7179"/>
            </a:xfrm>
            <a:custGeom>
              <a:avLst/>
              <a:gdLst/>
              <a:ahLst/>
              <a:cxnLst/>
              <a:rect l="l" t="t" r="r" b="b"/>
              <a:pathLst>
                <a:path w="7201" h="7179" extrusionOk="0">
                  <a:moveTo>
                    <a:pt x="7179" y="3160"/>
                  </a:moveTo>
                  <a:cubicBezTo>
                    <a:pt x="7394" y="5137"/>
                    <a:pt x="5976" y="6943"/>
                    <a:pt x="3998" y="7158"/>
                  </a:cubicBezTo>
                  <a:cubicBezTo>
                    <a:pt x="2021" y="7373"/>
                    <a:pt x="215" y="5954"/>
                    <a:pt x="0" y="3977"/>
                  </a:cubicBezTo>
                  <a:lnTo>
                    <a:pt x="0" y="3203"/>
                  </a:lnTo>
                  <a:cubicBezTo>
                    <a:pt x="215" y="1225"/>
                    <a:pt x="2021" y="-193"/>
                    <a:pt x="3998" y="22"/>
                  </a:cubicBezTo>
                  <a:cubicBezTo>
                    <a:pt x="5675" y="193"/>
                    <a:pt x="7008" y="1526"/>
                    <a:pt x="7179" y="3203"/>
                  </a:cubicBezTo>
                  <a:lnTo>
                    <a:pt x="7179" y="3203"/>
                  </a:lnTo>
                  <a:close/>
                </a:path>
              </a:pathLst>
            </a:custGeom>
            <a:solidFill>
              <a:srgbClr val="AA65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45" name="Google Shape;345;p44"/>
            <p:cNvSpPr/>
            <p:nvPr/>
          </p:nvSpPr>
          <p:spPr>
            <a:xfrm>
              <a:off x="1762755" y="4096070"/>
              <a:ext cx="7136" cy="7136"/>
            </a:xfrm>
            <a:custGeom>
              <a:avLst/>
              <a:gdLst/>
              <a:ahLst/>
              <a:cxnLst/>
              <a:rect l="l" t="t" r="r" b="b"/>
              <a:pathLst>
                <a:path w="7136" h="7136" extrusionOk="0">
                  <a:moveTo>
                    <a:pt x="7136" y="3568"/>
                  </a:moveTo>
                  <a:cubicBezTo>
                    <a:pt x="7136" y="5546"/>
                    <a:pt x="5546" y="7136"/>
                    <a:pt x="3568" y="7136"/>
                  </a:cubicBezTo>
                  <a:cubicBezTo>
                    <a:pt x="1591" y="7136"/>
                    <a:pt x="0" y="5546"/>
                    <a:pt x="0" y="3568"/>
                  </a:cubicBezTo>
                  <a:cubicBezTo>
                    <a:pt x="0" y="1591"/>
                    <a:pt x="1591" y="0"/>
                    <a:pt x="3568" y="0"/>
                  </a:cubicBezTo>
                  <a:lnTo>
                    <a:pt x="3568" y="0"/>
                  </a:lnTo>
                  <a:cubicBezTo>
                    <a:pt x="5546" y="0"/>
                    <a:pt x="7136" y="1591"/>
                    <a:pt x="7136" y="3568"/>
                  </a:cubicBezTo>
                  <a:close/>
                </a:path>
              </a:pathLst>
            </a:custGeom>
            <a:solidFill>
              <a:srgbClr val="AA65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46" name="Google Shape;346;p44"/>
            <p:cNvSpPr/>
            <p:nvPr/>
          </p:nvSpPr>
          <p:spPr>
            <a:xfrm>
              <a:off x="1619596" y="4134976"/>
              <a:ext cx="7222" cy="7223"/>
            </a:xfrm>
            <a:custGeom>
              <a:avLst/>
              <a:gdLst/>
              <a:ahLst/>
              <a:cxnLst/>
              <a:rect l="l" t="t" r="r" b="b"/>
              <a:pathLst>
                <a:path w="7222" h="7223" extrusionOk="0">
                  <a:moveTo>
                    <a:pt x="7222" y="3568"/>
                  </a:moveTo>
                  <a:cubicBezTo>
                    <a:pt x="7222" y="5546"/>
                    <a:pt x="5632" y="7179"/>
                    <a:pt x="3654" y="7222"/>
                  </a:cubicBezTo>
                  <a:cubicBezTo>
                    <a:pt x="1677" y="7265"/>
                    <a:pt x="43" y="5632"/>
                    <a:pt x="0" y="3654"/>
                  </a:cubicBezTo>
                  <a:cubicBezTo>
                    <a:pt x="0" y="1677"/>
                    <a:pt x="1591" y="43"/>
                    <a:pt x="3568" y="0"/>
                  </a:cubicBezTo>
                  <a:lnTo>
                    <a:pt x="3568" y="0"/>
                  </a:lnTo>
                  <a:cubicBezTo>
                    <a:pt x="5546" y="0"/>
                    <a:pt x="7136" y="1591"/>
                    <a:pt x="7179" y="3568"/>
                  </a:cubicBezTo>
                  <a:lnTo>
                    <a:pt x="7222" y="3568"/>
                  </a:lnTo>
                  <a:close/>
                </a:path>
              </a:pathLst>
            </a:custGeom>
            <a:solidFill>
              <a:srgbClr val="AA65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47" name="Google Shape;347;p44"/>
            <p:cNvSpPr/>
            <p:nvPr/>
          </p:nvSpPr>
          <p:spPr>
            <a:xfrm>
              <a:off x="1606269" y="4120703"/>
              <a:ext cx="7136" cy="7136"/>
            </a:xfrm>
            <a:custGeom>
              <a:avLst/>
              <a:gdLst/>
              <a:ahLst/>
              <a:cxnLst/>
              <a:rect l="l" t="t" r="r" b="b"/>
              <a:pathLst>
                <a:path w="7136" h="7136" extrusionOk="0">
                  <a:moveTo>
                    <a:pt x="7136" y="3568"/>
                  </a:moveTo>
                  <a:cubicBezTo>
                    <a:pt x="7136" y="5546"/>
                    <a:pt x="5546" y="7137"/>
                    <a:pt x="3568" y="7137"/>
                  </a:cubicBezTo>
                  <a:cubicBezTo>
                    <a:pt x="1591" y="7137"/>
                    <a:pt x="0" y="5546"/>
                    <a:pt x="0" y="3568"/>
                  </a:cubicBezTo>
                  <a:cubicBezTo>
                    <a:pt x="0" y="1591"/>
                    <a:pt x="1591" y="0"/>
                    <a:pt x="3568" y="0"/>
                  </a:cubicBezTo>
                  <a:cubicBezTo>
                    <a:pt x="5546" y="0"/>
                    <a:pt x="7136" y="1591"/>
                    <a:pt x="7136" y="3568"/>
                  </a:cubicBezTo>
                  <a:lnTo>
                    <a:pt x="7136" y="3568"/>
                  </a:lnTo>
                  <a:close/>
                </a:path>
              </a:pathLst>
            </a:custGeom>
            <a:solidFill>
              <a:srgbClr val="AA65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48" name="Google Shape;348;p44"/>
            <p:cNvSpPr/>
            <p:nvPr/>
          </p:nvSpPr>
          <p:spPr>
            <a:xfrm>
              <a:off x="1546587" y="4018123"/>
              <a:ext cx="125317" cy="126058"/>
            </a:xfrm>
            <a:custGeom>
              <a:avLst/>
              <a:gdLst/>
              <a:ahLst/>
              <a:cxnLst/>
              <a:rect l="l" t="t" r="r" b="b"/>
              <a:pathLst>
                <a:path w="125317" h="126058" extrusionOk="0">
                  <a:moveTo>
                    <a:pt x="125286" y="62900"/>
                  </a:moveTo>
                  <a:cubicBezTo>
                    <a:pt x="124899" y="57827"/>
                    <a:pt x="124082" y="52797"/>
                    <a:pt x="122921" y="47853"/>
                  </a:cubicBezTo>
                  <a:cubicBezTo>
                    <a:pt x="119396" y="34397"/>
                    <a:pt x="111400" y="22531"/>
                    <a:pt x="100308" y="14191"/>
                  </a:cubicBezTo>
                  <a:cubicBezTo>
                    <a:pt x="92742" y="8430"/>
                    <a:pt x="83886" y="4561"/>
                    <a:pt x="74514" y="2841"/>
                  </a:cubicBezTo>
                  <a:cubicBezTo>
                    <a:pt x="63766" y="864"/>
                    <a:pt x="52717" y="1810"/>
                    <a:pt x="42443" y="5550"/>
                  </a:cubicBezTo>
                  <a:cubicBezTo>
                    <a:pt x="36897" y="7528"/>
                    <a:pt x="31738" y="10322"/>
                    <a:pt x="27052" y="13890"/>
                  </a:cubicBezTo>
                  <a:cubicBezTo>
                    <a:pt x="22108" y="17501"/>
                    <a:pt x="17766" y="21844"/>
                    <a:pt x="14155" y="26787"/>
                  </a:cubicBezTo>
                  <a:cubicBezTo>
                    <a:pt x="-1623" y="48240"/>
                    <a:pt x="-1623" y="77430"/>
                    <a:pt x="14155" y="98883"/>
                  </a:cubicBezTo>
                  <a:cubicBezTo>
                    <a:pt x="21291" y="108642"/>
                    <a:pt x="31093" y="116122"/>
                    <a:pt x="42443" y="120378"/>
                  </a:cubicBezTo>
                  <a:cubicBezTo>
                    <a:pt x="52717" y="124118"/>
                    <a:pt x="63766" y="125064"/>
                    <a:pt x="74514" y="123087"/>
                  </a:cubicBezTo>
                  <a:cubicBezTo>
                    <a:pt x="83886" y="121367"/>
                    <a:pt x="92742" y="117498"/>
                    <a:pt x="100308" y="111737"/>
                  </a:cubicBezTo>
                  <a:cubicBezTo>
                    <a:pt x="111400" y="103397"/>
                    <a:pt x="119353" y="91531"/>
                    <a:pt x="122921" y="78118"/>
                  </a:cubicBezTo>
                  <a:cubicBezTo>
                    <a:pt x="124082" y="73174"/>
                    <a:pt x="124899" y="68144"/>
                    <a:pt x="125286" y="63071"/>
                  </a:cubicBezTo>
                  <a:cubicBezTo>
                    <a:pt x="125329" y="63415"/>
                    <a:pt x="125329" y="63716"/>
                    <a:pt x="125286" y="64060"/>
                  </a:cubicBezTo>
                  <a:lnTo>
                    <a:pt x="125286" y="67027"/>
                  </a:lnTo>
                  <a:cubicBezTo>
                    <a:pt x="125286" y="68660"/>
                    <a:pt x="125157" y="70251"/>
                    <a:pt x="124899" y="71842"/>
                  </a:cubicBezTo>
                  <a:cubicBezTo>
                    <a:pt x="124684" y="74034"/>
                    <a:pt x="124297" y="76184"/>
                    <a:pt x="123738" y="78290"/>
                  </a:cubicBezTo>
                  <a:cubicBezTo>
                    <a:pt x="122362" y="84180"/>
                    <a:pt x="120127" y="89855"/>
                    <a:pt x="117031" y="95057"/>
                  </a:cubicBezTo>
                  <a:cubicBezTo>
                    <a:pt x="101813" y="121152"/>
                    <a:pt x="70086" y="132587"/>
                    <a:pt x="41712" y="122313"/>
                  </a:cubicBezTo>
                  <a:cubicBezTo>
                    <a:pt x="35994" y="120292"/>
                    <a:pt x="30577" y="117369"/>
                    <a:pt x="25719" y="113715"/>
                  </a:cubicBezTo>
                  <a:cubicBezTo>
                    <a:pt x="20560" y="110017"/>
                    <a:pt x="16046" y="105503"/>
                    <a:pt x="12349" y="100344"/>
                  </a:cubicBezTo>
                  <a:cubicBezTo>
                    <a:pt x="-4116" y="78161"/>
                    <a:pt x="-4116" y="47853"/>
                    <a:pt x="12349" y="25669"/>
                  </a:cubicBezTo>
                  <a:cubicBezTo>
                    <a:pt x="16046" y="20511"/>
                    <a:pt x="20560" y="15997"/>
                    <a:pt x="25719" y="12299"/>
                  </a:cubicBezTo>
                  <a:cubicBezTo>
                    <a:pt x="30577" y="8645"/>
                    <a:pt x="35994" y="5722"/>
                    <a:pt x="41712" y="3701"/>
                  </a:cubicBezTo>
                  <a:cubicBezTo>
                    <a:pt x="52330" y="-125"/>
                    <a:pt x="63766" y="-985"/>
                    <a:pt x="74815" y="1122"/>
                  </a:cubicBezTo>
                  <a:cubicBezTo>
                    <a:pt x="92527" y="4561"/>
                    <a:pt x="107874" y="15438"/>
                    <a:pt x="117031" y="30958"/>
                  </a:cubicBezTo>
                  <a:cubicBezTo>
                    <a:pt x="120127" y="36159"/>
                    <a:pt x="122362" y="41834"/>
                    <a:pt x="123738" y="47724"/>
                  </a:cubicBezTo>
                  <a:cubicBezTo>
                    <a:pt x="124297" y="49873"/>
                    <a:pt x="124684" y="52023"/>
                    <a:pt x="124899" y="54215"/>
                  </a:cubicBezTo>
                  <a:cubicBezTo>
                    <a:pt x="125157" y="55806"/>
                    <a:pt x="125286" y="57397"/>
                    <a:pt x="125286" y="58987"/>
                  </a:cubicBezTo>
                  <a:lnTo>
                    <a:pt x="125286" y="61954"/>
                  </a:lnTo>
                  <a:cubicBezTo>
                    <a:pt x="125329" y="62255"/>
                    <a:pt x="125329" y="62599"/>
                    <a:pt x="125286" y="62900"/>
                  </a:cubicBezTo>
                  <a:lnTo>
                    <a:pt x="125286" y="6290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49" name="Google Shape;349;p44"/>
            <p:cNvSpPr/>
            <p:nvPr/>
          </p:nvSpPr>
          <p:spPr>
            <a:xfrm>
              <a:off x="1670067" y="4058133"/>
              <a:ext cx="28769" cy="7112"/>
            </a:xfrm>
            <a:custGeom>
              <a:avLst/>
              <a:gdLst/>
              <a:ahLst/>
              <a:cxnLst/>
              <a:rect l="l" t="t" r="r" b="b"/>
              <a:pathLst>
                <a:path w="28769" h="7112" extrusionOk="0">
                  <a:moveTo>
                    <a:pt x="28761" y="4103"/>
                  </a:moveTo>
                  <a:cubicBezTo>
                    <a:pt x="23989" y="2770"/>
                    <a:pt x="19002" y="2211"/>
                    <a:pt x="14058" y="2383"/>
                  </a:cubicBezTo>
                  <a:cubicBezTo>
                    <a:pt x="9157" y="3286"/>
                    <a:pt x="4428" y="4877"/>
                    <a:pt x="0" y="7112"/>
                  </a:cubicBezTo>
                  <a:cubicBezTo>
                    <a:pt x="0" y="7112"/>
                    <a:pt x="903" y="5479"/>
                    <a:pt x="3310" y="3845"/>
                  </a:cubicBezTo>
                  <a:cubicBezTo>
                    <a:pt x="6449" y="1824"/>
                    <a:pt x="10060" y="535"/>
                    <a:pt x="13800" y="148"/>
                  </a:cubicBezTo>
                  <a:cubicBezTo>
                    <a:pt x="17540" y="-282"/>
                    <a:pt x="21366" y="234"/>
                    <a:pt x="24892" y="1609"/>
                  </a:cubicBezTo>
                  <a:cubicBezTo>
                    <a:pt x="27557" y="2684"/>
                    <a:pt x="28890" y="3845"/>
                    <a:pt x="28761" y="4103"/>
                  </a:cubicBezTo>
                  <a:lnTo>
                    <a:pt x="28761" y="410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0" name="Google Shape;350;p44"/>
            <p:cNvSpPr/>
            <p:nvPr/>
          </p:nvSpPr>
          <p:spPr>
            <a:xfrm>
              <a:off x="1391416" y="3871103"/>
              <a:ext cx="273449" cy="447162"/>
            </a:xfrm>
            <a:custGeom>
              <a:avLst/>
              <a:gdLst/>
              <a:ahLst/>
              <a:cxnLst/>
              <a:rect l="l" t="t" r="r" b="b"/>
              <a:pathLst>
                <a:path w="273449" h="447162" extrusionOk="0">
                  <a:moveTo>
                    <a:pt x="268119" y="28069"/>
                  </a:moveTo>
                  <a:cubicBezTo>
                    <a:pt x="259521" y="105754"/>
                    <a:pt x="201741" y="175699"/>
                    <a:pt x="127195" y="199258"/>
                  </a:cubicBezTo>
                  <a:cubicBezTo>
                    <a:pt x="151227" y="233909"/>
                    <a:pt x="136094" y="299856"/>
                    <a:pt x="136696" y="354884"/>
                  </a:cubicBezTo>
                  <a:cubicBezTo>
                    <a:pt x="137298" y="406043"/>
                    <a:pt x="137255" y="420660"/>
                    <a:pt x="104109" y="446755"/>
                  </a:cubicBezTo>
                  <a:cubicBezTo>
                    <a:pt x="76724" y="453333"/>
                    <a:pt x="61119" y="378314"/>
                    <a:pt x="40569" y="357335"/>
                  </a:cubicBezTo>
                  <a:cubicBezTo>
                    <a:pt x="20019" y="336355"/>
                    <a:pt x="717" y="310518"/>
                    <a:pt x="2221" y="281370"/>
                  </a:cubicBezTo>
                  <a:cubicBezTo>
                    <a:pt x="2952" y="267699"/>
                    <a:pt x="8283" y="254630"/>
                    <a:pt x="9014" y="241002"/>
                  </a:cubicBezTo>
                  <a:cubicBezTo>
                    <a:pt x="9874" y="225869"/>
                    <a:pt x="5016" y="210909"/>
                    <a:pt x="2350" y="196163"/>
                  </a:cubicBezTo>
                  <a:cubicBezTo>
                    <a:pt x="-9515" y="130172"/>
                    <a:pt x="24534" y="59195"/>
                    <a:pt x="82184" y="24673"/>
                  </a:cubicBezTo>
                  <a:cubicBezTo>
                    <a:pt x="139834" y="-9848"/>
                    <a:pt x="216401" y="-7527"/>
                    <a:pt x="273449" y="27768"/>
                  </a:cubicBezTo>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1" name="Google Shape;351;p44"/>
            <p:cNvSpPr/>
            <p:nvPr/>
          </p:nvSpPr>
          <p:spPr>
            <a:xfrm>
              <a:off x="1298494" y="4102213"/>
              <a:ext cx="200883" cy="222333"/>
            </a:xfrm>
            <a:custGeom>
              <a:avLst/>
              <a:gdLst/>
              <a:ahLst/>
              <a:cxnLst/>
              <a:rect l="l" t="t" r="r" b="b"/>
              <a:pathLst>
                <a:path w="200883" h="222333" extrusionOk="0">
                  <a:moveTo>
                    <a:pt x="196515" y="116380"/>
                  </a:moveTo>
                  <a:cubicBezTo>
                    <a:pt x="189378" y="91273"/>
                    <a:pt x="177083" y="67929"/>
                    <a:pt x="160445" y="47853"/>
                  </a:cubicBezTo>
                  <a:lnTo>
                    <a:pt x="161692" y="50518"/>
                  </a:lnTo>
                  <a:cubicBezTo>
                    <a:pt x="142991" y="7829"/>
                    <a:pt x="93208" y="-11603"/>
                    <a:pt x="50518" y="7141"/>
                  </a:cubicBezTo>
                  <a:cubicBezTo>
                    <a:pt x="7829" y="25842"/>
                    <a:pt x="-11603" y="75625"/>
                    <a:pt x="7141" y="118315"/>
                  </a:cubicBezTo>
                  <a:cubicBezTo>
                    <a:pt x="12643" y="130825"/>
                    <a:pt x="21070" y="141830"/>
                    <a:pt x="31731" y="150343"/>
                  </a:cubicBezTo>
                  <a:cubicBezTo>
                    <a:pt x="22058" y="148193"/>
                    <a:pt x="12257" y="156533"/>
                    <a:pt x="10236" y="166206"/>
                  </a:cubicBezTo>
                  <a:cubicBezTo>
                    <a:pt x="8731" y="176137"/>
                    <a:pt x="11354" y="186283"/>
                    <a:pt x="17501" y="194236"/>
                  </a:cubicBezTo>
                  <a:cubicBezTo>
                    <a:pt x="37664" y="223728"/>
                    <a:pt x="83363" y="231509"/>
                    <a:pt x="112081" y="210358"/>
                  </a:cubicBezTo>
                  <a:cubicBezTo>
                    <a:pt x="134866" y="225791"/>
                    <a:pt x="168528" y="216806"/>
                    <a:pt x="185423" y="195096"/>
                  </a:cubicBezTo>
                  <a:cubicBezTo>
                    <a:pt x="202318" y="173386"/>
                    <a:pt x="204296" y="142776"/>
                    <a:pt x="196515" y="11638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2" name="Google Shape;352;p44"/>
            <p:cNvSpPr/>
            <p:nvPr/>
          </p:nvSpPr>
          <p:spPr>
            <a:xfrm>
              <a:off x="1394692" y="3892423"/>
              <a:ext cx="258049" cy="212330"/>
            </a:xfrm>
            <a:custGeom>
              <a:avLst/>
              <a:gdLst/>
              <a:ahLst/>
              <a:cxnLst/>
              <a:rect l="l" t="t" r="r" b="b"/>
              <a:pathLst>
                <a:path w="258049" h="212330" extrusionOk="0">
                  <a:moveTo>
                    <a:pt x="8016" y="212331"/>
                  </a:moveTo>
                  <a:cubicBezTo>
                    <a:pt x="7113" y="211471"/>
                    <a:pt x="6296" y="210568"/>
                    <a:pt x="5565" y="209580"/>
                  </a:cubicBezTo>
                  <a:cubicBezTo>
                    <a:pt x="3544" y="206699"/>
                    <a:pt x="2126" y="203475"/>
                    <a:pt x="1266" y="200078"/>
                  </a:cubicBezTo>
                  <a:cubicBezTo>
                    <a:pt x="-1356" y="191179"/>
                    <a:pt x="-110" y="177122"/>
                    <a:pt x="6941" y="162247"/>
                  </a:cubicBezTo>
                  <a:cubicBezTo>
                    <a:pt x="10767" y="154121"/>
                    <a:pt x="16055" y="146727"/>
                    <a:pt x="22503" y="140450"/>
                  </a:cubicBezTo>
                  <a:cubicBezTo>
                    <a:pt x="29597" y="133013"/>
                    <a:pt x="37421" y="126350"/>
                    <a:pt x="45890" y="120546"/>
                  </a:cubicBezTo>
                  <a:cubicBezTo>
                    <a:pt x="55262" y="114097"/>
                    <a:pt x="65494" y="108981"/>
                    <a:pt x="76285" y="105327"/>
                  </a:cubicBezTo>
                  <a:cubicBezTo>
                    <a:pt x="87419" y="101501"/>
                    <a:pt x="99242" y="98535"/>
                    <a:pt x="111279" y="95525"/>
                  </a:cubicBezTo>
                  <a:cubicBezTo>
                    <a:pt x="123316" y="92516"/>
                    <a:pt x="135096" y="89549"/>
                    <a:pt x="146102" y="85680"/>
                  </a:cubicBezTo>
                  <a:cubicBezTo>
                    <a:pt x="156720" y="82026"/>
                    <a:pt x="167038" y="77555"/>
                    <a:pt x="176926" y="72267"/>
                  </a:cubicBezTo>
                  <a:cubicBezTo>
                    <a:pt x="193692" y="63325"/>
                    <a:pt x="209255" y="52363"/>
                    <a:pt x="223313" y="39594"/>
                  </a:cubicBezTo>
                  <a:cubicBezTo>
                    <a:pt x="232771" y="30953"/>
                    <a:pt x="241541" y="21538"/>
                    <a:pt x="249451" y="11435"/>
                  </a:cubicBezTo>
                  <a:cubicBezTo>
                    <a:pt x="252289" y="7867"/>
                    <a:pt x="254352" y="4987"/>
                    <a:pt x="255771" y="2837"/>
                  </a:cubicBezTo>
                  <a:cubicBezTo>
                    <a:pt x="256459" y="1806"/>
                    <a:pt x="257190" y="860"/>
                    <a:pt x="258049" y="0"/>
                  </a:cubicBezTo>
                  <a:cubicBezTo>
                    <a:pt x="257490" y="1075"/>
                    <a:pt x="256846" y="2107"/>
                    <a:pt x="256158" y="3095"/>
                  </a:cubicBezTo>
                  <a:cubicBezTo>
                    <a:pt x="254825" y="5116"/>
                    <a:pt x="252890" y="8082"/>
                    <a:pt x="250139" y="11693"/>
                  </a:cubicBezTo>
                  <a:cubicBezTo>
                    <a:pt x="242444" y="22054"/>
                    <a:pt x="233803" y="31684"/>
                    <a:pt x="224345" y="40497"/>
                  </a:cubicBezTo>
                  <a:cubicBezTo>
                    <a:pt x="210287" y="53566"/>
                    <a:pt x="194638" y="64744"/>
                    <a:pt x="177743" y="73858"/>
                  </a:cubicBezTo>
                  <a:cubicBezTo>
                    <a:pt x="167769" y="79189"/>
                    <a:pt x="157365" y="83746"/>
                    <a:pt x="146660" y="87486"/>
                  </a:cubicBezTo>
                  <a:cubicBezTo>
                    <a:pt x="135526" y="91398"/>
                    <a:pt x="123703" y="94407"/>
                    <a:pt x="111666" y="97460"/>
                  </a:cubicBezTo>
                  <a:cubicBezTo>
                    <a:pt x="99629" y="100512"/>
                    <a:pt x="87849" y="103393"/>
                    <a:pt x="76801" y="107133"/>
                  </a:cubicBezTo>
                  <a:cubicBezTo>
                    <a:pt x="66139" y="110658"/>
                    <a:pt x="55993" y="115688"/>
                    <a:pt x="46707" y="121965"/>
                  </a:cubicBezTo>
                  <a:cubicBezTo>
                    <a:pt x="38324" y="127682"/>
                    <a:pt x="30543" y="134217"/>
                    <a:pt x="23492" y="141482"/>
                  </a:cubicBezTo>
                  <a:cubicBezTo>
                    <a:pt x="17216" y="147716"/>
                    <a:pt x="12057" y="154981"/>
                    <a:pt x="8359" y="163021"/>
                  </a:cubicBezTo>
                  <a:cubicBezTo>
                    <a:pt x="1266" y="177508"/>
                    <a:pt x="-239" y="191222"/>
                    <a:pt x="2126" y="199950"/>
                  </a:cubicBezTo>
                  <a:cubicBezTo>
                    <a:pt x="3201" y="204421"/>
                    <a:pt x="5221" y="208634"/>
                    <a:pt x="8016" y="212331"/>
                  </a:cubicBezTo>
                  <a:lnTo>
                    <a:pt x="8016" y="212331"/>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3" name="Google Shape;353;p44"/>
            <p:cNvSpPr/>
            <p:nvPr/>
          </p:nvSpPr>
          <p:spPr>
            <a:xfrm>
              <a:off x="1389596" y="3892681"/>
              <a:ext cx="263059" cy="143674"/>
            </a:xfrm>
            <a:custGeom>
              <a:avLst/>
              <a:gdLst/>
              <a:ahLst/>
              <a:cxnLst/>
              <a:rect l="l" t="t" r="r" b="b"/>
              <a:pathLst>
                <a:path w="263059" h="143674" extrusionOk="0">
                  <a:moveTo>
                    <a:pt x="263060" y="0"/>
                  </a:moveTo>
                  <a:cubicBezTo>
                    <a:pt x="262458" y="860"/>
                    <a:pt x="261770" y="1677"/>
                    <a:pt x="261039" y="2450"/>
                  </a:cubicBezTo>
                  <a:cubicBezTo>
                    <a:pt x="259664" y="4041"/>
                    <a:pt x="257557" y="6276"/>
                    <a:pt x="254849" y="9157"/>
                  </a:cubicBezTo>
                  <a:cubicBezTo>
                    <a:pt x="247067" y="17196"/>
                    <a:pt x="238770" y="24720"/>
                    <a:pt x="230043" y="31727"/>
                  </a:cubicBezTo>
                  <a:cubicBezTo>
                    <a:pt x="217146" y="42346"/>
                    <a:pt x="202787" y="51030"/>
                    <a:pt x="187396" y="57522"/>
                  </a:cubicBezTo>
                  <a:cubicBezTo>
                    <a:pt x="178153" y="60918"/>
                    <a:pt x="168652" y="63497"/>
                    <a:pt x="158937" y="65217"/>
                  </a:cubicBezTo>
                  <a:cubicBezTo>
                    <a:pt x="148920" y="67237"/>
                    <a:pt x="138473" y="68785"/>
                    <a:pt x="127811" y="70419"/>
                  </a:cubicBezTo>
                  <a:cubicBezTo>
                    <a:pt x="107735" y="72826"/>
                    <a:pt x="87873" y="76996"/>
                    <a:pt x="68527" y="82843"/>
                  </a:cubicBezTo>
                  <a:cubicBezTo>
                    <a:pt x="52836" y="87959"/>
                    <a:pt x="38219" y="96041"/>
                    <a:pt x="25536" y="106617"/>
                  </a:cubicBezTo>
                  <a:cubicBezTo>
                    <a:pt x="17024" y="113753"/>
                    <a:pt x="9974" y="122523"/>
                    <a:pt x="4815" y="132411"/>
                  </a:cubicBezTo>
                  <a:cubicBezTo>
                    <a:pt x="3482" y="135120"/>
                    <a:pt x="2279" y="137914"/>
                    <a:pt x="1247" y="140751"/>
                  </a:cubicBezTo>
                  <a:cubicBezTo>
                    <a:pt x="946" y="141783"/>
                    <a:pt x="516" y="142729"/>
                    <a:pt x="0" y="143675"/>
                  </a:cubicBezTo>
                  <a:cubicBezTo>
                    <a:pt x="215" y="142643"/>
                    <a:pt x="473" y="141611"/>
                    <a:pt x="817" y="140622"/>
                  </a:cubicBezTo>
                  <a:cubicBezTo>
                    <a:pt x="1677" y="137699"/>
                    <a:pt x="2751" y="134819"/>
                    <a:pt x="4041" y="132024"/>
                  </a:cubicBezTo>
                  <a:cubicBezTo>
                    <a:pt x="8942" y="121835"/>
                    <a:pt x="15907" y="112807"/>
                    <a:pt x="24505" y="105456"/>
                  </a:cubicBezTo>
                  <a:cubicBezTo>
                    <a:pt x="37187" y="94536"/>
                    <a:pt x="51933" y="86239"/>
                    <a:pt x="67796" y="80952"/>
                  </a:cubicBezTo>
                  <a:cubicBezTo>
                    <a:pt x="87228" y="74890"/>
                    <a:pt x="107176" y="70548"/>
                    <a:pt x="127381" y="68054"/>
                  </a:cubicBezTo>
                  <a:cubicBezTo>
                    <a:pt x="138086" y="66463"/>
                    <a:pt x="148490" y="64873"/>
                    <a:pt x="158421" y="62938"/>
                  </a:cubicBezTo>
                  <a:cubicBezTo>
                    <a:pt x="168008" y="61262"/>
                    <a:pt x="177423" y="58768"/>
                    <a:pt x="186579" y="55458"/>
                  </a:cubicBezTo>
                  <a:cubicBezTo>
                    <a:pt x="201798" y="49138"/>
                    <a:pt x="216071" y="40712"/>
                    <a:pt x="228968" y="30394"/>
                  </a:cubicBezTo>
                  <a:cubicBezTo>
                    <a:pt x="237781" y="23559"/>
                    <a:pt x="246208" y="16250"/>
                    <a:pt x="254204" y="8512"/>
                  </a:cubicBezTo>
                  <a:lnTo>
                    <a:pt x="260695" y="2150"/>
                  </a:lnTo>
                  <a:cubicBezTo>
                    <a:pt x="261426" y="1376"/>
                    <a:pt x="262200" y="645"/>
                    <a:pt x="263060" y="0"/>
                  </a:cubicBezTo>
                  <a:lnTo>
                    <a:pt x="263060" y="0"/>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4" name="Google Shape;354;p44"/>
            <p:cNvSpPr/>
            <p:nvPr/>
          </p:nvSpPr>
          <p:spPr>
            <a:xfrm>
              <a:off x="1651452" y="3807441"/>
              <a:ext cx="110356" cy="87821"/>
            </a:xfrm>
            <a:custGeom>
              <a:avLst/>
              <a:gdLst/>
              <a:ahLst/>
              <a:cxnLst/>
              <a:rect l="l" t="t" r="r" b="b"/>
              <a:pathLst>
                <a:path w="110356" h="87821" extrusionOk="0">
                  <a:moveTo>
                    <a:pt x="110357" y="161"/>
                  </a:moveTo>
                  <a:cubicBezTo>
                    <a:pt x="110357" y="634"/>
                    <a:pt x="101974" y="935"/>
                    <a:pt x="88862" y="4460"/>
                  </a:cubicBezTo>
                  <a:cubicBezTo>
                    <a:pt x="85293" y="5406"/>
                    <a:pt x="81811" y="6524"/>
                    <a:pt x="78372" y="7814"/>
                  </a:cubicBezTo>
                  <a:cubicBezTo>
                    <a:pt x="74632" y="9060"/>
                    <a:pt x="70849" y="10909"/>
                    <a:pt x="66765" y="12715"/>
                  </a:cubicBezTo>
                  <a:cubicBezTo>
                    <a:pt x="49396" y="21098"/>
                    <a:pt x="34092" y="33264"/>
                    <a:pt x="21968" y="48311"/>
                  </a:cubicBezTo>
                  <a:cubicBezTo>
                    <a:pt x="19303" y="51879"/>
                    <a:pt x="16637" y="55146"/>
                    <a:pt x="14574" y="58543"/>
                  </a:cubicBezTo>
                  <a:cubicBezTo>
                    <a:pt x="12510" y="61552"/>
                    <a:pt x="10619" y="64733"/>
                    <a:pt x="8942" y="67958"/>
                  </a:cubicBezTo>
                  <a:cubicBezTo>
                    <a:pt x="2622" y="79823"/>
                    <a:pt x="344" y="87991"/>
                    <a:pt x="0" y="87819"/>
                  </a:cubicBezTo>
                  <a:cubicBezTo>
                    <a:pt x="301" y="85885"/>
                    <a:pt x="774" y="83993"/>
                    <a:pt x="1462" y="82144"/>
                  </a:cubicBezTo>
                  <a:cubicBezTo>
                    <a:pt x="2064" y="79909"/>
                    <a:pt x="2837" y="77717"/>
                    <a:pt x="3783" y="75610"/>
                  </a:cubicBezTo>
                  <a:cubicBezTo>
                    <a:pt x="4858" y="72687"/>
                    <a:pt x="6148" y="69806"/>
                    <a:pt x="7566" y="67012"/>
                  </a:cubicBezTo>
                  <a:cubicBezTo>
                    <a:pt x="9157" y="63658"/>
                    <a:pt x="11006" y="60391"/>
                    <a:pt x="13026" y="57296"/>
                  </a:cubicBezTo>
                  <a:cubicBezTo>
                    <a:pt x="15047" y="53857"/>
                    <a:pt x="17669" y="50460"/>
                    <a:pt x="20335" y="46806"/>
                  </a:cubicBezTo>
                  <a:cubicBezTo>
                    <a:pt x="26482" y="39197"/>
                    <a:pt x="33404" y="32232"/>
                    <a:pt x="41013" y="26042"/>
                  </a:cubicBezTo>
                  <a:cubicBezTo>
                    <a:pt x="48751" y="20023"/>
                    <a:pt x="57092" y="14864"/>
                    <a:pt x="65905" y="10651"/>
                  </a:cubicBezTo>
                  <a:cubicBezTo>
                    <a:pt x="69774" y="8845"/>
                    <a:pt x="73729" y="7255"/>
                    <a:pt x="77770" y="5879"/>
                  </a:cubicBezTo>
                  <a:cubicBezTo>
                    <a:pt x="84176" y="3643"/>
                    <a:pt x="90753" y="2010"/>
                    <a:pt x="97460" y="978"/>
                  </a:cubicBezTo>
                  <a:cubicBezTo>
                    <a:pt x="99738" y="548"/>
                    <a:pt x="102017" y="247"/>
                    <a:pt x="104338" y="161"/>
                  </a:cubicBezTo>
                  <a:cubicBezTo>
                    <a:pt x="106359" y="-54"/>
                    <a:pt x="108336" y="-54"/>
                    <a:pt x="110357" y="161"/>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5" name="Google Shape;355;p44"/>
            <p:cNvSpPr/>
            <p:nvPr/>
          </p:nvSpPr>
          <p:spPr>
            <a:xfrm>
              <a:off x="1660867" y="3888868"/>
              <a:ext cx="191435" cy="289958"/>
            </a:xfrm>
            <a:custGeom>
              <a:avLst/>
              <a:gdLst/>
              <a:ahLst/>
              <a:cxnLst/>
              <a:rect l="l" t="t" r="r" b="b"/>
              <a:pathLst>
                <a:path w="191435" h="289958" extrusionOk="0">
                  <a:moveTo>
                    <a:pt x="170200" y="289958"/>
                  </a:moveTo>
                  <a:cubicBezTo>
                    <a:pt x="170200" y="289958"/>
                    <a:pt x="170200" y="289657"/>
                    <a:pt x="170845" y="289098"/>
                  </a:cubicBezTo>
                  <a:lnTo>
                    <a:pt x="172865" y="286734"/>
                  </a:lnTo>
                  <a:cubicBezTo>
                    <a:pt x="174671" y="284627"/>
                    <a:pt x="177379" y="281575"/>
                    <a:pt x="180432" y="277319"/>
                  </a:cubicBezTo>
                  <a:cubicBezTo>
                    <a:pt x="184258" y="272289"/>
                    <a:pt x="187181" y="266657"/>
                    <a:pt x="189030" y="260595"/>
                  </a:cubicBezTo>
                  <a:cubicBezTo>
                    <a:pt x="190062" y="256855"/>
                    <a:pt x="190406" y="252900"/>
                    <a:pt x="189933" y="249031"/>
                  </a:cubicBezTo>
                  <a:cubicBezTo>
                    <a:pt x="189331" y="244689"/>
                    <a:pt x="187869" y="240519"/>
                    <a:pt x="185634" y="236779"/>
                  </a:cubicBezTo>
                  <a:cubicBezTo>
                    <a:pt x="180991" y="228739"/>
                    <a:pt x="173381" y="221732"/>
                    <a:pt x="166417" y="213048"/>
                  </a:cubicBezTo>
                  <a:cubicBezTo>
                    <a:pt x="150768" y="193444"/>
                    <a:pt x="140708" y="169971"/>
                    <a:pt x="137312" y="145123"/>
                  </a:cubicBezTo>
                  <a:cubicBezTo>
                    <a:pt x="135936" y="131194"/>
                    <a:pt x="135593" y="117179"/>
                    <a:pt x="136280" y="103207"/>
                  </a:cubicBezTo>
                  <a:cubicBezTo>
                    <a:pt x="136968" y="89364"/>
                    <a:pt x="135679" y="75478"/>
                    <a:pt x="132454" y="61979"/>
                  </a:cubicBezTo>
                  <a:cubicBezTo>
                    <a:pt x="125490" y="38162"/>
                    <a:pt x="108465" y="18601"/>
                    <a:pt x="85852" y="8412"/>
                  </a:cubicBezTo>
                  <a:cubicBezTo>
                    <a:pt x="76566" y="4242"/>
                    <a:pt x="66593" y="1964"/>
                    <a:pt x="56447" y="1620"/>
                  </a:cubicBezTo>
                  <a:cubicBezTo>
                    <a:pt x="37574" y="846"/>
                    <a:pt x="18959" y="6349"/>
                    <a:pt x="3482" y="17225"/>
                  </a:cubicBezTo>
                  <a:lnTo>
                    <a:pt x="903" y="19031"/>
                  </a:lnTo>
                  <a:cubicBezTo>
                    <a:pt x="344" y="19418"/>
                    <a:pt x="43" y="19633"/>
                    <a:pt x="0" y="19590"/>
                  </a:cubicBezTo>
                  <a:cubicBezTo>
                    <a:pt x="3998" y="15893"/>
                    <a:pt x="8512" y="12711"/>
                    <a:pt x="13370" y="10218"/>
                  </a:cubicBezTo>
                  <a:cubicBezTo>
                    <a:pt x="26568" y="3124"/>
                    <a:pt x="41400" y="-358"/>
                    <a:pt x="56361" y="29"/>
                  </a:cubicBezTo>
                  <a:cubicBezTo>
                    <a:pt x="66721" y="287"/>
                    <a:pt x="76953" y="2565"/>
                    <a:pt x="86454" y="6693"/>
                  </a:cubicBezTo>
                  <a:cubicBezTo>
                    <a:pt x="109712" y="16967"/>
                    <a:pt x="127295" y="37001"/>
                    <a:pt x="134432" y="61420"/>
                  </a:cubicBezTo>
                  <a:cubicBezTo>
                    <a:pt x="137699" y="75091"/>
                    <a:pt x="139032" y="89192"/>
                    <a:pt x="138344" y="103250"/>
                  </a:cubicBezTo>
                  <a:cubicBezTo>
                    <a:pt x="137656" y="117136"/>
                    <a:pt x="138000" y="131022"/>
                    <a:pt x="139333" y="144865"/>
                  </a:cubicBezTo>
                  <a:cubicBezTo>
                    <a:pt x="142600" y="169369"/>
                    <a:pt x="152445" y="192541"/>
                    <a:pt x="167793" y="211887"/>
                  </a:cubicBezTo>
                  <a:cubicBezTo>
                    <a:pt x="174585" y="220485"/>
                    <a:pt x="182237" y="227622"/>
                    <a:pt x="186966" y="236005"/>
                  </a:cubicBezTo>
                  <a:cubicBezTo>
                    <a:pt x="189245" y="239960"/>
                    <a:pt x="190707" y="244345"/>
                    <a:pt x="191265" y="248902"/>
                  </a:cubicBezTo>
                  <a:cubicBezTo>
                    <a:pt x="191695" y="252943"/>
                    <a:pt x="191308" y="257070"/>
                    <a:pt x="190148" y="260983"/>
                  </a:cubicBezTo>
                  <a:cubicBezTo>
                    <a:pt x="188170" y="267130"/>
                    <a:pt x="185075" y="272848"/>
                    <a:pt x="180991" y="277878"/>
                  </a:cubicBezTo>
                  <a:cubicBezTo>
                    <a:pt x="178540" y="281102"/>
                    <a:pt x="175875" y="284154"/>
                    <a:pt x="173080" y="287078"/>
                  </a:cubicBezTo>
                  <a:lnTo>
                    <a:pt x="170845" y="289313"/>
                  </a:lnTo>
                  <a:cubicBezTo>
                    <a:pt x="170673" y="289571"/>
                    <a:pt x="170458" y="289786"/>
                    <a:pt x="170200" y="289958"/>
                  </a:cubicBezTo>
                  <a:lnTo>
                    <a:pt x="170200" y="289958"/>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6" name="Google Shape;356;p44"/>
            <p:cNvSpPr/>
            <p:nvPr/>
          </p:nvSpPr>
          <p:spPr>
            <a:xfrm>
              <a:off x="1695808" y="4002831"/>
              <a:ext cx="125350" cy="126092"/>
            </a:xfrm>
            <a:custGeom>
              <a:avLst/>
              <a:gdLst/>
              <a:ahLst/>
              <a:cxnLst/>
              <a:rect l="l" t="t" r="r" b="b"/>
              <a:pathLst>
                <a:path w="125350" h="126092" extrusionOk="0">
                  <a:moveTo>
                    <a:pt x="125286" y="62973"/>
                  </a:moveTo>
                  <a:cubicBezTo>
                    <a:pt x="124899" y="57900"/>
                    <a:pt x="124082" y="52870"/>
                    <a:pt x="122921" y="47926"/>
                  </a:cubicBezTo>
                  <a:cubicBezTo>
                    <a:pt x="119396" y="34470"/>
                    <a:pt x="111400" y="22605"/>
                    <a:pt x="100308" y="14265"/>
                  </a:cubicBezTo>
                  <a:cubicBezTo>
                    <a:pt x="83714" y="1797"/>
                    <a:pt x="61960" y="-1470"/>
                    <a:pt x="42443" y="5667"/>
                  </a:cubicBezTo>
                  <a:cubicBezTo>
                    <a:pt x="31093" y="9923"/>
                    <a:pt x="21291" y="17403"/>
                    <a:pt x="14155" y="27162"/>
                  </a:cubicBezTo>
                  <a:cubicBezTo>
                    <a:pt x="-1623" y="48571"/>
                    <a:pt x="-1623" y="77805"/>
                    <a:pt x="14155" y="99214"/>
                  </a:cubicBezTo>
                  <a:cubicBezTo>
                    <a:pt x="17723" y="104158"/>
                    <a:pt x="22108" y="108543"/>
                    <a:pt x="27052" y="112112"/>
                  </a:cubicBezTo>
                  <a:cubicBezTo>
                    <a:pt x="31738" y="115637"/>
                    <a:pt x="36940" y="118431"/>
                    <a:pt x="42443" y="120409"/>
                  </a:cubicBezTo>
                  <a:cubicBezTo>
                    <a:pt x="74342" y="132016"/>
                    <a:pt x="109637" y="115551"/>
                    <a:pt x="121202" y="83609"/>
                  </a:cubicBezTo>
                  <a:cubicBezTo>
                    <a:pt x="121846" y="81803"/>
                    <a:pt x="122405" y="79997"/>
                    <a:pt x="122921" y="78149"/>
                  </a:cubicBezTo>
                  <a:cubicBezTo>
                    <a:pt x="124082" y="73205"/>
                    <a:pt x="124899" y="68175"/>
                    <a:pt x="125286" y="63102"/>
                  </a:cubicBezTo>
                  <a:cubicBezTo>
                    <a:pt x="125372" y="63446"/>
                    <a:pt x="125372" y="63790"/>
                    <a:pt x="125286" y="64134"/>
                  </a:cubicBezTo>
                  <a:lnTo>
                    <a:pt x="125286" y="67057"/>
                  </a:lnTo>
                  <a:cubicBezTo>
                    <a:pt x="125286" y="68691"/>
                    <a:pt x="125157" y="70282"/>
                    <a:pt x="124899" y="71872"/>
                  </a:cubicBezTo>
                  <a:cubicBezTo>
                    <a:pt x="124684" y="74065"/>
                    <a:pt x="124297" y="76214"/>
                    <a:pt x="123738" y="78364"/>
                  </a:cubicBezTo>
                  <a:cubicBezTo>
                    <a:pt x="122362" y="84253"/>
                    <a:pt x="120127" y="89928"/>
                    <a:pt x="117031" y="95130"/>
                  </a:cubicBezTo>
                  <a:cubicBezTo>
                    <a:pt x="112947" y="102052"/>
                    <a:pt x="107616" y="108156"/>
                    <a:pt x="101254" y="113057"/>
                  </a:cubicBezTo>
                  <a:cubicBezTo>
                    <a:pt x="84315" y="126126"/>
                    <a:pt x="61831" y="129652"/>
                    <a:pt x="41712" y="122343"/>
                  </a:cubicBezTo>
                  <a:cubicBezTo>
                    <a:pt x="35951" y="120323"/>
                    <a:pt x="30577" y="117442"/>
                    <a:pt x="25719" y="113745"/>
                  </a:cubicBezTo>
                  <a:cubicBezTo>
                    <a:pt x="20603" y="110005"/>
                    <a:pt x="16089" y="105491"/>
                    <a:pt x="12349" y="100332"/>
                  </a:cubicBezTo>
                  <a:cubicBezTo>
                    <a:pt x="-4116" y="78192"/>
                    <a:pt x="-4116" y="47841"/>
                    <a:pt x="12349" y="25700"/>
                  </a:cubicBezTo>
                  <a:cubicBezTo>
                    <a:pt x="16046" y="20541"/>
                    <a:pt x="20560" y="16027"/>
                    <a:pt x="25719" y="12330"/>
                  </a:cubicBezTo>
                  <a:cubicBezTo>
                    <a:pt x="30577" y="8676"/>
                    <a:pt x="35994" y="5752"/>
                    <a:pt x="41712" y="3732"/>
                  </a:cubicBezTo>
                  <a:cubicBezTo>
                    <a:pt x="52330" y="-94"/>
                    <a:pt x="63723" y="-997"/>
                    <a:pt x="74815" y="1110"/>
                  </a:cubicBezTo>
                  <a:cubicBezTo>
                    <a:pt x="92570" y="4592"/>
                    <a:pt x="107960" y="15554"/>
                    <a:pt x="117031" y="31203"/>
                  </a:cubicBezTo>
                  <a:cubicBezTo>
                    <a:pt x="120127" y="36405"/>
                    <a:pt x="122362" y="42037"/>
                    <a:pt x="123738" y="47926"/>
                  </a:cubicBezTo>
                  <a:cubicBezTo>
                    <a:pt x="124297" y="50076"/>
                    <a:pt x="124684" y="52225"/>
                    <a:pt x="124899" y="54418"/>
                  </a:cubicBezTo>
                  <a:cubicBezTo>
                    <a:pt x="125157" y="56009"/>
                    <a:pt x="125286" y="57599"/>
                    <a:pt x="125286" y="59233"/>
                  </a:cubicBezTo>
                  <a:lnTo>
                    <a:pt x="125286" y="6297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7" name="Google Shape;357;p44"/>
            <p:cNvSpPr/>
            <p:nvPr/>
          </p:nvSpPr>
          <p:spPr>
            <a:xfrm>
              <a:off x="1402304" y="4102303"/>
              <a:ext cx="92618" cy="217145"/>
            </a:xfrm>
            <a:custGeom>
              <a:avLst/>
              <a:gdLst/>
              <a:ahLst/>
              <a:cxnLst/>
              <a:rect l="l" t="t" r="r" b="b"/>
              <a:pathLst>
                <a:path w="92618" h="217145" extrusionOk="0">
                  <a:moveTo>
                    <a:pt x="92619" y="217146"/>
                  </a:moveTo>
                  <a:cubicBezTo>
                    <a:pt x="91845" y="216759"/>
                    <a:pt x="91157" y="216286"/>
                    <a:pt x="90512" y="215727"/>
                  </a:cubicBezTo>
                  <a:cubicBezTo>
                    <a:pt x="89180" y="214738"/>
                    <a:pt x="87288" y="213234"/>
                    <a:pt x="84795" y="211428"/>
                  </a:cubicBezTo>
                  <a:cubicBezTo>
                    <a:pt x="77830" y="205882"/>
                    <a:pt x="71339" y="199778"/>
                    <a:pt x="65277" y="193243"/>
                  </a:cubicBezTo>
                  <a:cubicBezTo>
                    <a:pt x="55948" y="183613"/>
                    <a:pt x="49585" y="171490"/>
                    <a:pt x="46877" y="158334"/>
                  </a:cubicBezTo>
                  <a:cubicBezTo>
                    <a:pt x="45974" y="150553"/>
                    <a:pt x="45630" y="142772"/>
                    <a:pt x="45845" y="134948"/>
                  </a:cubicBezTo>
                  <a:cubicBezTo>
                    <a:pt x="45974" y="126779"/>
                    <a:pt x="43653" y="118740"/>
                    <a:pt x="39139" y="111905"/>
                  </a:cubicBezTo>
                  <a:cubicBezTo>
                    <a:pt x="34066" y="105327"/>
                    <a:pt x="28434" y="99265"/>
                    <a:pt x="22329" y="93677"/>
                  </a:cubicBezTo>
                  <a:cubicBezTo>
                    <a:pt x="16654" y="88174"/>
                    <a:pt x="11969" y="81725"/>
                    <a:pt x="8486" y="74632"/>
                  </a:cubicBezTo>
                  <a:cubicBezTo>
                    <a:pt x="5391" y="68226"/>
                    <a:pt x="3155" y="61434"/>
                    <a:pt x="1780" y="54426"/>
                  </a:cubicBezTo>
                  <a:cubicBezTo>
                    <a:pt x="490" y="48365"/>
                    <a:pt x="-112" y="42174"/>
                    <a:pt x="17" y="35983"/>
                  </a:cubicBezTo>
                  <a:cubicBezTo>
                    <a:pt x="17" y="30265"/>
                    <a:pt x="1350" y="25279"/>
                    <a:pt x="1866" y="20893"/>
                  </a:cubicBezTo>
                  <a:cubicBezTo>
                    <a:pt x="2382" y="17153"/>
                    <a:pt x="2468" y="13370"/>
                    <a:pt x="2124" y="9587"/>
                  </a:cubicBezTo>
                  <a:cubicBezTo>
                    <a:pt x="1393" y="3396"/>
                    <a:pt x="189" y="86"/>
                    <a:pt x="404" y="0"/>
                  </a:cubicBezTo>
                  <a:cubicBezTo>
                    <a:pt x="791" y="774"/>
                    <a:pt x="1135" y="1548"/>
                    <a:pt x="1350" y="2364"/>
                  </a:cubicBezTo>
                  <a:cubicBezTo>
                    <a:pt x="2081" y="4686"/>
                    <a:pt x="2597" y="7050"/>
                    <a:pt x="2983" y="9458"/>
                  </a:cubicBezTo>
                  <a:cubicBezTo>
                    <a:pt x="3456" y="13284"/>
                    <a:pt x="3456" y="17196"/>
                    <a:pt x="2983" y="21022"/>
                  </a:cubicBezTo>
                  <a:cubicBezTo>
                    <a:pt x="2597" y="25321"/>
                    <a:pt x="1565" y="30480"/>
                    <a:pt x="1436" y="36026"/>
                  </a:cubicBezTo>
                  <a:cubicBezTo>
                    <a:pt x="1522" y="49052"/>
                    <a:pt x="4445" y="61949"/>
                    <a:pt x="10034" y="73729"/>
                  </a:cubicBezTo>
                  <a:cubicBezTo>
                    <a:pt x="13473" y="80608"/>
                    <a:pt x="18030" y="86841"/>
                    <a:pt x="23576" y="92129"/>
                  </a:cubicBezTo>
                  <a:cubicBezTo>
                    <a:pt x="29853" y="97761"/>
                    <a:pt x="35613" y="103951"/>
                    <a:pt x="40772" y="110615"/>
                  </a:cubicBezTo>
                  <a:cubicBezTo>
                    <a:pt x="43266" y="114226"/>
                    <a:pt x="45114" y="118224"/>
                    <a:pt x="46232" y="122437"/>
                  </a:cubicBezTo>
                  <a:cubicBezTo>
                    <a:pt x="47221" y="126522"/>
                    <a:pt x="47737" y="130691"/>
                    <a:pt x="47823" y="134862"/>
                  </a:cubicBezTo>
                  <a:cubicBezTo>
                    <a:pt x="47608" y="142600"/>
                    <a:pt x="47909" y="150295"/>
                    <a:pt x="48725" y="157991"/>
                  </a:cubicBezTo>
                  <a:cubicBezTo>
                    <a:pt x="51219" y="170888"/>
                    <a:pt x="57281" y="182796"/>
                    <a:pt x="66223" y="192383"/>
                  </a:cubicBezTo>
                  <a:cubicBezTo>
                    <a:pt x="72112" y="198961"/>
                    <a:pt x="78475" y="205151"/>
                    <a:pt x="85182" y="210912"/>
                  </a:cubicBezTo>
                  <a:lnTo>
                    <a:pt x="91028" y="215383"/>
                  </a:lnTo>
                  <a:cubicBezTo>
                    <a:pt x="91630" y="215899"/>
                    <a:pt x="92146" y="216501"/>
                    <a:pt x="92619" y="217146"/>
                  </a:cubicBezTo>
                  <a:lnTo>
                    <a:pt x="92619" y="217146"/>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8" name="Google Shape;358;p44"/>
            <p:cNvSpPr/>
            <p:nvPr/>
          </p:nvSpPr>
          <p:spPr>
            <a:xfrm>
              <a:off x="1319949" y="4219367"/>
              <a:ext cx="126158" cy="84340"/>
            </a:xfrm>
            <a:custGeom>
              <a:avLst/>
              <a:gdLst/>
              <a:ahLst/>
              <a:cxnLst/>
              <a:rect l="l" t="t" r="r" b="b"/>
              <a:pathLst>
                <a:path w="126158" h="84340" extrusionOk="0">
                  <a:moveTo>
                    <a:pt x="126094" y="0"/>
                  </a:moveTo>
                  <a:cubicBezTo>
                    <a:pt x="126180" y="602"/>
                    <a:pt x="126180" y="1161"/>
                    <a:pt x="126094" y="1763"/>
                  </a:cubicBezTo>
                  <a:cubicBezTo>
                    <a:pt x="126094" y="2923"/>
                    <a:pt x="126094" y="4600"/>
                    <a:pt x="125750" y="6793"/>
                  </a:cubicBezTo>
                  <a:cubicBezTo>
                    <a:pt x="125019" y="12983"/>
                    <a:pt x="123601" y="19045"/>
                    <a:pt x="121451" y="24892"/>
                  </a:cubicBezTo>
                  <a:cubicBezTo>
                    <a:pt x="107436" y="65389"/>
                    <a:pt x="66380" y="89979"/>
                    <a:pt x="24034" y="83230"/>
                  </a:cubicBezTo>
                  <a:cubicBezTo>
                    <a:pt x="17887" y="82284"/>
                    <a:pt x="11868" y="80651"/>
                    <a:pt x="6107" y="78372"/>
                  </a:cubicBezTo>
                  <a:cubicBezTo>
                    <a:pt x="4044" y="77598"/>
                    <a:pt x="2539" y="76738"/>
                    <a:pt x="1507" y="76265"/>
                  </a:cubicBezTo>
                  <a:cubicBezTo>
                    <a:pt x="475" y="75793"/>
                    <a:pt x="-41" y="75449"/>
                    <a:pt x="2" y="75363"/>
                  </a:cubicBezTo>
                  <a:cubicBezTo>
                    <a:pt x="7870" y="78243"/>
                    <a:pt x="15995" y="80393"/>
                    <a:pt x="24249" y="81682"/>
                  </a:cubicBezTo>
                  <a:cubicBezTo>
                    <a:pt x="33234" y="82843"/>
                    <a:pt x="42348" y="82671"/>
                    <a:pt x="51290" y="81209"/>
                  </a:cubicBezTo>
                  <a:cubicBezTo>
                    <a:pt x="73431" y="77813"/>
                    <a:pt x="93378" y="65905"/>
                    <a:pt x="106834" y="47977"/>
                  </a:cubicBezTo>
                  <a:cubicBezTo>
                    <a:pt x="112337" y="40798"/>
                    <a:pt x="116765" y="32845"/>
                    <a:pt x="119989" y="24376"/>
                  </a:cubicBezTo>
                  <a:cubicBezTo>
                    <a:pt x="122784" y="16466"/>
                    <a:pt x="124847" y="8297"/>
                    <a:pt x="126094" y="0"/>
                  </a:cubicBezTo>
                  <a:lnTo>
                    <a:pt x="126094" y="0"/>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9" name="Google Shape;359;p44"/>
            <p:cNvSpPr/>
            <p:nvPr/>
          </p:nvSpPr>
          <p:spPr>
            <a:xfrm>
              <a:off x="1311697" y="4199118"/>
              <a:ext cx="117794" cy="75581"/>
            </a:xfrm>
            <a:custGeom>
              <a:avLst/>
              <a:gdLst/>
              <a:ahLst/>
              <a:cxnLst/>
              <a:rect l="l" t="t" r="r" b="b"/>
              <a:pathLst>
                <a:path w="117794" h="75581" extrusionOk="0">
                  <a:moveTo>
                    <a:pt x="117794" y="0"/>
                  </a:moveTo>
                  <a:cubicBezTo>
                    <a:pt x="117622" y="2021"/>
                    <a:pt x="117193" y="3998"/>
                    <a:pt x="116548" y="5890"/>
                  </a:cubicBezTo>
                  <a:cubicBezTo>
                    <a:pt x="115043" y="11178"/>
                    <a:pt x="112979" y="16251"/>
                    <a:pt x="110486" y="21152"/>
                  </a:cubicBezTo>
                  <a:cubicBezTo>
                    <a:pt x="102103" y="37359"/>
                    <a:pt x="89464" y="50944"/>
                    <a:pt x="73858" y="60402"/>
                  </a:cubicBezTo>
                  <a:cubicBezTo>
                    <a:pt x="58252" y="69774"/>
                    <a:pt x="40454" y="74976"/>
                    <a:pt x="22269" y="75535"/>
                  </a:cubicBezTo>
                  <a:cubicBezTo>
                    <a:pt x="16809" y="75707"/>
                    <a:pt x="11307" y="75406"/>
                    <a:pt x="5890" y="74675"/>
                  </a:cubicBezTo>
                  <a:cubicBezTo>
                    <a:pt x="3869" y="74503"/>
                    <a:pt x="1892" y="74073"/>
                    <a:pt x="0" y="73471"/>
                  </a:cubicBezTo>
                  <a:cubicBezTo>
                    <a:pt x="7394" y="73987"/>
                    <a:pt x="14832" y="74159"/>
                    <a:pt x="22226" y="73944"/>
                  </a:cubicBezTo>
                  <a:cubicBezTo>
                    <a:pt x="40067" y="72955"/>
                    <a:pt x="57393" y="67667"/>
                    <a:pt x="72740" y="58467"/>
                  </a:cubicBezTo>
                  <a:cubicBezTo>
                    <a:pt x="88002" y="49181"/>
                    <a:pt x="100512" y="36026"/>
                    <a:pt x="109110" y="20378"/>
                  </a:cubicBezTo>
                  <a:cubicBezTo>
                    <a:pt x="112464" y="13800"/>
                    <a:pt x="115344" y="6964"/>
                    <a:pt x="117794" y="0"/>
                  </a:cubicBezTo>
                  <a:lnTo>
                    <a:pt x="117794" y="0"/>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0" name="Google Shape;360;p44"/>
            <p:cNvSpPr/>
            <p:nvPr/>
          </p:nvSpPr>
          <p:spPr>
            <a:xfrm>
              <a:off x="1303743" y="4145797"/>
              <a:ext cx="105456" cy="25094"/>
            </a:xfrm>
            <a:custGeom>
              <a:avLst/>
              <a:gdLst/>
              <a:ahLst/>
              <a:cxnLst/>
              <a:rect l="l" t="t" r="r" b="b"/>
              <a:pathLst>
                <a:path w="105456" h="25094" extrusionOk="0">
                  <a:moveTo>
                    <a:pt x="0" y="10546"/>
                  </a:moveTo>
                  <a:cubicBezTo>
                    <a:pt x="1161" y="9643"/>
                    <a:pt x="2493" y="8869"/>
                    <a:pt x="3869" y="8310"/>
                  </a:cubicBezTo>
                  <a:cubicBezTo>
                    <a:pt x="5417" y="7493"/>
                    <a:pt x="7008" y="6763"/>
                    <a:pt x="8641" y="6161"/>
                  </a:cubicBezTo>
                  <a:cubicBezTo>
                    <a:pt x="10791" y="5258"/>
                    <a:pt x="12983" y="4484"/>
                    <a:pt x="15219" y="3839"/>
                  </a:cubicBezTo>
                  <a:cubicBezTo>
                    <a:pt x="21022" y="2120"/>
                    <a:pt x="26955" y="959"/>
                    <a:pt x="32974" y="400"/>
                  </a:cubicBezTo>
                  <a:cubicBezTo>
                    <a:pt x="40368" y="-245"/>
                    <a:pt x="47763" y="-116"/>
                    <a:pt x="55114" y="830"/>
                  </a:cubicBezTo>
                  <a:cubicBezTo>
                    <a:pt x="62465" y="1862"/>
                    <a:pt x="69645" y="3667"/>
                    <a:pt x="76609" y="6204"/>
                  </a:cubicBezTo>
                  <a:cubicBezTo>
                    <a:pt x="82241" y="8353"/>
                    <a:pt x="87658" y="11105"/>
                    <a:pt x="92774" y="14372"/>
                  </a:cubicBezTo>
                  <a:cubicBezTo>
                    <a:pt x="94751" y="15619"/>
                    <a:pt x="96600" y="16951"/>
                    <a:pt x="98406" y="18413"/>
                  </a:cubicBezTo>
                  <a:cubicBezTo>
                    <a:pt x="99824" y="19445"/>
                    <a:pt x="101157" y="20563"/>
                    <a:pt x="102404" y="21809"/>
                  </a:cubicBezTo>
                  <a:cubicBezTo>
                    <a:pt x="103565" y="22755"/>
                    <a:pt x="104553" y="23873"/>
                    <a:pt x="105456" y="25077"/>
                  </a:cubicBezTo>
                  <a:cubicBezTo>
                    <a:pt x="105155" y="25420"/>
                    <a:pt x="100641" y="20777"/>
                    <a:pt x="91914" y="15705"/>
                  </a:cubicBezTo>
                  <a:cubicBezTo>
                    <a:pt x="86798" y="12695"/>
                    <a:pt x="81424" y="10159"/>
                    <a:pt x="75879" y="8138"/>
                  </a:cubicBezTo>
                  <a:cubicBezTo>
                    <a:pt x="69043" y="5817"/>
                    <a:pt x="61993" y="4097"/>
                    <a:pt x="54813" y="3065"/>
                  </a:cubicBezTo>
                  <a:cubicBezTo>
                    <a:pt x="47677" y="2163"/>
                    <a:pt x="40497" y="1948"/>
                    <a:pt x="33318" y="2421"/>
                  </a:cubicBezTo>
                  <a:cubicBezTo>
                    <a:pt x="27428" y="2893"/>
                    <a:pt x="21538" y="3882"/>
                    <a:pt x="15821" y="5387"/>
                  </a:cubicBezTo>
                  <a:cubicBezTo>
                    <a:pt x="5847" y="7966"/>
                    <a:pt x="430" y="10933"/>
                    <a:pt x="0" y="10546"/>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1" name="Google Shape;361;p44"/>
            <p:cNvSpPr/>
            <p:nvPr/>
          </p:nvSpPr>
          <p:spPr>
            <a:xfrm>
              <a:off x="1283061" y="4043657"/>
              <a:ext cx="119650" cy="104696"/>
            </a:xfrm>
            <a:custGeom>
              <a:avLst/>
              <a:gdLst/>
              <a:ahLst/>
              <a:cxnLst/>
              <a:rect l="l" t="t" r="r" b="b"/>
              <a:pathLst>
                <a:path w="119650" h="104696" extrusionOk="0">
                  <a:moveTo>
                    <a:pt x="119647" y="104689"/>
                  </a:moveTo>
                  <a:cubicBezTo>
                    <a:pt x="119260" y="105162"/>
                    <a:pt x="92133" y="82119"/>
                    <a:pt x="59116" y="53101"/>
                  </a:cubicBezTo>
                  <a:cubicBezTo>
                    <a:pt x="26099" y="24082"/>
                    <a:pt x="-383" y="480"/>
                    <a:pt x="4" y="7"/>
                  </a:cubicBezTo>
                  <a:cubicBezTo>
                    <a:pt x="391" y="-466"/>
                    <a:pt x="27518" y="22620"/>
                    <a:pt x="60578" y="51596"/>
                  </a:cubicBezTo>
                  <a:cubicBezTo>
                    <a:pt x="93638" y="80572"/>
                    <a:pt x="119991" y="104260"/>
                    <a:pt x="119647" y="104689"/>
                  </a:cubicBezTo>
                  <a:close/>
                </a:path>
              </a:pathLst>
            </a:custGeom>
            <a:solidFill>
              <a:srgbClr val="252E4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2" name="Google Shape;362;p44"/>
            <p:cNvSpPr/>
            <p:nvPr/>
          </p:nvSpPr>
          <p:spPr>
            <a:xfrm>
              <a:off x="1526564" y="4084849"/>
              <a:ext cx="20549" cy="16422"/>
            </a:xfrm>
            <a:custGeom>
              <a:avLst/>
              <a:gdLst/>
              <a:ahLst/>
              <a:cxnLst/>
              <a:rect l="l" t="t" r="r" b="b"/>
              <a:pathLst>
                <a:path w="20549" h="16422" extrusionOk="0">
                  <a:moveTo>
                    <a:pt x="0" y="16422"/>
                  </a:moveTo>
                  <a:cubicBezTo>
                    <a:pt x="2064" y="12381"/>
                    <a:pt x="5116" y="8942"/>
                    <a:pt x="8856" y="6449"/>
                  </a:cubicBezTo>
                  <a:cubicBezTo>
                    <a:pt x="12123" y="3310"/>
                    <a:pt x="16164" y="1118"/>
                    <a:pt x="20550" y="0"/>
                  </a:cubicBezTo>
                  <a:cubicBezTo>
                    <a:pt x="17325" y="3009"/>
                    <a:pt x="13886" y="5718"/>
                    <a:pt x="10232" y="8168"/>
                  </a:cubicBezTo>
                  <a:cubicBezTo>
                    <a:pt x="7050" y="11177"/>
                    <a:pt x="3611" y="13929"/>
                    <a:pt x="0" y="1642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3" name="Google Shape;363;p44"/>
            <p:cNvSpPr/>
            <p:nvPr/>
          </p:nvSpPr>
          <p:spPr>
            <a:xfrm>
              <a:off x="1400136" y="3893454"/>
              <a:ext cx="260903" cy="232020"/>
            </a:xfrm>
            <a:custGeom>
              <a:avLst/>
              <a:gdLst/>
              <a:ahLst/>
              <a:cxnLst/>
              <a:rect l="l" t="t" r="r" b="b"/>
              <a:pathLst>
                <a:path w="260903" h="232020" extrusionOk="0">
                  <a:moveTo>
                    <a:pt x="5711" y="232021"/>
                  </a:moveTo>
                  <a:cubicBezTo>
                    <a:pt x="5496" y="231763"/>
                    <a:pt x="5324" y="231462"/>
                    <a:pt x="5152" y="231161"/>
                  </a:cubicBezTo>
                  <a:cubicBezTo>
                    <a:pt x="4765" y="230430"/>
                    <a:pt x="4292" y="229570"/>
                    <a:pt x="3690" y="228538"/>
                  </a:cubicBezTo>
                  <a:cubicBezTo>
                    <a:pt x="2014" y="225056"/>
                    <a:pt x="896" y="221359"/>
                    <a:pt x="337" y="217533"/>
                  </a:cubicBezTo>
                  <a:cubicBezTo>
                    <a:pt x="-1254" y="203217"/>
                    <a:pt x="2830" y="188901"/>
                    <a:pt x="11686" y="177551"/>
                  </a:cubicBezTo>
                  <a:cubicBezTo>
                    <a:pt x="14481" y="173768"/>
                    <a:pt x="17705" y="170286"/>
                    <a:pt x="21273" y="167191"/>
                  </a:cubicBezTo>
                  <a:cubicBezTo>
                    <a:pt x="25186" y="163923"/>
                    <a:pt x="29442" y="161043"/>
                    <a:pt x="33913" y="158593"/>
                  </a:cubicBezTo>
                  <a:cubicBezTo>
                    <a:pt x="43886" y="153391"/>
                    <a:pt x="54591" y="149694"/>
                    <a:pt x="65640" y="147673"/>
                  </a:cubicBezTo>
                  <a:cubicBezTo>
                    <a:pt x="88898" y="142815"/>
                    <a:pt x="115079" y="143976"/>
                    <a:pt x="141733" y="140021"/>
                  </a:cubicBezTo>
                  <a:cubicBezTo>
                    <a:pt x="154759" y="138301"/>
                    <a:pt x="167442" y="134389"/>
                    <a:pt x="179178" y="128456"/>
                  </a:cubicBezTo>
                  <a:cubicBezTo>
                    <a:pt x="189926" y="122609"/>
                    <a:pt x="199599" y="115086"/>
                    <a:pt x="207896" y="106101"/>
                  </a:cubicBezTo>
                  <a:cubicBezTo>
                    <a:pt x="221954" y="90839"/>
                    <a:pt x="233217" y="73170"/>
                    <a:pt x="241171" y="53996"/>
                  </a:cubicBezTo>
                  <a:cubicBezTo>
                    <a:pt x="248221" y="37703"/>
                    <a:pt x="252649" y="23903"/>
                    <a:pt x="255873" y="14617"/>
                  </a:cubicBezTo>
                  <a:lnTo>
                    <a:pt x="259528" y="3740"/>
                  </a:lnTo>
                  <a:lnTo>
                    <a:pt x="260516" y="946"/>
                  </a:lnTo>
                  <a:cubicBezTo>
                    <a:pt x="260602" y="602"/>
                    <a:pt x="260731" y="301"/>
                    <a:pt x="260903" y="0"/>
                  </a:cubicBezTo>
                  <a:lnTo>
                    <a:pt x="260903" y="989"/>
                  </a:lnTo>
                  <a:lnTo>
                    <a:pt x="260130" y="3869"/>
                  </a:lnTo>
                  <a:lnTo>
                    <a:pt x="256561" y="15047"/>
                  </a:lnTo>
                  <a:cubicBezTo>
                    <a:pt x="252563" y="28546"/>
                    <a:pt x="247877" y="41787"/>
                    <a:pt x="242503" y="54770"/>
                  </a:cubicBezTo>
                  <a:cubicBezTo>
                    <a:pt x="234679" y="74245"/>
                    <a:pt x="223416" y="92172"/>
                    <a:pt x="209272" y="107692"/>
                  </a:cubicBezTo>
                  <a:cubicBezTo>
                    <a:pt x="200802" y="116806"/>
                    <a:pt x="190915" y="124501"/>
                    <a:pt x="179952" y="130391"/>
                  </a:cubicBezTo>
                  <a:cubicBezTo>
                    <a:pt x="168044" y="136452"/>
                    <a:pt x="155189" y="140493"/>
                    <a:pt x="141948" y="142256"/>
                  </a:cubicBezTo>
                  <a:cubicBezTo>
                    <a:pt x="114950" y="146297"/>
                    <a:pt x="88898" y="145007"/>
                    <a:pt x="65898" y="149737"/>
                  </a:cubicBezTo>
                  <a:cubicBezTo>
                    <a:pt x="42898" y="154465"/>
                    <a:pt x="23165" y="164052"/>
                    <a:pt x="12804" y="178497"/>
                  </a:cubicBezTo>
                  <a:cubicBezTo>
                    <a:pt x="4120" y="189417"/>
                    <a:pt x="-93" y="203260"/>
                    <a:pt x="1111" y="217189"/>
                  </a:cubicBezTo>
                  <a:cubicBezTo>
                    <a:pt x="1842" y="222348"/>
                    <a:pt x="3389" y="227335"/>
                    <a:pt x="5711" y="232021"/>
                  </a:cubicBezTo>
                  <a:lnTo>
                    <a:pt x="5711" y="232021"/>
                  </a:lnTo>
                  <a:close/>
                </a:path>
              </a:pathLst>
            </a:custGeom>
            <a:solidFill>
              <a:srgbClr val="FAFA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4" name="Google Shape;364;p44"/>
            <p:cNvSpPr/>
            <p:nvPr/>
          </p:nvSpPr>
          <p:spPr>
            <a:xfrm>
              <a:off x="1272336" y="4120824"/>
              <a:ext cx="160809" cy="237806"/>
            </a:xfrm>
            <a:custGeom>
              <a:avLst/>
              <a:gdLst/>
              <a:ahLst/>
              <a:cxnLst/>
              <a:rect l="l" t="t" r="r" b="b"/>
              <a:pathLst>
                <a:path w="160809" h="237806" extrusionOk="0">
                  <a:moveTo>
                    <a:pt x="160809" y="175410"/>
                  </a:moveTo>
                  <a:cubicBezTo>
                    <a:pt x="159906" y="181343"/>
                    <a:pt x="158187" y="187147"/>
                    <a:pt x="155650" y="192606"/>
                  </a:cubicBezTo>
                  <a:cubicBezTo>
                    <a:pt x="152727" y="199184"/>
                    <a:pt x="148987" y="205332"/>
                    <a:pt x="144430" y="210877"/>
                  </a:cubicBezTo>
                  <a:cubicBezTo>
                    <a:pt x="138411" y="218315"/>
                    <a:pt x="131017" y="224505"/>
                    <a:pt x="122677" y="229192"/>
                  </a:cubicBezTo>
                  <a:cubicBezTo>
                    <a:pt x="112445" y="234737"/>
                    <a:pt x="101009" y="237704"/>
                    <a:pt x="89402" y="237790"/>
                  </a:cubicBezTo>
                  <a:cubicBezTo>
                    <a:pt x="75989" y="238091"/>
                    <a:pt x="62791" y="234221"/>
                    <a:pt x="51656" y="226741"/>
                  </a:cubicBezTo>
                  <a:cubicBezTo>
                    <a:pt x="39404" y="218272"/>
                    <a:pt x="30548" y="205719"/>
                    <a:pt x="26635" y="191360"/>
                  </a:cubicBezTo>
                  <a:cubicBezTo>
                    <a:pt x="24529" y="183793"/>
                    <a:pt x="24099" y="175840"/>
                    <a:pt x="25346" y="168102"/>
                  </a:cubicBezTo>
                  <a:cubicBezTo>
                    <a:pt x="26721" y="160106"/>
                    <a:pt x="29774" y="152539"/>
                    <a:pt x="34331" y="145833"/>
                  </a:cubicBezTo>
                  <a:cubicBezTo>
                    <a:pt x="41768" y="134569"/>
                    <a:pt x="53161" y="126487"/>
                    <a:pt x="66273" y="123219"/>
                  </a:cubicBezTo>
                  <a:lnTo>
                    <a:pt x="66273" y="125369"/>
                  </a:lnTo>
                  <a:cubicBezTo>
                    <a:pt x="52989" y="123306"/>
                    <a:pt x="40349" y="118190"/>
                    <a:pt x="29387" y="110365"/>
                  </a:cubicBezTo>
                  <a:cubicBezTo>
                    <a:pt x="19241" y="103186"/>
                    <a:pt x="11116" y="93470"/>
                    <a:pt x="5914" y="82206"/>
                  </a:cubicBezTo>
                  <a:cubicBezTo>
                    <a:pt x="1314" y="72061"/>
                    <a:pt x="-664" y="60926"/>
                    <a:pt x="196" y="49834"/>
                  </a:cubicBezTo>
                  <a:cubicBezTo>
                    <a:pt x="927" y="40248"/>
                    <a:pt x="4108" y="31004"/>
                    <a:pt x="9525" y="23051"/>
                  </a:cubicBezTo>
                  <a:cubicBezTo>
                    <a:pt x="14082" y="16603"/>
                    <a:pt x="19929" y="11186"/>
                    <a:pt x="26721" y="7145"/>
                  </a:cubicBezTo>
                  <a:cubicBezTo>
                    <a:pt x="31751" y="4178"/>
                    <a:pt x="37254" y="2029"/>
                    <a:pt x="43015" y="868"/>
                  </a:cubicBezTo>
                  <a:cubicBezTo>
                    <a:pt x="46626" y="137"/>
                    <a:pt x="50280" y="-121"/>
                    <a:pt x="53935" y="51"/>
                  </a:cubicBezTo>
                  <a:lnTo>
                    <a:pt x="56729" y="352"/>
                  </a:lnTo>
                  <a:cubicBezTo>
                    <a:pt x="57030" y="309"/>
                    <a:pt x="57374" y="309"/>
                    <a:pt x="57675" y="352"/>
                  </a:cubicBezTo>
                  <a:cubicBezTo>
                    <a:pt x="52817" y="94"/>
                    <a:pt x="47916" y="481"/>
                    <a:pt x="43144" y="1470"/>
                  </a:cubicBezTo>
                  <a:cubicBezTo>
                    <a:pt x="37555" y="2760"/>
                    <a:pt x="32224" y="4952"/>
                    <a:pt x="27323" y="7961"/>
                  </a:cubicBezTo>
                  <a:cubicBezTo>
                    <a:pt x="20789" y="12003"/>
                    <a:pt x="15200" y="17376"/>
                    <a:pt x="10901" y="23696"/>
                  </a:cubicBezTo>
                  <a:cubicBezTo>
                    <a:pt x="5742" y="31478"/>
                    <a:pt x="2690" y="40462"/>
                    <a:pt x="2088" y="49791"/>
                  </a:cubicBezTo>
                  <a:cubicBezTo>
                    <a:pt x="1357" y="60582"/>
                    <a:pt x="3334" y="71373"/>
                    <a:pt x="7848" y="81217"/>
                  </a:cubicBezTo>
                  <a:cubicBezTo>
                    <a:pt x="12964" y="92137"/>
                    <a:pt x="20875" y="101552"/>
                    <a:pt x="30763" y="108474"/>
                  </a:cubicBezTo>
                  <a:cubicBezTo>
                    <a:pt x="41510" y="116040"/>
                    <a:pt x="53806" y="121027"/>
                    <a:pt x="66789" y="123048"/>
                  </a:cubicBezTo>
                  <a:lnTo>
                    <a:pt x="72335" y="123907"/>
                  </a:lnTo>
                  <a:lnTo>
                    <a:pt x="66875" y="125197"/>
                  </a:lnTo>
                  <a:cubicBezTo>
                    <a:pt x="54321" y="128335"/>
                    <a:pt x="43359" y="136117"/>
                    <a:pt x="36265" y="146950"/>
                  </a:cubicBezTo>
                  <a:cubicBezTo>
                    <a:pt x="31880" y="153399"/>
                    <a:pt x="28957" y="160750"/>
                    <a:pt x="27667" y="168446"/>
                  </a:cubicBezTo>
                  <a:cubicBezTo>
                    <a:pt x="26506" y="175883"/>
                    <a:pt x="26893" y="183535"/>
                    <a:pt x="28871" y="190801"/>
                  </a:cubicBezTo>
                  <a:cubicBezTo>
                    <a:pt x="32611" y="204773"/>
                    <a:pt x="41123" y="216939"/>
                    <a:pt x="52989" y="225193"/>
                  </a:cubicBezTo>
                  <a:cubicBezTo>
                    <a:pt x="63779" y="232502"/>
                    <a:pt x="76505" y="236285"/>
                    <a:pt x="89531" y="236070"/>
                  </a:cubicBezTo>
                  <a:cubicBezTo>
                    <a:pt x="100880" y="236070"/>
                    <a:pt x="112058" y="233190"/>
                    <a:pt x="122075" y="227859"/>
                  </a:cubicBezTo>
                  <a:cubicBezTo>
                    <a:pt x="130286" y="223388"/>
                    <a:pt x="137594" y="217369"/>
                    <a:pt x="143570" y="210190"/>
                  </a:cubicBezTo>
                  <a:cubicBezTo>
                    <a:pt x="148127" y="204773"/>
                    <a:pt x="151996" y="198754"/>
                    <a:pt x="155006" y="192349"/>
                  </a:cubicBezTo>
                  <a:cubicBezTo>
                    <a:pt x="156897" y="188264"/>
                    <a:pt x="158488" y="184094"/>
                    <a:pt x="159778" y="179795"/>
                  </a:cubicBezTo>
                  <a:cubicBezTo>
                    <a:pt x="160164" y="178420"/>
                    <a:pt x="160465" y="177302"/>
                    <a:pt x="160680" y="176399"/>
                  </a:cubicBezTo>
                  <a:lnTo>
                    <a:pt x="160809" y="175410"/>
                  </a:lnTo>
                  <a:lnTo>
                    <a:pt x="160809" y="17541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5" name="Google Shape;365;p44"/>
            <p:cNvSpPr/>
            <p:nvPr/>
          </p:nvSpPr>
          <p:spPr>
            <a:xfrm>
              <a:off x="1360158" y="3878666"/>
              <a:ext cx="281449" cy="231633"/>
            </a:xfrm>
            <a:custGeom>
              <a:avLst/>
              <a:gdLst/>
              <a:ahLst/>
              <a:cxnLst/>
              <a:rect l="l" t="t" r="r" b="b"/>
              <a:pathLst>
                <a:path w="281449" h="231633" extrusionOk="0">
                  <a:moveTo>
                    <a:pt x="47666" y="231634"/>
                  </a:moveTo>
                  <a:cubicBezTo>
                    <a:pt x="47322" y="231548"/>
                    <a:pt x="46935" y="231376"/>
                    <a:pt x="46634" y="231161"/>
                  </a:cubicBezTo>
                  <a:lnTo>
                    <a:pt x="43625" y="229570"/>
                  </a:lnTo>
                  <a:cubicBezTo>
                    <a:pt x="39842" y="227421"/>
                    <a:pt x="36273" y="224970"/>
                    <a:pt x="32920" y="222219"/>
                  </a:cubicBezTo>
                  <a:cubicBezTo>
                    <a:pt x="20410" y="212030"/>
                    <a:pt x="10909" y="198660"/>
                    <a:pt x="5320" y="183527"/>
                  </a:cubicBezTo>
                  <a:cubicBezTo>
                    <a:pt x="-7964" y="146727"/>
                    <a:pt x="4202" y="105542"/>
                    <a:pt x="35414" y="81897"/>
                  </a:cubicBezTo>
                  <a:cubicBezTo>
                    <a:pt x="47580" y="72955"/>
                    <a:pt x="61251" y="66249"/>
                    <a:pt x="75782" y="62122"/>
                  </a:cubicBezTo>
                  <a:cubicBezTo>
                    <a:pt x="90313" y="58037"/>
                    <a:pt x="105231" y="55372"/>
                    <a:pt x="120277" y="54254"/>
                  </a:cubicBezTo>
                  <a:cubicBezTo>
                    <a:pt x="134722" y="52878"/>
                    <a:pt x="148651" y="52234"/>
                    <a:pt x="161892" y="51331"/>
                  </a:cubicBezTo>
                  <a:cubicBezTo>
                    <a:pt x="174445" y="50557"/>
                    <a:pt x="186913" y="49095"/>
                    <a:pt x="199294" y="47032"/>
                  </a:cubicBezTo>
                  <a:cubicBezTo>
                    <a:pt x="210042" y="45183"/>
                    <a:pt x="220617" y="42303"/>
                    <a:pt x="230806" y="38434"/>
                  </a:cubicBezTo>
                  <a:cubicBezTo>
                    <a:pt x="245638" y="32974"/>
                    <a:pt x="259137" y="24462"/>
                    <a:pt x="270444" y="13456"/>
                  </a:cubicBezTo>
                  <a:cubicBezTo>
                    <a:pt x="273410" y="10361"/>
                    <a:pt x="276204" y="7094"/>
                    <a:pt x="278741" y="3611"/>
                  </a:cubicBezTo>
                  <a:lnTo>
                    <a:pt x="280718" y="903"/>
                  </a:lnTo>
                  <a:cubicBezTo>
                    <a:pt x="280933" y="559"/>
                    <a:pt x="281148" y="258"/>
                    <a:pt x="281449" y="0"/>
                  </a:cubicBezTo>
                  <a:cubicBezTo>
                    <a:pt x="278612" y="5116"/>
                    <a:pt x="275130" y="9845"/>
                    <a:pt x="271046" y="14058"/>
                  </a:cubicBezTo>
                  <a:cubicBezTo>
                    <a:pt x="259825" y="25450"/>
                    <a:pt x="246240" y="34263"/>
                    <a:pt x="231236" y="39852"/>
                  </a:cubicBezTo>
                  <a:cubicBezTo>
                    <a:pt x="220961" y="43851"/>
                    <a:pt x="210300" y="46817"/>
                    <a:pt x="199466" y="48752"/>
                  </a:cubicBezTo>
                  <a:cubicBezTo>
                    <a:pt x="187042" y="50858"/>
                    <a:pt x="174489" y="52277"/>
                    <a:pt x="161892" y="53051"/>
                  </a:cubicBezTo>
                  <a:cubicBezTo>
                    <a:pt x="135453" y="55157"/>
                    <a:pt x="106004" y="55372"/>
                    <a:pt x="76556" y="64099"/>
                  </a:cubicBezTo>
                  <a:cubicBezTo>
                    <a:pt x="62283" y="68140"/>
                    <a:pt x="48870" y="74718"/>
                    <a:pt x="36875" y="83445"/>
                  </a:cubicBezTo>
                  <a:cubicBezTo>
                    <a:pt x="6309" y="106531"/>
                    <a:pt x="-5857" y="146684"/>
                    <a:pt x="6782" y="182839"/>
                  </a:cubicBezTo>
                  <a:cubicBezTo>
                    <a:pt x="12156" y="197714"/>
                    <a:pt x="21356" y="210955"/>
                    <a:pt x="33436" y="221187"/>
                  </a:cubicBezTo>
                  <a:cubicBezTo>
                    <a:pt x="36703" y="223981"/>
                    <a:pt x="40186" y="226561"/>
                    <a:pt x="43840" y="228839"/>
                  </a:cubicBezTo>
                  <a:lnTo>
                    <a:pt x="46677" y="230602"/>
                  </a:lnTo>
                  <a:cubicBezTo>
                    <a:pt x="47064" y="230903"/>
                    <a:pt x="47365" y="231247"/>
                    <a:pt x="47666" y="231634"/>
                  </a:cubicBezTo>
                  <a:lnTo>
                    <a:pt x="47666" y="231634"/>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6" name="Google Shape;366;p44"/>
            <p:cNvSpPr/>
            <p:nvPr/>
          </p:nvSpPr>
          <p:spPr>
            <a:xfrm>
              <a:off x="1796675" y="3839931"/>
              <a:ext cx="122921" cy="243192"/>
            </a:xfrm>
            <a:custGeom>
              <a:avLst/>
              <a:gdLst/>
              <a:ahLst/>
              <a:cxnLst/>
              <a:rect l="l" t="t" r="r" b="b"/>
              <a:pathLst>
                <a:path w="122921" h="243192" extrusionOk="0">
                  <a:moveTo>
                    <a:pt x="90237" y="206957"/>
                  </a:moveTo>
                  <a:cubicBezTo>
                    <a:pt x="89249" y="208161"/>
                    <a:pt x="87787" y="208849"/>
                    <a:pt x="86239" y="208935"/>
                  </a:cubicBezTo>
                  <a:cubicBezTo>
                    <a:pt x="81682" y="209021"/>
                    <a:pt x="77512" y="206312"/>
                    <a:pt x="75750" y="202099"/>
                  </a:cubicBezTo>
                  <a:cubicBezTo>
                    <a:pt x="74417" y="199047"/>
                    <a:pt x="74632" y="195565"/>
                    <a:pt x="76351" y="192727"/>
                  </a:cubicBezTo>
                  <a:cubicBezTo>
                    <a:pt x="78329" y="189417"/>
                    <a:pt x="81338" y="186881"/>
                    <a:pt x="84950" y="185462"/>
                  </a:cubicBezTo>
                  <a:cubicBezTo>
                    <a:pt x="93849" y="182238"/>
                    <a:pt x="103779" y="183871"/>
                    <a:pt x="111217" y="189761"/>
                  </a:cubicBezTo>
                  <a:cubicBezTo>
                    <a:pt x="115602" y="192942"/>
                    <a:pt x="118998" y="197327"/>
                    <a:pt x="120976" y="202357"/>
                  </a:cubicBezTo>
                  <a:cubicBezTo>
                    <a:pt x="123082" y="207860"/>
                    <a:pt x="123469" y="213836"/>
                    <a:pt x="122179" y="219553"/>
                  </a:cubicBezTo>
                  <a:cubicBezTo>
                    <a:pt x="120847" y="225744"/>
                    <a:pt x="117493" y="231333"/>
                    <a:pt x="112636" y="235417"/>
                  </a:cubicBezTo>
                  <a:cubicBezTo>
                    <a:pt x="107477" y="239673"/>
                    <a:pt x="101200" y="242338"/>
                    <a:pt x="94536" y="243069"/>
                  </a:cubicBezTo>
                  <a:cubicBezTo>
                    <a:pt x="80178" y="244101"/>
                    <a:pt x="66077" y="238598"/>
                    <a:pt x="56275" y="228022"/>
                  </a:cubicBezTo>
                  <a:cubicBezTo>
                    <a:pt x="50944" y="222735"/>
                    <a:pt x="46774" y="216415"/>
                    <a:pt x="44022" y="209408"/>
                  </a:cubicBezTo>
                  <a:cubicBezTo>
                    <a:pt x="41228" y="202142"/>
                    <a:pt x="40497" y="194232"/>
                    <a:pt x="41873" y="186580"/>
                  </a:cubicBezTo>
                  <a:cubicBezTo>
                    <a:pt x="43378" y="179099"/>
                    <a:pt x="45699" y="171791"/>
                    <a:pt x="48837" y="164826"/>
                  </a:cubicBezTo>
                  <a:cubicBezTo>
                    <a:pt x="51718" y="157948"/>
                    <a:pt x="54383" y="151155"/>
                    <a:pt x="56619" y="144363"/>
                  </a:cubicBezTo>
                  <a:cubicBezTo>
                    <a:pt x="61090" y="131293"/>
                    <a:pt x="63970" y="117795"/>
                    <a:pt x="65217" y="104037"/>
                  </a:cubicBezTo>
                  <a:cubicBezTo>
                    <a:pt x="66378" y="91656"/>
                    <a:pt x="65604" y="79146"/>
                    <a:pt x="62981" y="66980"/>
                  </a:cubicBezTo>
                  <a:cubicBezTo>
                    <a:pt x="60617" y="56318"/>
                    <a:pt x="56490" y="46129"/>
                    <a:pt x="50729" y="36886"/>
                  </a:cubicBezTo>
                  <a:cubicBezTo>
                    <a:pt x="42432" y="23430"/>
                    <a:pt x="30523" y="12553"/>
                    <a:pt x="16336" y="5503"/>
                  </a:cubicBezTo>
                  <a:cubicBezTo>
                    <a:pt x="12467" y="3740"/>
                    <a:pt x="8469" y="2321"/>
                    <a:pt x="4342" y="1204"/>
                  </a:cubicBezTo>
                  <a:lnTo>
                    <a:pt x="1075" y="387"/>
                  </a:lnTo>
                  <a:cubicBezTo>
                    <a:pt x="688" y="301"/>
                    <a:pt x="344" y="172"/>
                    <a:pt x="0" y="0"/>
                  </a:cubicBezTo>
                  <a:lnTo>
                    <a:pt x="1118" y="0"/>
                  </a:lnTo>
                  <a:lnTo>
                    <a:pt x="4428" y="602"/>
                  </a:lnTo>
                  <a:cubicBezTo>
                    <a:pt x="8641" y="1548"/>
                    <a:pt x="12768" y="2923"/>
                    <a:pt x="16723" y="4686"/>
                  </a:cubicBezTo>
                  <a:cubicBezTo>
                    <a:pt x="31211" y="11565"/>
                    <a:pt x="43421" y="22441"/>
                    <a:pt x="51933" y="36069"/>
                  </a:cubicBezTo>
                  <a:cubicBezTo>
                    <a:pt x="57908" y="45312"/>
                    <a:pt x="62293" y="55458"/>
                    <a:pt x="64830" y="66163"/>
                  </a:cubicBezTo>
                  <a:cubicBezTo>
                    <a:pt x="67581" y="78501"/>
                    <a:pt x="68441" y="91226"/>
                    <a:pt x="67323" y="103823"/>
                  </a:cubicBezTo>
                  <a:cubicBezTo>
                    <a:pt x="66120" y="117752"/>
                    <a:pt x="63239" y="131466"/>
                    <a:pt x="58725" y="144664"/>
                  </a:cubicBezTo>
                  <a:cubicBezTo>
                    <a:pt x="56490" y="151542"/>
                    <a:pt x="53781" y="158421"/>
                    <a:pt x="50901" y="165256"/>
                  </a:cubicBezTo>
                  <a:cubicBezTo>
                    <a:pt x="47849" y="172135"/>
                    <a:pt x="45570" y="179357"/>
                    <a:pt x="44108" y="186751"/>
                  </a:cubicBezTo>
                  <a:cubicBezTo>
                    <a:pt x="42819" y="193974"/>
                    <a:pt x="43550" y="201411"/>
                    <a:pt x="46172" y="208247"/>
                  </a:cubicBezTo>
                  <a:cubicBezTo>
                    <a:pt x="48751" y="214953"/>
                    <a:pt x="52750" y="221058"/>
                    <a:pt x="57908" y="226131"/>
                  </a:cubicBezTo>
                  <a:cubicBezTo>
                    <a:pt x="67237" y="236234"/>
                    <a:pt x="80608" y="241608"/>
                    <a:pt x="94322" y="240705"/>
                  </a:cubicBezTo>
                  <a:cubicBezTo>
                    <a:pt x="100641" y="240060"/>
                    <a:pt x="106617" y="237566"/>
                    <a:pt x="111518" y="233568"/>
                  </a:cubicBezTo>
                  <a:cubicBezTo>
                    <a:pt x="116075" y="229785"/>
                    <a:pt x="119256" y="224626"/>
                    <a:pt x="120546" y="218823"/>
                  </a:cubicBezTo>
                  <a:cubicBezTo>
                    <a:pt x="121793" y="213406"/>
                    <a:pt x="121449" y="207774"/>
                    <a:pt x="119557" y="202572"/>
                  </a:cubicBezTo>
                  <a:cubicBezTo>
                    <a:pt x="117708" y="197800"/>
                    <a:pt x="114527" y="193630"/>
                    <a:pt x="110443" y="190578"/>
                  </a:cubicBezTo>
                  <a:cubicBezTo>
                    <a:pt x="103479" y="184903"/>
                    <a:pt x="94064" y="183269"/>
                    <a:pt x="85594" y="186279"/>
                  </a:cubicBezTo>
                  <a:cubicBezTo>
                    <a:pt x="82241" y="187525"/>
                    <a:pt x="79361" y="189847"/>
                    <a:pt x="77469" y="192899"/>
                  </a:cubicBezTo>
                  <a:cubicBezTo>
                    <a:pt x="75793" y="195479"/>
                    <a:pt x="75535" y="198660"/>
                    <a:pt x="76695" y="201497"/>
                  </a:cubicBezTo>
                  <a:cubicBezTo>
                    <a:pt x="78286" y="205452"/>
                    <a:pt x="82112" y="208118"/>
                    <a:pt x="86368" y="208204"/>
                  </a:cubicBezTo>
                  <a:cubicBezTo>
                    <a:pt x="87744" y="208161"/>
                    <a:pt x="89077" y="207731"/>
                    <a:pt x="90237" y="206957"/>
                  </a:cubicBezTo>
                  <a:lnTo>
                    <a:pt x="90237" y="206957"/>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7" name="Google Shape;367;p44"/>
            <p:cNvSpPr/>
            <p:nvPr/>
          </p:nvSpPr>
          <p:spPr>
            <a:xfrm>
              <a:off x="1849366" y="4879206"/>
              <a:ext cx="188074" cy="149497"/>
            </a:xfrm>
            <a:custGeom>
              <a:avLst/>
              <a:gdLst/>
              <a:ahLst/>
              <a:cxnLst/>
              <a:rect l="l" t="t" r="r" b="b"/>
              <a:pathLst>
                <a:path w="188074" h="149497" extrusionOk="0">
                  <a:moveTo>
                    <a:pt x="10118" y="140647"/>
                  </a:moveTo>
                  <a:cubicBezTo>
                    <a:pt x="31011" y="134757"/>
                    <a:pt x="52679" y="153544"/>
                    <a:pt x="73873" y="148686"/>
                  </a:cubicBezTo>
                  <a:cubicBezTo>
                    <a:pt x="86770" y="145677"/>
                    <a:pt x="96486" y="134155"/>
                    <a:pt x="102333" y="122075"/>
                  </a:cubicBezTo>
                  <a:cubicBezTo>
                    <a:pt x="108180" y="109995"/>
                    <a:pt x="111318" y="96667"/>
                    <a:pt x="117509" y="84716"/>
                  </a:cubicBezTo>
                  <a:cubicBezTo>
                    <a:pt x="123699" y="72765"/>
                    <a:pt x="134017" y="61802"/>
                    <a:pt x="147344" y="59954"/>
                  </a:cubicBezTo>
                  <a:cubicBezTo>
                    <a:pt x="159554" y="58320"/>
                    <a:pt x="174041" y="64038"/>
                    <a:pt x="183113" y="55654"/>
                  </a:cubicBezTo>
                  <a:cubicBezTo>
                    <a:pt x="190120" y="49206"/>
                    <a:pt x="189174" y="37255"/>
                    <a:pt x="183585" y="29559"/>
                  </a:cubicBezTo>
                  <a:cubicBezTo>
                    <a:pt x="177997" y="21864"/>
                    <a:pt x="169141" y="17350"/>
                    <a:pt x="160585" y="13137"/>
                  </a:cubicBezTo>
                  <a:cubicBezTo>
                    <a:pt x="151213" y="8021"/>
                    <a:pt x="141240" y="4066"/>
                    <a:pt x="130879" y="1357"/>
                  </a:cubicBezTo>
                  <a:cubicBezTo>
                    <a:pt x="120432" y="-1308"/>
                    <a:pt x="109341" y="-19"/>
                    <a:pt x="99797" y="4969"/>
                  </a:cubicBezTo>
                  <a:cubicBezTo>
                    <a:pt x="81912" y="15372"/>
                    <a:pt x="78301" y="38974"/>
                    <a:pt x="73099" y="59008"/>
                  </a:cubicBezTo>
                  <a:cubicBezTo>
                    <a:pt x="69918" y="73109"/>
                    <a:pt x="63942" y="86436"/>
                    <a:pt x="55559" y="98172"/>
                  </a:cubicBezTo>
                  <a:cubicBezTo>
                    <a:pt x="47047" y="109952"/>
                    <a:pt x="34408" y="118120"/>
                    <a:pt x="20135" y="121043"/>
                  </a:cubicBezTo>
                  <a:cubicBezTo>
                    <a:pt x="14632" y="121258"/>
                    <a:pt x="9258" y="122634"/>
                    <a:pt x="4357" y="125085"/>
                  </a:cubicBezTo>
                  <a:cubicBezTo>
                    <a:pt x="-157" y="128180"/>
                    <a:pt x="-1919" y="135918"/>
                    <a:pt x="2767" y="138799"/>
                  </a:cubicBezTo>
                </a:path>
              </a:pathLst>
            </a:cu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8" name="Google Shape;368;p44"/>
            <p:cNvSpPr/>
            <p:nvPr/>
          </p:nvSpPr>
          <p:spPr>
            <a:xfrm>
              <a:off x="1750589" y="4761006"/>
              <a:ext cx="318820" cy="276860"/>
            </a:xfrm>
            <a:custGeom>
              <a:avLst/>
              <a:gdLst/>
              <a:ahLst/>
              <a:cxnLst/>
              <a:rect l="l" t="t" r="r" b="b"/>
              <a:pathLst>
                <a:path w="318820" h="276860" extrusionOk="0">
                  <a:moveTo>
                    <a:pt x="0" y="181550"/>
                  </a:moveTo>
                  <a:lnTo>
                    <a:pt x="78329" y="154251"/>
                  </a:lnTo>
                  <a:lnTo>
                    <a:pt x="148533" y="44496"/>
                  </a:lnTo>
                  <a:cubicBezTo>
                    <a:pt x="155454" y="33662"/>
                    <a:pt x="166546" y="26181"/>
                    <a:pt x="179142" y="23774"/>
                  </a:cubicBezTo>
                  <a:lnTo>
                    <a:pt x="305062" y="0"/>
                  </a:lnTo>
                  <a:cubicBezTo>
                    <a:pt x="308372" y="9931"/>
                    <a:pt x="303729" y="20765"/>
                    <a:pt x="294271" y="25236"/>
                  </a:cubicBezTo>
                  <a:cubicBezTo>
                    <a:pt x="277462" y="34823"/>
                    <a:pt x="201841" y="52449"/>
                    <a:pt x="201841" y="52449"/>
                  </a:cubicBezTo>
                  <a:lnTo>
                    <a:pt x="318303" y="50471"/>
                  </a:lnTo>
                  <a:cubicBezTo>
                    <a:pt x="318303" y="50471"/>
                    <a:pt x="321871" y="67281"/>
                    <a:pt x="308673" y="73299"/>
                  </a:cubicBezTo>
                  <a:cubicBezTo>
                    <a:pt x="295475" y="79318"/>
                    <a:pt x="212503" y="82327"/>
                    <a:pt x="212503" y="82327"/>
                  </a:cubicBezTo>
                  <a:lnTo>
                    <a:pt x="318819" y="97460"/>
                  </a:lnTo>
                  <a:cubicBezTo>
                    <a:pt x="318819" y="97460"/>
                    <a:pt x="319421" y="114355"/>
                    <a:pt x="295131" y="114656"/>
                  </a:cubicBezTo>
                  <a:cubicBezTo>
                    <a:pt x="271228" y="114441"/>
                    <a:pt x="247325" y="113022"/>
                    <a:pt x="223551" y="110357"/>
                  </a:cubicBezTo>
                  <a:cubicBezTo>
                    <a:pt x="221488" y="110056"/>
                    <a:pt x="219596" y="111432"/>
                    <a:pt x="219252" y="113495"/>
                  </a:cubicBezTo>
                  <a:lnTo>
                    <a:pt x="219252" y="113495"/>
                  </a:lnTo>
                  <a:cubicBezTo>
                    <a:pt x="218909" y="115473"/>
                    <a:pt x="220198" y="117364"/>
                    <a:pt x="222133" y="117795"/>
                  </a:cubicBezTo>
                  <a:lnTo>
                    <a:pt x="292767" y="134475"/>
                  </a:lnTo>
                  <a:cubicBezTo>
                    <a:pt x="297882" y="135592"/>
                    <a:pt x="301064" y="140666"/>
                    <a:pt x="299946" y="145782"/>
                  </a:cubicBezTo>
                  <a:cubicBezTo>
                    <a:pt x="299215" y="149092"/>
                    <a:pt x="296765" y="151757"/>
                    <a:pt x="293497" y="152746"/>
                  </a:cubicBezTo>
                  <a:cubicBezTo>
                    <a:pt x="292208" y="153090"/>
                    <a:pt x="290875" y="153176"/>
                    <a:pt x="289542" y="153004"/>
                  </a:cubicBezTo>
                  <a:cubicBezTo>
                    <a:pt x="277548" y="151800"/>
                    <a:pt x="205624" y="142686"/>
                    <a:pt x="205624" y="142686"/>
                  </a:cubicBezTo>
                  <a:cubicBezTo>
                    <a:pt x="205624" y="142686"/>
                    <a:pt x="180260" y="231591"/>
                    <a:pt x="163837" y="238770"/>
                  </a:cubicBezTo>
                  <a:cubicBezTo>
                    <a:pt x="147415" y="245950"/>
                    <a:pt x="112979" y="247927"/>
                    <a:pt x="112979" y="247927"/>
                  </a:cubicBezTo>
                  <a:lnTo>
                    <a:pt x="39895" y="276860"/>
                  </a:lnTo>
                  <a:lnTo>
                    <a:pt x="0" y="181550"/>
                  </a:lnTo>
                  <a:lnTo>
                    <a:pt x="0" y="181550"/>
                  </a:lnTo>
                  <a:close/>
                </a:path>
              </a:pathLst>
            </a:custGeom>
            <a:solidFill>
              <a:srgbClr val="B7887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9" name="Google Shape;369;p44"/>
            <p:cNvSpPr/>
            <p:nvPr/>
          </p:nvSpPr>
          <p:spPr>
            <a:xfrm>
              <a:off x="1913846" y="4810932"/>
              <a:ext cx="146963" cy="23373"/>
            </a:xfrm>
            <a:custGeom>
              <a:avLst/>
              <a:gdLst/>
              <a:ahLst/>
              <a:cxnLst/>
              <a:rect l="l" t="t" r="r" b="b"/>
              <a:pathLst>
                <a:path w="146963" h="23373" extrusionOk="0">
                  <a:moveTo>
                    <a:pt x="146964" y="202"/>
                  </a:moveTo>
                  <a:cubicBezTo>
                    <a:pt x="144943" y="631"/>
                    <a:pt x="142923" y="846"/>
                    <a:pt x="140859" y="803"/>
                  </a:cubicBezTo>
                  <a:lnTo>
                    <a:pt x="124178" y="1620"/>
                  </a:lnTo>
                  <a:cubicBezTo>
                    <a:pt x="110121" y="2222"/>
                    <a:pt x="90646" y="2910"/>
                    <a:pt x="69194" y="3469"/>
                  </a:cubicBezTo>
                  <a:lnTo>
                    <a:pt x="38885" y="4243"/>
                  </a:lnTo>
                  <a:cubicBezTo>
                    <a:pt x="30717" y="3899"/>
                    <a:pt x="22592" y="5059"/>
                    <a:pt x="14853" y="7682"/>
                  </a:cubicBezTo>
                  <a:cubicBezTo>
                    <a:pt x="9780" y="9702"/>
                    <a:pt x="5438" y="13271"/>
                    <a:pt x="2515" y="17871"/>
                  </a:cubicBezTo>
                  <a:cubicBezTo>
                    <a:pt x="1569" y="19633"/>
                    <a:pt x="752" y="21482"/>
                    <a:pt x="64" y="23373"/>
                  </a:cubicBezTo>
                  <a:cubicBezTo>
                    <a:pt x="-21" y="22858"/>
                    <a:pt x="-21" y="22299"/>
                    <a:pt x="64" y="21783"/>
                  </a:cubicBezTo>
                  <a:cubicBezTo>
                    <a:pt x="408" y="20278"/>
                    <a:pt x="924" y="18859"/>
                    <a:pt x="1612" y="17484"/>
                  </a:cubicBezTo>
                  <a:cubicBezTo>
                    <a:pt x="4407" y="12454"/>
                    <a:pt x="8835" y="8499"/>
                    <a:pt x="14122" y="6263"/>
                  </a:cubicBezTo>
                  <a:cubicBezTo>
                    <a:pt x="21990" y="3340"/>
                    <a:pt x="30330" y="1964"/>
                    <a:pt x="38713" y="2222"/>
                  </a:cubicBezTo>
                  <a:lnTo>
                    <a:pt x="68807" y="1276"/>
                  </a:lnTo>
                  <a:cubicBezTo>
                    <a:pt x="90302" y="717"/>
                    <a:pt x="109777" y="287"/>
                    <a:pt x="123835" y="73"/>
                  </a:cubicBezTo>
                  <a:lnTo>
                    <a:pt x="140515" y="73"/>
                  </a:lnTo>
                  <a:cubicBezTo>
                    <a:pt x="142665" y="-56"/>
                    <a:pt x="144814" y="-14"/>
                    <a:pt x="146964" y="202"/>
                  </a:cubicBezTo>
                  <a:lnTo>
                    <a:pt x="146964" y="202"/>
                  </a:lnTo>
                  <a:close/>
                </a:path>
              </a:pathLst>
            </a:custGeom>
            <a:solidFill>
              <a:srgbClr val="AA65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70" name="Google Shape;370;p44"/>
            <p:cNvSpPr/>
            <p:nvPr/>
          </p:nvSpPr>
          <p:spPr>
            <a:xfrm>
              <a:off x="1928355" y="4843149"/>
              <a:ext cx="134216" cy="20822"/>
            </a:xfrm>
            <a:custGeom>
              <a:avLst/>
              <a:gdLst/>
              <a:ahLst/>
              <a:cxnLst/>
              <a:rect l="l" t="t" r="r" b="b"/>
              <a:pathLst>
                <a:path w="134216" h="20822" extrusionOk="0">
                  <a:moveTo>
                    <a:pt x="134217" y="15618"/>
                  </a:moveTo>
                  <a:cubicBezTo>
                    <a:pt x="132325" y="15704"/>
                    <a:pt x="130434" y="15575"/>
                    <a:pt x="128585" y="15231"/>
                  </a:cubicBezTo>
                  <a:lnTo>
                    <a:pt x="113366" y="13297"/>
                  </a:lnTo>
                  <a:cubicBezTo>
                    <a:pt x="100469" y="11620"/>
                    <a:pt x="82757" y="8997"/>
                    <a:pt x="63196" y="6160"/>
                  </a:cubicBezTo>
                  <a:cubicBezTo>
                    <a:pt x="53437" y="4784"/>
                    <a:pt x="44108" y="3022"/>
                    <a:pt x="35682" y="2291"/>
                  </a:cubicBezTo>
                  <a:cubicBezTo>
                    <a:pt x="28288" y="1388"/>
                    <a:pt x="20807" y="2764"/>
                    <a:pt x="14187" y="6160"/>
                  </a:cubicBezTo>
                  <a:cubicBezTo>
                    <a:pt x="9759" y="8610"/>
                    <a:pt x="5976" y="12007"/>
                    <a:pt x="3052" y="16134"/>
                  </a:cubicBezTo>
                  <a:cubicBezTo>
                    <a:pt x="989" y="19057"/>
                    <a:pt x="172" y="20906"/>
                    <a:pt x="0" y="20820"/>
                  </a:cubicBezTo>
                  <a:cubicBezTo>
                    <a:pt x="86" y="20347"/>
                    <a:pt x="215" y="19831"/>
                    <a:pt x="430" y="19401"/>
                  </a:cubicBezTo>
                  <a:cubicBezTo>
                    <a:pt x="946" y="18068"/>
                    <a:pt x="1591" y="16822"/>
                    <a:pt x="2321" y="15618"/>
                  </a:cubicBezTo>
                  <a:cubicBezTo>
                    <a:pt x="5073" y="11147"/>
                    <a:pt x="8899" y="7450"/>
                    <a:pt x="13413" y="4784"/>
                  </a:cubicBezTo>
                  <a:cubicBezTo>
                    <a:pt x="20249" y="958"/>
                    <a:pt x="28073" y="-632"/>
                    <a:pt x="35854" y="227"/>
                  </a:cubicBezTo>
                  <a:cubicBezTo>
                    <a:pt x="44452" y="872"/>
                    <a:pt x="53781" y="2592"/>
                    <a:pt x="63583" y="3925"/>
                  </a:cubicBezTo>
                  <a:cubicBezTo>
                    <a:pt x="83144" y="6848"/>
                    <a:pt x="100856" y="9642"/>
                    <a:pt x="113624" y="11749"/>
                  </a:cubicBezTo>
                  <a:lnTo>
                    <a:pt x="128757" y="14371"/>
                  </a:lnTo>
                  <a:cubicBezTo>
                    <a:pt x="130606" y="14629"/>
                    <a:pt x="132454" y="15016"/>
                    <a:pt x="134217" y="15618"/>
                  </a:cubicBezTo>
                  <a:lnTo>
                    <a:pt x="134217" y="15618"/>
                  </a:lnTo>
                  <a:close/>
                </a:path>
              </a:pathLst>
            </a:custGeom>
            <a:solidFill>
              <a:srgbClr val="AA65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71" name="Google Shape;371;p44"/>
            <p:cNvSpPr/>
            <p:nvPr/>
          </p:nvSpPr>
          <p:spPr>
            <a:xfrm>
              <a:off x="1932697" y="4872739"/>
              <a:ext cx="70762" cy="24934"/>
            </a:xfrm>
            <a:custGeom>
              <a:avLst/>
              <a:gdLst/>
              <a:ahLst/>
              <a:cxnLst/>
              <a:rect l="l" t="t" r="r" b="b"/>
              <a:pathLst>
                <a:path w="70762" h="24934" extrusionOk="0">
                  <a:moveTo>
                    <a:pt x="70763" y="13069"/>
                  </a:moveTo>
                  <a:cubicBezTo>
                    <a:pt x="66593" y="12467"/>
                    <a:pt x="62508" y="11608"/>
                    <a:pt x="58467" y="10404"/>
                  </a:cubicBezTo>
                  <a:cubicBezTo>
                    <a:pt x="50901" y="8555"/>
                    <a:pt x="40497" y="5804"/>
                    <a:pt x="28976" y="3439"/>
                  </a:cubicBezTo>
                  <a:cubicBezTo>
                    <a:pt x="26224" y="2794"/>
                    <a:pt x="23430" y="2364"/>
                    <a:pt x="20636" y="2193"/>
                  </a:cubicBezTo>
                  <a:cubicBezTo>
                    <a:pt x="18099" y="2279"/>
                    <a:pt x="15649" y="3009"/>
                    <a:pt x="13499" y="4299"/>
                  </a:cubicBezTo>
                  <a:cubicBezTo>
                    <a:pt x="9630" y="6449"/>
                    <a:pt x="6406" y="9501"/>
                    <a:pt x="4084" y="13241"/>
                  </a:cubicBezTo>
                  <a:cubicBezTo>
                    <a:pt x="2149" y="16895"/>
                    <a:pt x="903" y="20851"/>
                    <a:pt x="344" y="24935"/>
                  </a:cubicBezTo>
                  <a:cubicBezTo>
                    <a:pt x="0" y="23817"/>
                    <a:pt x="-86" y="22656"/>
                    <a:pt x="86" y="21495"/>
                  </a:cubicBezTo>
                  <a:cubicBezTo>
                    <a:pt x="301" y="18357"/>
                    <a:pt x="1204" y="15262"/>
                    <a:pt x="2665" y="12467"/>
                  </a:cubicBezTo>
                  <a:cubicBezTo>
                    <a:pt x="4987" y="8340"/>
                    <a:pt x="8340" y="4858"/>
                    <a:pt x="12467" y="2494"/>
                  </a:cubicBezTo>
                  <a:cubicBezTo>
                    <a:pt x="14918" y="1032"/>
                    <a:pt x="17712" y="172"/>
                    <a:pt x="20593" y="0"/>
                  </a:cubicBezTo>
                  <a:cubicBezTo>
                    <a:pt x="23559" y="172"/>
                    <a:pt x="26525" y="559"/>
                    <a:pt x="29406" y="1204"/>
                  </a:cubicBezTo>
                  <a:cubicBezTo>
                    <a:pt x="41099" y="3654"/>
                    <a:pt x="51417" y="6621"/>
                    <a:pt x="58854" y="8856"/>
                  </a:cubicBezTo>
                  <a:cubicBezTo>
                    <a:pt x="62938" y="9845"/>
                    <a:pt x="66936" y="11264"/>
                    <a:pt x="70763" y="13069"/>
                  </a:cubicBezTo>
                  <a:lnTo>
                    <a:pt x="70763" y="13069"/>
                  </a:lnTo>
                  <a:close/>
                </a:path>
              </a:pathLst>
            </a:custGeom>
            <a:solidFill>
              <a:srgbClr val="AA655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72" name="Google Shape;372;p44"/>
            <p:cNvSpPr/>
            <p:nvPr/>
          </p:nvSpPr>
          <p:spPr>
            <a:xfrm>
              <a:off x="1169140" y="4905756"/>
              <a:ext cx="700189" cy="281620"/>
            </a:xfrm>
            <a:custGeom>
              <a:avLst/>
              <a:gdLst/>
              <a:ahLst/>
              <a:cxnLst/>
              <a:rect l="l" t="t" r="r" b="b"/>
              <a:pathLst>
                <a:path w="700189" h="281620" extrusionOk="0">
                  <a:moveTo>
                    <a:pt x="0" y="95869"/>
                  </a:moveTo>
                  <a:lnTo>
                    <a:pt x="234944" y="66980"/>
                  </a:lnTo>
                  <a:lnTo>
                    <a:pt x="647010" y="0"/>
                  </a:lnTo>
                  <a:lnTo>
                    <a:pt x="700189" y="133658"/>
                  </a:lnTo>
                  <a:cubicBezTo>
                    <a:pt x="545423" y="187310"/>
                    <a:pt x="386615" y="235718"/>
                    <a:pt x="230817" y="278279"/>
                  </a:cubicBezTo>
                  <a:cubicBezTo>
                    <a:pt x="218092" y="280815"/>
                    <a:pt x="205108" y="281933"/>
                    <a:pt x="192125" y="281546"/>
                  </a:cubicBezTo>
                  <a:cubicBezTo>
                    <a:pt x="140107" y="281761"/>
                    <a:pt x="11822" y="260868"/>
                    <a:pt x="0" y="95869"/>
                  </a:cubicBezTo>
                  <a:lnTo>
                    <a:pt x="0" y="95869"/>
                  </a:lnTo>
                  <a:close/>
                </a:path>
              </a:pathLst>
            </a:custGeom>
            <a:solidFill>
              <a:srgbClr val="252E4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73" name="Google Shape;373;p44"/>
            <p:cNvSpPr/>
            <p:nvPr/>
          </p:nvSpPr>
          <p:spPr>
            <a:xfrm>
              <a:off x="1307570" y="4904853"/>
              <a:ext cx="561759" cy="142729"/>
            </a:xfrm>
            <a:custGeom>
              <a:avLst/>
              <a:gdLst/>
              <a:ahLst/>
              <a:cxnLst/>
              <a:rect l="l" t="t" r="r" b="b"/>
              <a:pathLst>
                <a:path w="561759" h="142729" extrusionOk="0">
                  <a:moveTo>
                    <a:pt x="561759" y="134561"/>
                  </a:moveTo>
                  <a:cubicBezTo>
                    <a:pt x="561372" y="133787"/>
                    <a:pt x="560985" y="133013"/>
                    <a:pt x="560684" y="132196"/>
                  </a:cubicBezTo>
                  <a:cubicBezTo>
                    <a:pt x="559954" y="130520"/>
                    <a:pt x="559008" y="128198"/>
                    <a:pt x="557718" y="125189"/>
                  </a:cubicBezTo>
                  <a:cubicBezTo>
                    <a:pt x="555182" y="118912"/>
                    <a:pt x="551484" y="109884"/>
                    <a:pt x="546798" y="98363"/>
                  </a:cubicBezTo>
                  <a:lnTo>
                    <a:pt x="507720" y="1204"/>
                  </a:lnTo>
                  <a:lnTo>
                    <a:pt x="508709" y="1763"/>
                  </a:lnTo>
                  <a:lnTo>
                    <a:pt x="308501" y="35209"/>
                  </a:lnTo>
                  <a:cubicBezTo>
                    <a:pt x="261211" y="43334"/>
                    <a:pt x="215856" y="48622"/>
                    <a:pt x="174757" y="54082"/>
                  </a:cubicBezTo>
                  <a:cubicBezTo>
                    <a:pt x="154165" y="56791"/>
                    <a:pt x="134647" y="59499"/>
                    <a:pt x="116462" y="62680"/>
                  </a:cubicBezTo>
                  <a:cubicBezTo>
                    <a:pt x="107348" y="64142"/>
                    <a:pt x="98578" y="65561"/>
                    <a:pt x="90151" y="66979"/>
                  </a:cubicBezTo>
                  <a:cubicBezTo>
                    <a:pt x="82069" y="68269"/>
                    <a:pt x="74073" y="70032"/>
                    <a:pt x="66206" y="72224"/>
                  </a:cubicBezTo>
                  <a:cubicBezTo>
                    <a:pt x="42475" y="79705"/>
                    <a:pt x="22484" y="95912"/>
                    <a:pt x="10318" y="117622"/>
                  </a:cubicBezTo>
                  <a:cubicBezTo>
                    <a:pt x="6964" y="123469"/>
                    <a:pt x="4213" y="129617"/>
                    <a:pt x="2107" y="135980"/>
                  </a:cubicBezTo>
                  <a:cubicBezTo>
                    <a:pt x="1376" y="138172"/>
                    <a:pt x="903" y="139892"/>
                    <a:pt x="602" y="141009"/>
                  </a:cubicBezTo>
                  <a:cubicBezTo>
                    <a:pt x="473" y="141611"/>
                    <a:pt x="258" y="142170"/>
                    <a:pt x="0" y="142729"/>
                  </a:cubicBezTo>
                  <a:cubicBezTo>
                    <a:pt x="387" y="140407"/>
                    <a:pt x="946" y="138086"/>
                    <a:pt x="1677" y="135850"/>
                  </a:cubicBezTo>
                  <a:cubicBezTo>
                    <a:pt x="3654" y="129359"/>
                    <a:pt x="6277" y="123125"/>
                    <a:pt x="9544" y="117193"/>
                  </a:cubicBezTo>
                  <a:cubicBezTo>
                    <a:pt x="14703" y="107778"/>
                    <a:pt x="21366" y="99265"/>
                    <a:pt x="29234" y="91957"/>
                  </a:cubicBezTo>
                  <a:cubicBezTo>
                    <a:pt x="39766" y="82327"/>
                    <a:pt x="52277" y="75062"/>
                    <a:pt x="65862" y="70720"/>
                  </a:cubicBezTo>
                  <a:cubicBezTo>
                    <a:pt x="73815" y="68441"/>
                    <a:pt x="81854" y="66636"/>
                    <a:pt x="89980" y="65260"/>
                  </a:cubicBezTo>
                  <a:cubicBezTo>
                    <a:pt x="98578" y="63712"/>
                    <a:pt x="107176" y="62122"/>
                    <a:pt x="116290" y="60617"/>
                  </a:cubicBezTo>
                  <a:cubicBezTo>
                    <a:pt x="134518" y="57607"/>
                    <a:pt x="154036" y="54770"/>
                    <a:pt x="174585" y="52019"/>
                  </a:cubicBezTo>
                  <a:cubicBezTo>
                    <a:pt x="215727" y="46473"/>
                    <a:pt x="261039" y="41142"/>
                    <a:pt x="308243" y="32974"/>
                  </a:cubicBezTo>
                  <a:lnTo>
                    <a:pt x="508537" y="0"/>
                  </a:lnTo>
                  <a:lnTo>
                    <a:pt x="509268" y="0"/>
                  </a:lnTo>
                  <a:lnTo>
                    <a:pt x="509525" y="688"/>
                  </a:lnTo>
                  <a:cubicBezTo>
                    <a:pt x="525518" y="41271"/>
                    <a:pt x="538673" y="74718"/>
                    <a:pt x="547873" y="98105"/>
                  </a:cubicBezTo>
                  <a:lnTo>
                    <a:pt x="558363" y="125103"/>
                  </a:lnTo>
                  <a:cubicBezTo>
                    <a:pt x="559524" y="128155"/>
                    <a:pt x="560383" y="130520"/>
                    <a:pt x="561071" y="132196"/>
                  </a:cubicBezTo>
                  <a:cubicBezTo>
                    <a:pt x="561759" y="133873"/>
                    <a:pt x="561759" y="134561"/>
                    <a:pt x="561759" y="134561"/>
                  </a:cubicBezTo>
                  <a:lnTo>
                    <a:pt x="561759" y="134561"/>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74" name="Google Shape;374;p44"/>
            <p:cNvSpPr/>
            <p:nvPr/>
          </p:nvSpPr>
          <p:spPr>
            <a:xfrm>
              <a:off x="1295575" y="4905928"/>
              <a:ext cx="574570" cy="282962"/>
            </a:xfrm>
            <a:custGeom>
              <a:avLst/>
              <a:gdLst/>
              <a:ahLst/>
              <a:cxnLst/>
              <a:rect l="l" t="t" r="r" b="b"/>
              <a:pathLst>
                <a:path w="574570" h="282962" extrusionOk="0">
                  <a:moveTo>
                    <a:pt x="0" y="274280"/>
                  </a:moveTo>
                  <a:cubicBezTo>
                    <a:pt x="645" y="274367"/>
                    <a:pt x="1290" y="274495"/>
                    <a:pt x="1892" y="274667"/>
                  </a:cubicBezTo>
                  <a:lnTo>
                    <a:pt x="7351" y="276000"/>
                  </a:lnTo>
                  <a:cubicBezTo>
                    <a:pt x="12166" y="277032"/>
                    <a:pt x="19260" y="278666"/>
                    <a:pt x="28546" y="279783"/>
                  </a:cubicBezTo>
                  <a:cubicBezTo>
                    <a:pt x="54770" y="283007"/>
                    <a:pt x="81381" y="281718"/>
                    <a:pt x="107176" y="276000"/>
                  </a:cubicBezTo>
                  <a:cubicBezTo>
                    <a:pt x="115344" y="274280"/>
                    <a:pt x="123770" y="271959"/>
                    <a:pt x="132583" y="269466"/>
                  </a:cubicBezTo>
                  <a:lnTo>
                    <a:pt x="160011" y="261727"/>
                  </a:lnTo>
                  <a:lnTo>
                    <a:pt x="220198" y="244531"/>
                  </a:lnTo>
                  <a:cubicBezTo>
                    <a:pt x="262716" y="232150"/>
                    <a:pt x="309361" y="218263"/>
                    <a:pt x="358155" y="203088"/>
                  </a:cubicBezTo>
                  <a:cubicBezTo>
                    <a:pt x="439838" y="177723"/>
                    <a:pt x="514899" y="152875"/>
                    <a:pt x="573109" y="132798"/>
                  </a:cubicBezTo>
                  <a:lnTo>
                    <a:pt x="572593" y="133959"/>
                  </a:lnTo>
                  <a:cubicBezTo>
                    <a:pt x="556514" y="93118"/>
                    <a:pt x="543316" y="59714"/>
                    <a:pt x="534159" y="36370"/>
                  </a:cubicBezTo>
                  <a:cubicBezTo>
                    <a:pt x="529645" y="24805"/>
                    <a:pt x="526163" y="15734"/>
                    <a:pt x="523712" y="9458"/>
                  </a:cubicBezTo>
                  <a:cubicBezTo>
                    <a:pt x="522552" y="6449"/>
                    <a:pt x="521692" y="4127"/>
                    <a:pt x="521047" y="2407"/>
                  </a:cubicBezTo>
                  <a:cubicBezTo>
                    <a:pt x="520402" y="688"/>
                    <a:pt x="520230" y="0"/>
                    <a:pt x="520230" y="0"/>
                  </a:cubicBezTo>
                  <a:cubicBezTo>
                    <a:pt x="520230" y="0"/>
                    <a:pt x="520617" y="774"/>
                    <a:pt x="521305" y="2321"/>
                  </a:cubicBezTo>
                  <a:cubicBezTo>
                    <a:pt x="521993" y="3869"/>
                    <a:pt x="522938" y="6320"/>
                    <a:pt x="524185" y="9286"/>
                  </a:cubicBezTo>
                  <a:lnTo>
                    <a:pt x="535062" y="35983"/>
                  </a:lnTo>
                  <a:lnTo>
                    <a:pt x="574226" y="133314"/>
                  </a:lnTo>
                  <a:lnTo>
                    <a:pt x="574570" y="134174"/>
                  </a:lnTo>
                  <a:lnTo>
                    <a:pt x="573710" y="134475"/>
                  </a:lnTo>
                  <a:cubicBezTo>
                    <a:pt x="515415" y="154852"/>
                    <a:pt x="440439" y="179830"/>
                    <a:pt x="358757" y="205237"/>
                  </a:cubicBezTo>
                  <a:cubicBezTo>
                    <a:pt x="309963" y="220413"/>
                    <a:pt x="263275" y="234256"/>
                    <a:pt x="220714" y="246551"/>
                  </a:cubicBezTo>
                  <a:lnTo>
                    <a:pt x="160183" y="263748"/>
                  </a:lnTo>
                  <a:lnTo>
                    <a:pt x="132712" y="271314"/>
                  </a:lnTo>
                  <a:cubicBezTo>
                    <a:pt x="124114" y="273765"/>
                    <a:pt x="115516" y="276086"/>
                    <a:pt x="107219" y="277763"/>
                  </a:cubicBezTo>
                  <a:cubicBezTo>
                    <a:pt x="81252" y="283394"/>
                    <a:pt x="54469" y="284469"/>
                    <a:pt x="28116" y="280901"/>
                  </a:cubicBezTo>
                  <a:cubicBezTo>
                    <a:pt x="18572" y="279611"/>
                    <a:pt x="9157" y="277376"/>
                    <a:pt x="0" y="274280"/>
                  </a:cubicBezTo>
                  <a:lnTo>
                    <a:pt x="0" y="27428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75" name="Google Shape;375;p44"/>
            <p:cNvSpPr/>
            <p:nvPr/>
          </p:nvSpPr>
          <p:spPr>
            <a:xfrm>
              <a:off x="1236291" y="4972563"/>
              <a:ext cx="150338" cy="15550"/>
            </a:xfrm>
            <a:custGeom>
              <a:avLst/>
              <a:gdLst/>
              <a:ahLst/>
              <a:cxnLst/>
              <a:rect l="l" t="t" r="r" b="b"/>
              <a:pathLst>
                <a:path w="150338" h="15550" extrusionOk="0">
                  <a:moveTo>
                    <a:pt x="150338" y="129"/>
                  </a:moveTo>
                  <a:cubicBezTo>
                    <a:pt x="148404" y="645"/>
                    <a:pt x="146426" y="946"/>
                    <a:pt x="144449" y="1032"/>
                  </a:cubicBezTo>
                  <a:lnTo>
                    <a:pt x="128327" y="2622"/>
                  </a:lnTo>
                  <a:lnTo>
                    <a:pt x="75191" y="7824"/>
                  </a:lnTo>
                  <a:lnTo>
                    <a:pt x="22054" y="13499"/>
                  </a:lnTo>
                  <a:lnTo>
                    <a:pt x="5933" y="15176"/>
                  </a:lnTo>
                  <a:cubicBezTo>
                    <a:pt x="3955" y="15520"/>
                    <a:pt x="1978" y="15606"/>
                    <a:pt x="0" y="15520"/>
                  </a:cubicBezTo>
                  <a:cubicBezTo>
                    <a:pt x="1892" y="14961"/>
                    <a:pt x="3869" y="14574"/>
                    <a:pt x="5847" y="14316"/>
                  </a:cubicBezTo>
                  <a:cubicBezTo>
                    <a:pt x="9630" y="13714"/>
                    <a:pt x="15090" y="12897"/>
                    <a:pt x="21882" y="11951"/>
                  </a:cubicBezTo>
                  <a:cubicBezTo>
                    <a:pt x="35424" y="10060"/>
                    <a:pt x="54168" y="7652"/>
                    <a:pt x="74933" y="5632"/>
                  </a:cubicBezTo>
                  <a:cubicBezTo>
                    <a:pt x="95697" y="3611"/>
                    <a:pt x="114570" y="1977"/>
                    <a:pt x="128198" y="1075"/>
                  </a:cubicBezTo>
                  <a:cubicBezTo>
                    <a:pt x="135034" y="602"/>
                    <a:pt x="140579" y="301"/>
                    <a:pt x="144406" y="129"/>
                  </a:cubicBezTo>
                  <a:cubicBezTo>
                    <a:pt x="146383" y="-43"/>
                    <a:pt x="148361" y="-43"/>
                    <a:pt x="150338" y="129"/>
                  </a:cubicBezTo>
                  <a:lnTo>
                    <a:pt x="150338" y="129"/>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sp>
        <p:nvSpPr>
          <p:cNvPr id="376" name="Google Shape;376;p44"/>
          <p:cNvSpPr txBox="1"/>
          <p:nvPr/>
        </p:nvSpPr>
        <p:spPr>
          <a:xfrm>
            <a:off x="2855300" y="1143000"/>
            <a:ext cx="5706139" cy="3222523"/>
          </a:xfrm>
          <a:prstGeom prst="rect">
            <a:avLst/>
          </a:prstGeom>
          <a:noFill/>
          <a:ln>
            <a:noFill/>
          </a:ln>
        </p:spPr>
        <p:txBody>
          <a:bodyPr spcFirstLastPara="1" wrap="square" lIns="91425" tIns="91425" rIns="91425" bIns="91425" anchor="t" anchorCtr="0">
            <a:noAutofit/>
          </a:bodyPr>
          <a:lstStyle/>
          <a:p>
            <a:pPr marL="139700" marR="0" lvl="0" algn="l" rtl="0">
              <a:lnSpc>
                <a:spcPct val="150000"/>
              </a:lnSpc>
              <a:spcBef>
                <a:spcPts val="0"/>
              </a:spcBef>
              <a:spcAft>
                <a:spcPts val="0"/>
              </a:spcAft>
              <a:buClr>
                <a:schemeClr val="dk1"/>
              </a:buClr>
              <a:buSzPts val="1400"/>
            </a:pPr>
            <a:endParaRPr lang="en" sz="1400" b="0" i="0" u="none" strike="noStrike" cap="none" dirty="0">
              <a:solidFill>
                <a:schemeClr val="dk1"/>
              </a:solidFill>
              <a:latin typeface="Exo"/>
              <a:ea typeface="Exo"/>
              <a:cs typeface="Exo"/>
              <a:sym typeface="Exo"/>
            </a:endParaRPr>
          </a:p>
          <a:p>
            <a:pPr marL="457200" marR="0" lvl="0" indent="-317500" algn="just" rtl="0">
              <a:lnSpc>
                <a:spcPct val="150000"/>
              </a:lnSpc>
              <a:spcBef>
                <a:spcPts val="0"/>
              </a:spcBef>
              <a:spcAft>
                <a:spcPts val="0"/>
              </a:spcAft>
              <a:buClr>
                <a:schemeClr val="dk1"/>
              </a:buClr>
              <a:buSzPts val="1400"/>
              <a:buFont typeface="Exo"/>
              <a:buChar char="❏"/>
            </a:pPr>
            <a:r>
              <a:rPr lang="en-US" sz="1800" dirty="0">
                <a:latin typeface="Times New Roman" panose="02020603050405020304" pitchFamily="18" charset="0"/>
                <a:cs typeface="Times New Roman" panose="02020603050405020304" pitchFamily="18" charset="0"/>
              </a:rPr>
              <a:t>Medical imaging, particularly MRI, generates vast amounts of complex data that require precise interpretation for accurate diagnosis. </a:t>
            </a:r>
          </a:p>
          <a:p>
            <a:pPr marL="457200" marR="0" lvl="0" indent="-317500" algn="just" rtl="0">
              <a:lnSpc>
                <a:spcPct val="150000"/>
              </a:lnSpc>
              <a:spcBef>
                <a:spcPts val="0"/>
              </a:spcBef>
              <a:spcAft>
                <a:spcPts val="0"/>
              </a:spcAft>
              <a:buClr>
                <a:schemeClr val="dk1"/>
              </a:buClr>
              <a:buSzPts val="1400"/>
              <a:buFont typeface="Exo"/>
              <a:buChar char="❏"/>
            </a:pPr>
            <a:r>
              <a:rPr lang="en-US" sz="1800" dirty="0">
                <a:latin typeface="Times New Roman" panose="02020603050405020304" pitchFamily="18" charset="0"/>
                <a:cs typeface="Times New Roman" panose="02020603050405020304" pitchFamily="18" charset="0"/>
              </a:rPr>
              <a:t>Traditional analysis methods often lack efficiency and accuracy, leading to misdiagnosis or delayed treatment. </a:t>
            </a: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p:txBody>
      </p:sp>
      <p:sp>
        <p:nvSpPr>
          <p:cNvPr id="3" name="TextBox 2">
            <a:extLst>
              <a:ext uri="{FF2B5EF4-FFF2-40B4-BE49-F238E27FC236}">
                <a16:creationId xmlns:a16="http://schemas.microsoft.com/office/drawing/2014/main" id="{1F30033C-1DBF-3F9E-B2CF-B497278E4BB4}"/>
              </a:ext>
            </a:extLst>
          </p:cNvPr>
          <p:cNvSpPr txBox="1"/>
          <p:nvPr/>
        </p:nvSpPr>
        <p:spPr>
          <a:xfrm>
            <a:off x="2855300" y="553246"/>
            <a:ext cx="5120640" cy="523220"/>
          </a:xfrm>
          <a:prstGeom prst="rect">
            <a:avLst/>
          </a:prstGeom>
          <a:noFill/>
        </p:spPr>
        <p:txBody>
          <a:bodyPr wrap="square">
            <a:spAutoFit/>
          </a:bodyPr>
          <a:lstStyle/>
          <a:p>
            <a:r>
              <a:rPr lang="en" sz="2800" b="1" dirty="0">
                <a:latin typeface="Times New Roman" panose="02020603050405020304" pitchFamily="18" charset="0"/>
                <a:cs typeface="Times New Roman" panose="02020603050405020304" pitchFamily="18" charset="0"/>
              </a:rPr>
              <a:t>PROBLEM  STATEMENT</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7"/>
          <p:cNvSpPr txBox="1"/>
          <p:nvPr/>
        </p:nvSpPr>
        <p:spPr>
          <a:xfrm>
            <a:off x="619432" y="1113503"/>
            <a:ext cx="7787149" cy="3889676"/>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50000"/>
              </a:lnSpc>
              <a:spcBef>
                <a:spcPts val="0"/>
              </a:spcBef>
              <a:spcAft>
                <a:spcPts val="0"/>
              </a:spcAft>
              <a:buClr>
                <a:srgbClr val="000000"/>
              </a:buClr>
              <a:buSzPts val="1400"/>
              <a:buFont typeface="Wingdings" panose="05000000000000000000" pitchFamily="2" charset="2"/>
              <a:buChar char="q"/>
            </a:pPr>
            <a:r>
              <a:rPr lang="en-US"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MRI, is a powerful, non-invasive tool that provides detailed images of the body’s internal structures. It plays a crucial role in diagnosing complex conditions, including brain and soft tissue tumors.</a:t>
            </a:r>
          </a:p>
          <a:p>
            <a:pPr marL="285750" indent="-285750" algn="just">
              <a:lnSpc>
                <a:spcPct val="150000"/>
              </a:lnSpc>
              <a:buSzPts val="1400"/>
              <a:buFont typeface="Wingdings" panose="05000000000000000000" pitchFamily="2" charset="2"/>
              <a:buChar char="q"/>
            </a:pPr>
            <a:r>
              <a:rPr lang="en-US"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Deep learning has revolutionized medical imaging by enhancing the accuracy and efficiency of MRI analysis, particularly in tasks like tumor detection and image enhancement. </a:t>
            </a:r>
          </a:p>
          <a:p>
            <a:pPr marL="285750" indent="-285750" algn="just">
              <a:lnSpc>
                <a:spcPct val="150000"/>
              </a:lnSpc>
              <a:buSzPts val="1400"/>
              <a:buFont typeface="Wingdings" panose="05000000000000000000" pitchFamily="2" charset="2"/>
              <a:buChar char="q"/>
            </a:pPr>
            <a:r>
              <a:rPr lang="en-US"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This presentation explores advancements in deep learning techniques, their integration into MRI workflows, and their potential to address the limitations of traditional methods. </a:t>
            </a:r>
          </a:p>
          <a:p>
            <a:pPr marL="285750" marR="0" lvl="0" indent="-285750" algn="just" rtl="0">
              <a:lnSpc>
                <a:spcPct val="150000"/>
              </a:lnSpc>
              <a:spcBef>
                <a:spcPts val="0"/>
              </a:spcBef>
              <a:spcAft>
                <a:spcPts val="0"/>
              </a:spcAft>
              <a:buClr>
                <a:srgbClr val="000000"/>
              </a:buClr>
              <a:buSzPts val="1400"/>
              <a:buFont typeface="Wingdings" panose="05000000000000000000" pitchFamily="2" charset="2"/>
              <a:buChar char="q"/>
            </a:pPr>
            <a:endParaRPr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p:txBody>
      </p:sp>
      <p:sp>
        <p:nvSpPr>
          <p:cNvPr id="3" name="TextBox 2">
            <a:extLst>
              <a:ext uri="{FF2B5EF4-FFF2-40B4-BE49-F238E27FC236}">
                <a16:creationId xmlns:a16="http://schemas.microsoft.com/office/drawing/2014/main" id="{2953287E-9F14-7D70-17D7-450356CB54EE}"/>
              </a:ext>
            </a:extLst>
          </p:cNvPr>
          <p:cNvSpPr txBox="1"/>
          <p:nvPr/>
        </p:nvSpPr>
        <p:spPr>
          <a:xfrm>
            <a:off x="2955073" y="504033"/>
            <a:ext cx="5597912" cy="523220"/>
          </a:xfrm>
          <a:prstGeom prst="rect">
            <a:avLst/>
          </a:prstGeom>
          <a:noFill/>
        </p:spPr>
        <p:txBody>
          <a:bodyPr wrap="square">
            <a:spAutoFit/>
          </a:bodyPr>
          <a:lstStyle/>
          <a:p>
            <a:r>
              <a:rPr lang="en" sz="2800" b="1" dirty="0">
                <a:latin typeface="Times New Roman" panose="02020603050405020304" pitchFamily="18" charset="0"/>
                <a:cs typeface="Times New Roman" panose="02020603050405020304" pitchFamily="18" charset="0"/>
              </a:rPr>
              <a:t>  ABSTRACT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22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46"/>
          <p:cNvPicPr preferRelativeResize="0"/>
          <p:nvPr/>
        </p:nvPicPr>
        <p:blipFill rotWithShape="1">
          <a:blip r:embed="rId3">
            <a:alphaModFix/>
          </a:blip>
          <a:srcRect l="48187" t="29108" r="19360" b="24821"/>
          <a:stretch/>
        </p:blipFill>
        <p:spPr>
          <a:xfrm>
            <a:off x="328050" y="1006075"/>
            <a:ext cx="2485826" cy="4137426"/>
          </a:xfrm>
          <a:prstGeom prst="rect">
            <a:avLst/>
          </a:prstGeom>
          <a:noFill/>
          <a:ln>
            <a:noFill/>
          </a:ln>
        </p:spPr>
      </p:pic>
      <p:sp>
        <p:nvSpPr>
          <p:cNvPr id="389" name="Google Shape;389;p46"/>
          <p:cNvSpPr txBox="1"/>
          <p:nvPr/>
        </p:nvSpPr>
        <p:spPr>
          <a:xfrm>
            <a:off x="2705415" y="1425353"/>
            <a:ext cx="5909593" cy="329887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50000"/>
              </a:lnSpc>
              <a:spcBef>
                <a:spcPts val="0"/>
              </a:spcBef>
              <a:spcAft>
                <a:spcPts val="0"/>
              </a:spcAft>
              <a:buClr>
                <a:schemeClr val="dk1"/>
              </a:buClr>
              <a:buSzPts val="1400"/>
              <a:buFont typeface="Exo"/>
              <a:buChar char="❏"/>
            </a:pPr>
            <a:r>
              <a:rPr lang="en-US"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The existing MRI-based tumor detection system relies on manual interpretation by radiologists, supported by traditional image processing techniques.</a:t>
            </a:r>
          </a:p>
          <a:p>
            <a:pPr marL="457200" marR="0" lvl="0" indent="-317500" algn="just" rtl="0">
              <a:lnSpc>
                <a:spcPct val="150000"/>
              </a:lnSpc>
              <a:spcBef>
                <a:spcPts val="0"/>
              </a:spcBef>
              <a:spcAft>
                <a:spcPts val="0"/>
              </a:spcAft>
              <a:buClr>
                <a:schemeClr val="dk1"/>
              </a:buClr>
              <a:buSzPts val="1400"/>
              <a:buFont typeface="Exo"/>
              <a:buChar char="❏"/>
            </a:pPr>
            <a:r>
              <a:rPr lang="en-US"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 Some existing systems use AI-based tools for tumor detection in MRI, but these are often limited to traditional machine learning algorithms or basic rule-based systems.</a:t>
            </a: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Exo"/>
              <a:ea typeface="Exo"/>
              <a:cs typeface="Exo"/>
              <a:sym typeface="Ex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Exo"/>
              <a:ea typeface="Exo"/>
              <a:cs typeface="Exo"/>
              <a:sym typeface="Exo"/>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chemeClr val="dk1"/>
              </a:solidFill>
              <a:latin typeface="Exo"/>
              <a:ea typeface="Exo"/>
              <a:cs typeface="Exo"/>
              <a:sym typeface="Ex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Exo"/>
              <a:ea typeface="Exo"/>
              <a:cs typeface="Exo"/>
              <a:sym typeface="Ex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Exo"/>
              <a:ea typeface="Exo"/>
              <a:cs typeface="Exo"/>
              <a:sym typeface="Ex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Exo"/>
              <a:ea typeface="Exo"/>
              <a:cs typeface="Exo"/>
              <a:sym typeface="Exo"/>
            </a:endParaRPr>
          </a:p>
        </p:txBody>
      </p:sp>
      <p:sp>
        <p:nvSpPr>
          <p:cNvPr id="3" name="TextBox 2">
            <a:extLst>
              <a:ext uri="{FF2B5EF4-FFF2-40B4-BE49-F238E27FC236}">
                <a16:creationId xmlns:a16="http://schemas.microsoft.com/office/drawing/2014/main" id="{3DFC453F-52F2-C73A-4718-F2427EA84E91}"/>
              </a:ext>
            </a:extLst>
          </p:cNvPr>
          <p:cNvSpPr txBox="1"/>
          <p:nvPr/>
        </p:nvSpPr>
        <p:spPr>
          <a:xfrm>
            <a:off x="2536645" y="617018"/>
            <a:ext cx="4765040" cy="523220"/>
          </a:xfrm>
          <a:prstGeom prst="rect">
            <a:avLst/>
          </a:prstGeom>
          <a:noFill/>
        </p:spPr>
        <p:txBody>
          <a:bodyPr wrap="square">
            <a:spAutoFit/>
          </a:bodyPr>
          <a:lstStyle/>
          <a:p>
            <a:r>
              <a:rPr lang="en" sz="2800" b="1" dirty="0">
                <a:latin typeface="Times New Roman" panose="02020603050405020304" pitchFamily="18" charset="0"/>
                <a:cs typeface="Times New Roman" panose="02020603050405020304" pitchFamily="18" charset="0"/>
              </a:rPr>
              <a:t>EXISTING SYSTEM</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pic>
        <p:nvPicPr>
          <p:cNvPr id="401" name="Google Shape;401;p48"/>
          <p:cNvPicPr preferRelativeResize="0"/>
          <p:nvPr/>
        </p:nvPicPr>
        <p:blipFill rotWithShape="1">
          <a:blip r:embed="rId3">
            <a:alphaModFix/>
          </a:blip>
          <a:srcRect l="48185" t="29108" r="19361" b="24821"/>
          <a:stretch/>
        </p:blipFill>
        <p:spPr>
          <a:xfrm>
            <a:off x="328050" y="1219201"/>
            <a:ext cx="2485826" cy="3924300"/>
          </a:xfrm>
          <a:prstGeom prst="rect">
            <a:avLst/>
          </a:prstGeom>
          <a:noFill/>
          <a:ln>
            <a:noFill/>
          </a:ln>
        </p:spPr>
      </p:pic>
      <p:sp>
        <p:nvSpPr>
          <p:cNvPr id="402" name="Google Shape;402;p48"/>
          <p:cNvSpPr txBox="1"/>
          <p:nvPr/>
        </p:nvSpPr>
        <p:spPr>
          <a:xfrm>
            <a:off x="2735643" y="1384299"/>
            <a:ext cx="5917150" cy="3414412"/>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50000"/>
              </a:lnSpc>
              <a:spcBef>
                <a:spcPts val="0"/>
              </a:spcBef>
              <a:spcAft>
                <a:spcPts val="0"/>
              </a:spcAft>
              <a:buClr>
                <a:schemeClr val="dk1"/>
              </a:buClr>
              <a:buSzPts val="1400"/>
              <a:buFont typeface="Exo"/>
              <a:buChar char="❏"/>
            </a:pPr>
            <a:r>
              <a:rPr lang="en-US"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Radiologists visually inspect MRI scans to identify and classify tumors, often relying on their experience and pattern recognition skills.</a:t>
            </a:r>
          </a:p>
          <a:p>
            <a:pPr marL="457200" marR="0" lvl="0" indent="-317500" algn="just" rtl="0">
              <a:lnSpc>
                <a:spcPct val="150000"/>
              </a:lnSpc>
              <a:spcBef>
                <a:spcPts val="0"/>
              </a:spcBef>
              <a:spcAft>
                <a:spcPts val="0"/>
              </a:spcAft>
              <a:buClr>
                <a:schemeClr val="dk1"/>
              </a:buClr>
              <a:buSzPts val="1400"/>
              <a:buFont typeface="Exo"/>
              <a:buChar char="❏"/>
            </a:pPr>
            <a:r>
              <a:rPr lang="en"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Human radiologists are amazing, but they face limitations:</a:t>
            </a: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a:p>
            <a:pPr marL="457200" marR="0" lvl="0" indent="-317500" algn="just" rtl="0">
              <a:lnSpc>
                <a:spcPct val="150000"/>
              </a:lnSpc>
              <a:spcBef>
                <a:spcPts val="0"/>
              </a:spcBef>
              <a:spcAft>
                <a:spcPts val="0"/>
              </a:spcAft>
              <a:buClr>
                <a:schemeClr val="dk1"/>
              </a:buClr>
              <a:buSzPts val="1400"/>
              <a:buFont typeface="Exo"/>
              <a:buChar char="❏"/>
            </a:pPr>
            <a:r>
              <a:rPr lang="en" sz="1800" b="1" i="0" u="none" strike="noStrike" cap="none" dirty="0">
                <a:solidFill>
                  <a:schemeClr val="dk1"/>
                </a:solidFill>
                <a:latin typeface="Times New Roman" panose="02020603050405020304" pitchFamily="18" charset="0"/>
                <a:ea typeface="Exo"/>
                <a:cs typeface="Times New Roman" panose="02020603050405020304" pitchFamily="18" charset="0"/>
                <a:sym typeface="Exo"/>
              </a:rPr>
              <a:t>Speed:</a:t>
            </a:r>
            <a:r>
              <a:rPr lang="en"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 They can get tired analyzing countless images.</a:t>
            </a: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a:p>
            <a:pPr marL="457200" marR="0" lvl="0" indent="-317500" algn="just" rtl="0">
              <a:lnSpc>
                <a:spcPct val="150000"/>
              </a:lnSpc>
              <a:spcBef>
                <a:spcPts val="0"/>
              </a:spcBef>
              <a:spcAft>
                <a:spcPts val="0"/>
              </a:spcAft>
              <a:buClr>
                <a:schemeClr val="dk1"/>
              </a:buClr>
              <a:buSzPts val="1400"/>
              <a:buFont typeface="Exo"/>
              <a:buChar char="❏"/>
            </a:pPr>
            <a:r>
              <a:rPr lang="en" sz="1800" b="1" i="0" u="none" strike="noStrike" cap="none" dirty="0">
                <a:solidFill>
                  <a:schemeClr val="dk1"/>
                </a:solidFill>
                <a:latin typeface="Times New Roman" panose="02020603050405020304" pitchFamily="18" charset="0"/>
                <a:ea typeface="Exo"/>
                <a:cs typeface="Times New Roman" panose="02020603050405020304" pitchFamily="18" charset="0"/>
                <a:sym typeface="Exo"/>
              </a:rPr>
              <a:t>Accuracy: </a:t>
            </a:r>
            <a:r>
              <a:rPr lang="en"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Sometimes</a:t>
            </a:r>
            <a:r>
              <a:rPr lang="en" sz="1800" b="1" i="0" u="none" strike="noStrike" cap="none" dirty="0">
                <a:solidFill>
                  <a:schemeClr val="dk1"/>
                </a:solidFill>
                <a:latin typeface="Times New Roman" panose="02020603050405020304" pitchFamily="18" charset="0"/>
                <a:ea typeface="Exo"/>
                <a:cs typeface="Times New Roman" panose="02020603050405020304" pitchFamily="18" charset="0"/>
                <a:sym typeface="Exo"/>
              </a:rPr>
              <a:t> </a:t>
            </a:r>
            <a:r>
              <a:rPr lang="en"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accuracy is not detected properly.</a:t>
            </a: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Exo"/>
              <a:ea typeface="Exo"/>
              <a:cs typeface="Exo"/>
              <a:sym typeface="Exo"/>
            </a:endParaRPr>
          </a:p>
        </p:txBody>
      </p:sp>
      <p:sp>
        <p:nvSpPr>
          <p:cNvPr id="3" name="TextBox 2">
            <a:extLst>
              <a:ext uri="{FF2B5EF4-FFF2-40B4-BE49-F238E27FC236}">
                <a16:creationId xmlns:a16="http://schemas.microsoft.com/office/drawing/2014/main" id="{AB08020E-A60E-ED8F-6B94-716346912A19}"/>
              </a:ext>
            </a:extLst>
          </p:cNvPr>
          <p:cNvSpPr txBox="1"/>
          <p:nvPr/>
        </p:nvSpPr>
        <p:spPr>
          <a:xfrm>
            <a:off x="1092820" y="529021"/>
            <a:ext cx="7723130" cy="523220"/>
          </a:xfrm>
          <a:prstGeom prst="rect">
            <a:avLst/>
          </a:prstGeom>
          <a:noFill/>
        </p:spPr>
        <p:txBody>
          <a:bodyPr wrap="square">
            <a:spAutoFit/>
          </a:bodyPr>
          <a:lstStyle/>
          <a:p>
            <a:r>
              <a:rPr lang="en" sz="2800" b="1" dirty="0">
                <a:latin typeface="Times New Roman" panose="02020603050405020304" pitchFamily="18" charset="0"/>
                <a:cs typeface="Times New Roman" panose="02020603050405020304" pitchFamily="18" charset="0"/>
              </a:rPr>
              <a:t>DISADVANTAGES OF EXISTING SYSTEM</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0"/>
          <p:cNvSpPr/>
          <p:nvPr/>
        </p:nvSpPr>
        <p:spPr>
          <a:xfrm>
            <a:off x="5214050" y="4473924"/>
            <a:ext cx="1773593" cy="2116901"/>
          </a:xfrm>
          <a:custGeom>
            <a:avLst/>
            <a:gdLst/>
            <a:ahLst/>
            <a:cxnLst/>
            <a:rect l="l" t="t" r="r" b="b"/>
            <a:pathLst>
              <a:path w="76022" h="90747" fill="none" extrusionOk="0">
                <a:moveTo>
                  <a:pt x="53307" y="90746"/>
                </a:moveTo>
                <a:lnTo>
                  <a:pt x="22715" y="90746"/>
                </a:lnTo>
                <a:lnTo>
                  <a:pt x="22715" y="90746"/>
                </a:lnTo>
                <a:lnTo>
                  <a:pt x="21574" y="90718"/>
                </a:lnTo>
                <a:lnTo>
                  <a:pt x="20405" y="90635"/>
                </a:lnTo>
                <a:lnTo>
                  <a:pt x="19291" y="90495"/>
                </a:lnTo>
                <a:lnTo>
                  <a:pt x="18150" y="90273"/>
                </a:lnTo>
                <a:lnTo>
                  <a:pt x="17064" y="90022"/>
                </a:lnTo>
                <a:lnTo>
                  <a:pt x="15979" y="89716"/>
                </a:lnTo>
                <a:lnTo>
                  <a:pt x="14949" y="89354"/>
                </a:lnTo>
                <a:lnTo>
                  <a:pt x="13919" y="88965"/>
                </a:lnTo>
                <a:lnTo>
                  <a:pt x="12889" y="88491"/>
                </a:lnTo>
                <a:lnTo>
                  <a:pt x="11915" y="87990"/>
                </a:lnTo>
                <a:lnTo>
                  <a:pt x="10968" y="87434"/>
                </a:lnTo>
                <a:lnTo>
                  <a:pt x="10050" y="86849"/>
                </a:lnTo>
                <a:lnTo>
                  <a:pt x="9159" y="86209"/>
                </a:lnTo>
                <a:lnTo>
                  <a:pt x="8296" y="85541"/>
                </a:lnTo>
                <a:lnTo>
                  <a:pt x="7489" y="84817"/>
                </a:lnTo>
                <a:lnTo>
                  <a:pt x="6681" y="84065"/>
                </a:lnTo>
                <a:lnTo>
                  <a:pt x="5930" y="83286"/>
                </a:lnTo>
                <a:lnTo>
                  <a:pt x="5206" y="82451"/>
                </a:lnTo>
                <a:lnTo>
                  <a:pt x="4538" y="81588"/>
                </a:lnTo>
                <a:lnTo>
                  <a:pt x="3898" y="80697"/>
                </a:lnTo>
                <a:lnTo>
                  <a:pt x="3313" y="79779"/>
                </a:lnTo>
                <a:lnTo>
                  <a:pt x="2756" y="78832"/>
                </a:lnTo>
                <a:lnTo>
                  <a:pt x="2255" y="77858"/>
                </a:lnTo>
                <a:lnTo>
                  <a:pt x="1810" y="76856"/>
                </a:lnTo>
                <a:lnTo>
                  <a:pt x="1393" y="75826"/>
                </a:lnTo>
                <a:lnTo>
                  <a:pt x="1031" y="74768"/>
                </a:lnTo>
                <a:lnTo>
                  <a:pt x="724" y="73682"/>
                </a:lnTo>
                <a:lnTo>
                  <a:pt x="474" y="72597"/>
                </a:lnTo>
                <a:lnTo>
                  <a:pt x="279" y="71483"/>
                </a:lnTo>
                <a:lnTo>
                  <a:pt x="140" y="70342"/>
                </a:lnTo>
                <a:lnTo>
                  <a:pt x="56" y="69201"/>
                </a:lnTo>
                <a:lnTo>
                  <a:pt x="1" y="68032"/>
                </a:lnTo>
                <a:lnTo>
                  <a:pt x="1" y="22715"/>
                </a:lnTo>
                <a:lnTo>
                  <a:pt x="1" y="22715"/>
                </a:lnTo>
                <a:lnTo>
                  <a:pt x="56" y="21546"/>
                </a:lnTo>
                <a:lnTo>
                  <a:pt x="140" y="20404"/>
                </a:lnTo>
                <a:lnTo>
                  <a:pt x="279" y="19263"/>
                </a:lnTo>
                <a:lnTo>
                  <a:pt x="474" y="18150"/>
                </a:lnTo>
                <a:lnTo>
                  <a:pt x="724" y="17064"/>
                </a:lnTo>
                <a:lnTo>
                  <a:pt x="1031" y="15978"/>
                </a:lnTo>
                <a:lnTo>
                  <a:pt x="1393" y="14921"/>
                </a:lnTo>
                <a:lnTo>
                  <a:pt x="1810" y="13891"/>
                </a:lnTo>
                <a:lnTo>
                  <a:pt x="2255" y="12888"/>
                </a:lnTo>
                <a:lnTo>
                  <a:pt x="2756" y="11914"/>
                </a:lnTo>
                <a:lnTo>
                  <a:pt x="3313" y="10968"/>
                </a:lnTo>
                <a:lnTo>
                  <a:pt x="3898" y="10049"/>
                </a:lnTo>
                <a:lnTo>
                  <a:pt x="4538" y="9158"/>
                </a:lnTo>
                <a:lnTo>
                  <a:pt x="5206" y="8296"/>
                </a:lnTo>
                <a:lnTo>
                  <a:pt x="5930" y="7460"/>
                </a:lnTo>
                <a:lnTo>
                  <a:pt x="6681" y="6681"/>
                </a:lnTo>
                <a:lnTo>
                  <a:pt x="7489" y="5929"/>
                </a:lnTo>
                <a:lnTo>
                  <a:pt x="8296" y="5206"/>
                </a:lnTo>
                <a:lnTo>
                  <a:pt x="9159" y="4538"/>
                </a:lnTo>
                <a:lnTo>
                  <a:pt x="10050" y="3897"/>
                </a:lnTo>
                <a:lnTo>
                  <a:pt x="10968" y="3313"/>
                </a:lnTo>
                <a:lnTo>
                  <a:pt x="11915" y="2756"/>
                </a:lnTo>
                <a:lnTo>
                  <a:pt x="12889" y="2255"/>
                </a:lnTo>
                <a:lnTo>
                  <a:pt x="13919" y="1782"/>
                </a:lnTo>
                <a:lnTo>
                  <a:pt x="14949" y="1392"/>
                </a:lnTo>
                <a:lnTo>
                  <a:pt x="15979" y="1030"/>
                </a:lnTo>
                <a:lnTo>
                  <a:pt x="17064" y="724"/>
                </a:lnTo>
                <a:lnTo>
                  <a:pt x="18150" y="474"/>
                </a:lnTo>
                <a:lnTo>
                  <a:pt x="19291" y="251"/>
                </a:lnTo>
                <a:lnTo>
                  <a:pt x="20405" y="112"/>
                </a:lnTo>
                <a:lnTo>
                  <a:pt x="21574" y="28"/>
                </a:lnTo>
                <a:lnTo>
                  <a:pt x="22715" y="0"/>
                </a:lnTo>
                <a:lnTo>
                  <a:pt x="53307" y="0"/>
                </a:lnTo>
                <a:lnTo>
                  <a:pt x="53307" y="0"/>
                </a:lnTo>
                <a:lnTo>
                  <a:pt x="54476" y="28"/>
                </a:lnTo>
                <a:lnTo>
                  <a:pt x="55617" y="112"/>
                </a:lnTo>
                <a:lnTo>
                  <a:pt x="56758" y="251"/>
                </a:lnTo>
                <a:lnTo>
                  <a:pt x="57872" y="474"/>
                </a:lnTo>
                <a:lnTo>
                  <a:pt x="58958" y="724"/>
                </a:lnTo>
                <a:lnTo>
                  <a:pt x="60043" y="1030"/>
                </a:lnTo>
                <a:lnTo>
                  <a:pt x="61101" y="1392"/>
                </a:lnTo>
                <a:lnTo>
                  <a:pt x="62131" y="1782"/>
                </a:lnTo>
                <a:lnTo>
                  <a:pt x="63133" y="2255"/>
                </a:lnTo>
                <a:lnTo>
                  <a:pt x="64107" y="2756"/>
                </a:lnTo>
                <a:lnTo>
                  <a:pt x="65054" y="3313"/>
                </a:lnTo>
                <a:lnTo>
                  <a:pt x="65972" y="3897"/>
                </a:lnTo>
                <a:lnTo>
                  <a:pt x="66863" y="4538"/>
                </a:lnTo>
                <a:lnTo>
                  <a:pt x="67726" y="5206"/>
                </a:lnTo>
                <a:lnTo>
                  <a:pt x="68561" y="5929"/>
                </a:lnTo>
                <a:lnTo>
                  <a:pt x="69340" y="6681"/>
                </a:lnTo>
                <a:lnTo>
                  <a:pt x="70092" y="7460"/>
                </a:lnTo>
                <a:lnTo>
                  <a:pt x="70816" y="8296"/>
                </a:lnTo>
                <a:lnTo>
                  <a:pt x="71484" y="9158"/>
                </a:lnTo>
                <a:lnTo>
                  <a:pt x="72124" y="10049"/>
                </a:lnTo>
                <a:lnTo>
                  <a:pt x="72709" y="10968"/>
                </a:lnTo>
                <a:lnTo>
                  <a:pt x="73265" y="11914"/>
                </a:lnTo>
                <a:lnTo>
                  <a:pt x="73766" y="12888"/>
                </a:lnTo>
                <a:lnTo>
                  <a:pt x="74240" y="13891"/>
                </a:lnTo>
                <a:lnTo>
                  <a:pt x="74629" y="14921"/>
                </a:lnTo>
                <a:lnTo>
                  <a:pt x="74991" y="15978"/>
                </a:lnTo>
                <a:lnTo>
                  <a:pt x="75297" y="17064"/>
                </a:lnTo>
                <a:lnTo>
                  <a:pt x="75548" y="18150"/>
                </a:lnTo>
                <a:lnTo>
                  <a:pt x="75770" y="19263"/>
                </a:lnTo>
                <a:lnTo>
                  <a:pt x="75910" y="20404"/>
                </a:lnTo>
                <a:lnTo>
                  <a:pt x="75993" y="21546"/>
                </a:lnTo>
                <a:lnTo>
                  <a:pt x="76021" y="22715"/>
                </a:lnTo>
                <a:lnTo>
                  <a:pt x="76021" y="68032"/>
                </a:lnTo>
                <a:lnTo>
                  <a:pt x="76021" y="68032"/>
                </a:lnTo>
                <a:lnTo>
                  <a:pt x="75993" y="69201"/>
                </a:lnTo>
                <a:lnTo>
                  <a:pt x="75910" y="70342"/>
                </a:lnTo>
                <a:lnTo>
                  <a:pt x="75770" y="71483"/>
                </a:lnTo>
                <a:lnTo>
                  <a:pt x="75548" y="72597"/>
                </a:lnTo>
                <a:lnTo>
                  <a:pt x="75297" y="73682"/>
                </a:lnTo>
                <a:lnTo>
                  <a:pt x="74991" y="74768"/>
                </a:lnTo>
                <a:lnTo>
                  <a:pt x="74629" y="75826"/>
                </a:lnTo>
                <a:lnTo>
                  <a:pt x="74240" y="76856"/>
                </a:lnTo>
                <a:lnTo>
                  <a:pt x="73766" y="77858"/>
                </a:lnTo>
                <a:lnTo>
                  <a:pt x="73265" y="78832"/>
                </a:lnTo>
                <a:lnTo>
                  <a:pt x="72709" y="79779"/>
                </a:lnTo>
                <a:lnTo>
                  <a:pt x="72124" y="80697"/>
                </a:lnTo>
                <a:lnTo>
                  <a:pt x="71484" y="81588"/>
                </a:lnTo>
                <a:lnTo>
                  <a:pt x="70816" y="82451"/>
                </a:lnTo>
                <a:lnTo>
                  <a:pt x="70092" y="83286"/>
                </a:lnTo>
                <a:lnTo>
                  <a:pt x="69340" y="84065"/>
                </a:lnTo>
                <a:lnTo>
                  <a:pt x="68561" y="84817"/>
                </a:lnTo>
                <a:lnTo>
                  <a:pt x="67726" y="85541"/>
                </a:lnTo>
                <a:lnTo>
                  <a:pt x="66863" y="86209"/>
                </a:lnTo>
                <a:lnTo>
                  <a:pt x="65972" y="86849"/>
                </a:lnTo>
                <a:lnTo>
                  <a:pt x="65054" y="87434"/>
                </a:lnTo>
                <a:lnTo>
                  <a:pt x="64107" y="87990"/>
                </a:lnTo>
                <a:lnTo>
                  <a:pt x="63133" y="88491"/>
                </a:lnTo>
                <a:lnTo>
                  <a:pt x="62131" y="88965"/>
                </a:lnTo>
                <a:lnTo>
                  <a:pt x="61101" y="89354"/>
                </a:lnTo>
                <a:lnTo>
                  <a:pt x="60043" y="89716"/>
                </a:lnTo>
                <a:lnTo>
                  <a:pt x="58958" y="90022"/>
                </a:lnTo>
                <a:lnTo>
                  <a:pt x="57872" y="90273"/>
                </a:lnTo>
                <a:lnTo>
                  <a:pt x="56758" y="90495"/>
                </a:lnTo>
                <a:lnTo>
                  <a:pt x="55617" y="90635"/>
                </a:lnTo>
                <a:lnTo>
                  <a:pt x="54476" y="90718"/>
                </a:lnTo>
                <a:lnTo>
                  <a:pt x="53307" y="90746"/>
                </a:lnTo>
                <a:lnTo>
                  <a:pt x="53307" y="90746"/>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415" name="Google Shape;415;p50"/>
          <p:cNvGrpSpPr/>
          <p:nvPr/>
        </p:nvGrpSpPr>
        <p:grpSpPr>
          <a:xfrm>
            <a:off x="7648421" y="1288783"/>
            <a:ext cx="1290179" cy="2640983"/>
            <a:chOff x="8442919" y="4922723"/>
            <a:chExt cx="635650" cy="1301169"/>
          </a:xfrm>
        </p:grpSpPr>
        <p:sp>
          <p:nvSpPr>
            <p:cNvPr id="416" name="Google Shape;416;p50"/>
            <p:cNvSpPr/>
            <p:nvPr/>
          </p:nvSpPr>
          <p:spPr>
            <a:xfrm>
              <a:off x="8649904" y="4922723"/>
              <a:ext cx="383075" cy="344331"/>
            </a:xfrm>
            <a:custGeom>
              <a:avLst/>
              <a:gdLst/>
              <a:ahLst/>
              <a:cxnLst/>
              <a:rect l="l" t="t" r="r" b="b"/>
              <a:pathLst>
                <a:path w="383075" h="344331" extrusionOk="0">
                  <a:moveTo>
                    <a:pt x="367183" y="149320"/>
                  </a:moveTo>
                  <a:cubicBezTo>
                    <a:pt x="356607" y="137541"/>
                    <a:pt x="343710" y="126363"/>
                    <a:pt x="340228" y="110929"/>
                  </a:cubicBezTo>
                  <a:cubicBezTo>
                    <a:pt x="337046" y="96743"/>
                    <a:pt x="342334" y="80836"/>
                    <a:pt x="335112" y="67939"/>
                  </a:cubicBezTo>
                  <a:cubicBezTo>
                    <a:pt x="326170" y="52419"/>
                    <a:pt x="303256" y="50743"/>
                    <a:pt x="292465" y="36384"/>
                  </a:cubicBezTo>
                  <a:cubicBezTo>
                    <a:pt x="287220" y="29462"/>
                    <a:pt x="285544" y="20391"/>
                    <a:pt x="280385" y="13427"/>
                  </a:cubicBezTo>
                  <a:cubicBezTo>
                    <a:pt x="271787" y="1561"/>
                    <a:pt x="254848" y="-1362"/>
                    <a:pt x="240146" y="529"/>
                  </a:cubicBezTo>
                  <a:cubicBezTo>
                    <a:pt x="225443" y="2421"/>
                    <a:pt x="211428" y="7752"/>
                    <a:pt x="196682" y="9128"/>
                  </a:cubicBezTo>
                  <a:cubicBezTo>
                    <a:pt x="176476" y="10804"/>
                    <a:pt x="155540" y="4528"/>
                    <a:pt x="136194" y="10589"/>
                  </a:cubicBezTo>
                  <a:cubicBezTo>
                    <a:pt x="114699" y="17253"/>
                    <a:pt x="102017" y="36384"/>
                    <a:pt x="88302" y="54956"/>
                  </a:cubicBezTo>
                  <a:lnTo>
                    <a:pt x="70418" y="76451"/>
                  </a:lnTo>
                  <a:cubicBezTo>
                    <a:pt x="66764" y="80148"/>
                    <a:pt x="62766" y="83501"/>
                    <a:pt x="58467" y="86468"/>
                  </a:cubicBezTo>
                  <a:cubicBezTo>
                    <a:pt x="50901" y="91498"/>
                    <a:pt x="42174" y="95066"/>
                    <a:pt x="35682" y="101429"/>
                  </a:cubicBezTo>
                  <a:cubicBezTo>
                    <a:pt x="22226" y="115917"/>
                    <a:pt x="23086" y="138530"/>
                    <a:pt x="37574" y="151986"/>
                  </a:cubicBezTo>
                  <a:cubicBezTo>
                    <a:pt x="37961" y="152330"/>
                    <a:pt x="38347" y="152674"/>
                    <a:pt x="38734" y="153018"/>
                  </a:cubicBezTo>
                  <a:cubicBezTo>
                    <a:pt x="22871" y="158692"/>
                    <a:pt x="12596" y="174126"/>
                    <a:pt x="13456" y="190935"/>
                  </a:cubicBezTo>
                  <a:cubicBezTo>
                    <a:pt x="14832" y="199791"/>
                    <a:pt x="17282" y="208475"/>
                    <a:pt x="20721" y="216730"/>
                  </a:cubicBezTo>
                  <a:cubicBezTo>
                    <a:pt x="23516" y="225328"/>
                    <a:pt x="25278" y="234786"/>
                    <a:pt x="21796" y="243083"/>
                  </a:cubicBezTo>
                  <a:cubicBezTo>
                    <a:pt x="18314" y="251380"/>
                    <a:pt x="7867" y="257184"/>
                    <a:pt x="0" y="252842"/>
                  </a:cubicBezTo>
                  <a:cubicBezTo>
                    <a:pt x="3052" y="264621"/>
                    <a:pt x="11264" y="274380"/>
                    <a:pt x="22312" y="279410"/>
                  </a:cubicBezTo>
                  <a:cubicBezTo>
                    <a:pt x="18056" y="283838"/>
                    <a:pt x="12295" y="286460"/>
                    <a:pt x="6190" y="286804"/>
                  </a:cubicBezTo>
                  <a:cubicBezTo>
                    <a:pt x="23128" y="325109"/>
                    <a:pt x="68054" y="344713"/>
                    <a:pt x="109927" y="344326"/>
                  </a:cubicBezTo>
                  <a:cubicBezTo>
                    <a:pt x="151800" y="343939"/>
                    <a:pt x="191609" y="327473"/>
                    <a:pt x="230301" y="311309"/>
                  </a:cubicBezTo>
                  <a:lnTo>
                    <a:pt x="342592" y="280356"/>
                  </a:lnTo>
                  <a:cubicBezTo>
                    <a:pt x="352480" y="277948"/>
                    <a:pt x="356392" y="265868"/>
                    <a:pt x="356092" y="255722"/>
                  </a:cubicBezTo>
                  <a:cubicBezTo>
                    <a:pt x="355790" y="245576"/>
                    <a:pt x="353082" y="235044"/>
                    <a:pt x="356564" y="225629"/>
                  </a:cubicBezTo>
                  <a:cubicBezTo>
                    <a:pt x="361379" y="212732"/>
                    <a:pt x="376383" y="205423"/>
                    <a:pt x="381370" y="192440"/>
                  </a:cubicBezTo>
                  <a:cubicBezTo>
                    <a:pt x="387002" y="177350"/>
                    <a:pt x="377759" y="161100"/>
                    <a:pt x="367183" y="149320"/>
                  </a:cubicBezTo>
                  <a:lnTo>
                    <a:pt x="367183" y="14932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17" name="Google Shape;417;p50"/>
            <p:cNvSpPr/>
            <p:nvPr/>
          </p:nvSpPr>
          <p:spPr>
            <a:xfrm>
              <a:off x="8745681" y="4951111"/>
              <a:ext cx="227053" cy="435871"/>
            </a:xfrm>
            <a:custGeom>
              <a:avLst/>
              <a:gdLst/>
              <a:ahLst/>
              <a:cxnLst/>
              <a:rect l="l" t="t" r="r" b="b"/>
              <a:pathLst>
                <a:path w="227053" h="435871" extrusionOk="0">
                  <a:moveTo>
                    <a:pt x="109503" y="258"/>
                  </a:moveTo>
                  <a:lnTo>
                    <a:pt x="103312" y="0"/>
                  </a:lnTo>
                  <a:cubicBezTo>
                    <a:pt x="36203" y="1032"/>
                    <a:pt x="-382" y="58596"/>
                    <a:pt x="2499" y="125619"/>
                  </a:cubicBezTo>
                  <a:lnTo>
                    <a:pt x="5" y="356479"/>
                  </a:lnTo>
                  <a:cubicBezTo>
                    <a:pt x="-468" y="398265"/>
                    <a:pt x="31861" y="433088"/>
                    <a:pt x="73562" y="435710"/>
                  </a:cubicBezTo>
                  <a:lnTo>
                    <a:pt x="73562" y="435710"/>
                  </a:lnTo>
                  <a:cubicBezTo>
                    <a:pt x="116811" y="438462"/>
                    <a:pt x="154127" y="405617"/>
                    <a:pt x="156878" y="362368"/>
                  </a:cubicBezTo>
                  <a:cubicBezTo>
                    <a:pt x="156878" y="361938"/>
                    <a:pt x="156921" y="361508"/>
                    <a:pt x="156964" y="361079"/>
                  </a:cubicBezTo>
                  <a:cubicBezTo>
                    <a:pt x="157566" y="348955"/>
                    <a:pt x="157996" y="340443"/>
                    <a:pt x="158039" y="340443"/>
                  </a:cubicBezTo>
                  <a:cubicBezTo>
                    <a:pt x="158082" y="340443"/>
                    <a:pt x="222783" y="333220"/>
                    <a:pt x="226351" y="268950"/>
                  </a:cubicBezTo>
                  <a:cubicBezTo>
                    <a:pt x="228071" y="237910"/>
                    <a:pt x="226351" y="173682"/>
                    <a:pt x="224202" y="115559"/>
                  </a:cubicBezTo>
                  <a:cubicBezTo>
                    <a:pt x="221880" y="53093"/>
                    <a:pt x="171925" y="2923"/>
                    <a:pt x="109503" y="258"/>
                  </a:cubicBezTo>
                  <a:lnTo>
                    <a:pt x="109503" y="258"/>
                  </a:lnTo>
                  <a:close/>
                </a:path>
              </a:pathLst>
            </a:custGeom>
            <a:solidFill>
              <a:srgbClr val="FFBE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18" name="Google Shape;418;p50"/>
            <p:cNvSpPr/>
            <p:nvPr/>
          </p:nvSpPr>
          <p:spPr>
            <a:xfrm>
              <a:off x="8821049" y="5263223"/>
              <a:ext cx="82670" cy="44893"/>
            </a:xfrm>
            <a:custGeom>
              <a:avLst/>
              <a:gdLst/>
              <a:ahLst/>
              <a:cxnLst/>
              <a:rect l="l" t="t" r="r" b="b"/>
              <a:pathLst>
                <a:path w="82670" h="44893" extrusionOk="0">
                  <a:moveTo>
                    <a:pt x="82671" y="28331"/>
                  </a:moveTo>
                  <a:cubicBezTo>
                    <a:pt x="52964" y="26998"/>
                    <a:pt x="24290" y="17153"/>
                    <a:pt x="0" y="0"/>
                  </a:cubicBezTo>
                  <a:cubicBezTo>
                    <a:pt x="0" y="0"/>
                    <a:pt x="17196" y="47806"/>
                    <a:pt x="81682" y="44753"/>
                  </a:cubicBezTo>
                  <a:lnTo>
                    <a:pt x="82671" y="28331"/>
                  </a:lnTo>
                  <a:lnTo>
                    <a:pt x="82671" y="28331"/>
                  </a:lnTo>
                  <a:close/>
                </a:path>
              </a:pathLst>
            </a:custGeom>
            <a:solidFill>
              <a:srgbClr val="EB99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19" name="Google Shape;419;p50"/>
            <p:cNvSpPr/>
            <p:nvPr/>
          </p:nvSpPr>
          <p:spPr>
            <a:xfrm>
              <a:off x="8924570" y="5109514"/>
              <a:ext cx="18357" cy="17532"/>
            </a:xfrm>
            <a:custGeom>
              <a:avLst/>
              <a:gdLst/>
              <a:ahLst/>
              <a:cxnLst/>
              <a:rect l="l" t="t" r="r" b="b"/>
              <a:pathLst>
                <a:path w="18357" h="17532" extrusionOk="0">
                  <a:moveTo>
                    <a:pt x="18357" y="8616"/>
                  </a:moveTo>
                  <a:cubicBezTo>
                    <a:pt x="18185" y="13602"/>
                    <a:pt x="14101" y="17558"/>
                    <a:pt x="9114" y="17515"/>
                  </a:cubicBezTo>
                  <a:cubicBezTo>
                    <a:pt x="4385" y="17816"/>
                    <a:pt x="301" y="14204"/>
                    <a:pt x="0" y="9432"/>
                  </a:cubicBezTo>
                  <a:lnTo>
                    <a:pt x="0" y="8917"/>
                  </a:lnTo>
                  <a:cubicBezTo>
                    <a:pt x="172" y="3930"/>
                    <a:pt x="4256" y="-26"/>
                    <a:pt x="9243" y="18"/>
                  </a:cubicBezTo>
                  <a:cubicBezTo>
                    <a:pt x="13972" y="-283"/>
                    <a:pt x="18056" y="3328"/>
                    <a:pt x="18357" y="8100"/>
                  </a:cubicBezTo>
                  <a:lnTo>
                    <a:pt x="18357" y="8616"/>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20" name="Google Shape;420;p50"/>
            <p:cNvSpPr/>
            <p:nvPr/>
          </p:nvSpPr>
          <p:spPr>
            <a:xfrm>
              <a:off x="8918740" y="5082330"/>
              <a:ext cx="36424" cy="10596"/>
            </a:xfrm>
            <a:custGeom>
              <a:avLst/>
              <a:gdLst/>
              <a:ahLst/>
              <a:cxnLst/>
              <a:rect l="l" t="t" r="r" b="b"/>
              <a:pathLst>
                <a:path w="36424" h="10596" extrusionOk="0">
                  <a:moveTo>
                    <a:pt x="36268" y="10435"/>
                  </a:moveTo>
                  <a:cubicBezTo>
                    <a:pt x="35064" y="11596"/>
                    <a:pt x="28357" y="6136"/>
                    <a:pt x="18470" y="5749"/>
                  </a:cubicBezTo>
                  <a:cubicBezTo>
                    <a:pt x="8581" y="5362"/>
                    <a:pt x="1273" y="10048"/>
                    <a:pt x="112" y="8716"/>
                  </a:cubicBezTo>
                  <a:cubicBezTo>
                    <a:pt x="-403" y="8157"/>
                    <a:pt x="843" y="6050"/>
                    <a:pt x="4111" y="3901"/>
                  </a:cubicBezTo>
                  <a:cubicBezTo>
                    <a:pt x="8495" y="1106"/>
                    <a:pt x="13655" y="-226"/>
                    <a:pt x="18856" y="31"/>
                  </a:cubicBezTo>
                  <a:cubicBezTo>
                    <a:pt x="24015" y="246"/>
                    <a:pt x="28916" y="2095"/>
                    <a:pt x="32957" y="5276"/>
                  </a:cubicBezTo>
                  <a:cubicBezTo>
                    <a:pt x="35923" y="7727"/>
                    <a:pt x="36827" y="9747"/>
                    <a:pt x="36268" y="10435"/>
                  </a:cubicBezTo>
                  <a:lnTo>
                    <a:pt x="36268" y="10435"/>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21" name="Google Shape;421;p50"/>
            <p:cNvSpPr/>
            <p:nvPr/>
          </p:nvSpPr>
          <p:spPr>
            <a:xfrm>
              <a:off x="8830765" y="5109557"/>
              <a:ext cx="18400" cy="17474"/>
            </a:xfrm>
            <a:custGeom>
              <a:avLst/>
              <a:gdLst/>
              <a:ahLst/>
              <a:cxnLst/>
              <a:rect l="l" t="t" r="r" b="b"/>
              <a:pathLst>
                <a:path w="18400" h="17474" extrusionOk="0">
                  <a:moveTo>
                    <a:pt x="18400" y="8573"/>
                  </a:moveTo>
                  <a:cubicBezTo>
                    <a:pt x="18228" y="13559"/>
                    <a:pt x="14101" y="17515"/>
                    <a:pt x="9114" y="17472"/>
                  </a:cubicBezTo>
                  <a:cubicBezTo>
                    <a:pt x="4213" y="17601"/>
                    <a:pt x="129" y="13775"/>
                    <a:pt x="0" y="8874"/>
                  </a:cubicBezTo>
                  <a:lnTo>
                    <a:pt x="0" y="8874"/>
                  </a:lnTo>
                  <a:cubicBezTo>
                    <a:pt x="215" y="3887"/>
                    <a:pt x="4299" y="-26"/>
                    <a:pt x="9286" y="18"/>
                  </a:cubicBezTo>
                  <a:cubicBezTo>
                    <a:pt x="14015" y="-283"/>
                    <a:pt x="18099" y="3328"/>
                    <a:pt x="18400" y="8100"/>
                  </a:cubicBezTo>
                  <a:lnTo>
                    <a:pt x="18400" y="8573"/>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22" name="Google Shape;422;p50"/>
            <p:cNvSpPr/>
            <p:nvPr/>
          </p:nvSpPr>
          <p:spPr>
            <a:xfrm>
              <a:off x="8821754" y="5082202"/>
              <a:ext cx="36439" cy="10628"/>
            </a:xfrm>
            <a:custGeom>
              <a:avLst/>
              <a:gdLst/>
              <a:ahLst/>
              <a:cxnLst/>
              <a:rect l="l" t="t" r="r" b="b"/>
              <a:pathLst>
                <a:path w="36439" h="10628" extrusionOk="0">
                  <a:moveTo>
                    <a:pt x="36267" y="10477"/>
                  </a:moveTo>
                  <a:cubicBezTo>
                    <a:pt x="35064" y="11595"/>
                    <a:pt x="28314" y="6178"/>
                    <a:pt x="18469" y="5748"/>
                  </a:cubicBezTo>
                  <a:cubicBezTo>
                    <a:pt x="8625" y="5318"/>
                    <a:pt x="1273" y="10047"/>
                    <a:pt x="113" y="8758"/>
                  </a:cubicBezTo>
                  <a:cubicBezTo>
                    <a:pt x="-404" y="8199"/>
                    <a:pt x="843" y="6049"/>
                    <a:pt x="4110" y="3900"/>
                  </a:cubicBezTo>
                  <a:cubicBezTo>
                    <a:pt x="8539" y="1148"/>
                    <a:pt x="13654" y="-227"/>
                    <a:pt x="18856" y="31"/>
                  </a:cubicBezTo>
                  <a:cubicBezTo>
                    <a:pt x="24015" y="246"/>
                    <a:pt x="28959" y="2094"/>
                    <a:pt x="33000" y="5275"/>
                  </a:cubicBezTo>
                  <a:cubicBezTo>
                    <a:pt x="35924" y="7726"/>
                    <a:pt x="36869" y="9918"/>
                    <a:pt x="36267" y="10477"/>
                  </a:cubicBezTo>
                  <a:lnTo>
                    <a:pt x="36267" y="10477"/>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23" name="Google Shape;423;p50"/>
            <p:cNvSpPr/>
            <p:nvPr/>
          </p:nvSpPr>
          <p:spPr>
            <a:xfrm>
              <a:off x="8889108" y="5087603"/>
              <a:ext cx="26501" cy="83226"/>
            </a:xfrm>
            <a:custGeom>
              <a:avLst/>
              <a:gdLst/>
              <a:ahLst/>
              <a:cxnLst/>
              <a:rect l="l" t="t" r="r" b="b"/>
              <a:pathLst>
                <a:path w="26501" h="83226" extrusionOk="0">
                  <a:moveTo>
                    <a:pt x="1113" y="82503"/>
                  </a:moveTo>
                  <a:cubicBezTo>
                    <a:pt x="6401" y="81127"/>
                    <a:pt x="11818" y="80396"/>
                    <a:pt x="17278" y="80310"/>
                  </a:cubicBezTo>
                  <a:cubicBezTo>
                    <a:pt x="19815" y="80310"/>
                    <a:pt x="22222" y="79752"/>
                    <a:pt x="22738" y="78075"/>
                  </a:cubicBezTo>
                  <a:cubicBezTo>
                    <a:pt x="23039" y="75453"/>
                    <a:pt x="22565" y="72830"/>
                    <a:pt x="21362" y="70508"/>
                  </a:cubicBezTo>
                  <a:lnTo>
                    <a:pt x="14741" y="50948"/>
                  </a:lnTo>
                  <a:cubicBezTo>
                    <a:pt x="5541" y="23176"/>
                    <a:pt x="-993" y="348"/>
                    <a:pt x="124" y="4"/>
                  </a:cubicBezTo>
                  <a:cubicBezTo>
                    <a:pt x="1242" y="-340"/>
                    <a:pt x="9625" y="21886"/>
                    <a:pt x="18782" y="49658"/>
                  </a:cubicBezTo>
                  <a:cubicBezTo>
                    <a:pt x="21018" y="56537"/>
                    <a:pt x="23124" y="63071"/>
                    <a:pt x="25102" y="69305"/>
                  </a:cubicBezTo>
                  <a:cubicBezTo>
                    <a:pt x="26564" y="72400"/>
                    <a:pt x="26908" y="75968"/>
                    <a:pt x="26005" y="79279"/>
                  </a:cubicBezTo>
                  <a:cubicBezTo>
                    <a:pt x="25188" y="81041"/>
                    <a:pt x="23597" y="82331"/>
                    <a:pt x="21706" y="82804"/>
                  </a:cubicBezTo>
                  <a:cubicBezTo>
                    <a:pt x="20287" y="83105"/>
                    <a:pt x="18868" y="83234"/>
                    <a:pt x="17407" y="83191"/>
                  </a:cubicBezTo>
                  <a:cubicBezTo>
                    <a:pt x="7347" y="83320"/>
                    <a:pt x="1113" y="83105"/>
                    <a:pt x="1113" y="82503"/>
                  </a:cubicBezTo>
                  <a:lnTo>
                    <a:pt x="1113" y="82503"/>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24" name="Google Shape;424;p50"/>
            <p:cNvSpPr/>
            <p:nvPr/>
          </p:nvSpPr>
          <p:spPr>
            <a:xfrm>
              <a:off x="8858795" y="5175692"/>
              <a:ext cx="32414" cy="29239"/>
            </a:xfrm>
            <a:custGeom>
              <a:avLst/>
              <a:gdLst/>
              <a:ahLst/>
              <a:cxnLst/>
              <a:rect l="l" t="t" r="r" b="b"/>
              <a:pathLst>
                <a:path w="32414" h="29239" extrusionOk="0">
                  <a:moveTo>
                    <a:pt x="2063" y="2"/>
                  </a:moveTo>
                  <a:cubicBezTo>
                    <a:pt x="3654" y="2"/>
                    <a:pt x="3224" y="10707"/>
                    <a:pt x="12080" y="18746"/>
                  </a:cubicBezTo>
                  <a:cubicBezTo>
                    <a:pt x="20936" y="26785"/>
                    <a:pt x="32372" y="26054"/>
                    <a:pt x="32415" y="27344"/>
                  </a:cubicBezTo>
                  <a:cubicBezTo>
                    <a:pt x="32415" y="28032"/>
                    <a:pt x="29792" y="29322"/>
                    <a:pt x="24934" y="29236"/>
                  </a:cubicBezTo>
                  <a:cubicBezTo>
                    <a:pt x="18572" y="29107"/>
                    <a:pt x="12467" y="26699"/>
                    <a:pt x="7738" y="22486"/>
                  </a:cubicBezTo>
                  <a:cubicBezTo>
                    <a:pt x="3224" y="18488"/>
                    <a:pt x="430" y="12856"/>
                    <a:pt x="0" y="6838"/>
                  </a:cubicBezTo>
                  <a:cubicBezTo>
                    <a:pt x="0" y="2410"/>
                    <a:pt x="1289" y="-84"/>
                    <a:pt x="2063" y="2"/>
                  </a:cubicBezTo>
                  <a:lnTo>
                    <a:pt x="2063" y="2"/>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25" name="Google Shape;425;p50"/>
            <p:cNvSpPr/>
            <p:nvPr/>
          </p:nvSpPr>
          <p:spPr>
            <a:xfrm>
              <a:off x="8813825" y="5044197"/>
              <a:ext cx="45403" cy="12330"/>
            </a:xfrm>
            <a:custGeom>
              <a:avLst/>
              <a:gdLst/>
              <a:ahLst/>
              <a:cxnLst/>
              <a:rect l="l" t="t" r="r" b="b"/>
              <a:pathLst>
                <a:path w="45403" h="12330" extrusionOk="0">
                  <a:moveTo>
                    <a:pt x="45314" y="8286"/>
                  </a:moveTo>
                  <a:cubicBezTo>
                    <a:pt x="44196" y="10952"/>
                    <a:pt x="34394" y="9232"/>
                    <a:pt x="22743" y="10135"/>
                  </a:cubicBezTo>
                  <a:cubicBezTo>
                    <a:pt x="11093" y="11038"/>
                    <a:pt x="1549" y="13789"/>
                    <a:pt x="130" y="11339"/>
                  </a:cubicBezTo>
                  <a:cubicBezTo>
                    <a:pt x="-515" y="10135"/>
                    <a:pt x="1248" y="7685"/>
                    <a:pt x="5117" y="5234"/>
                  </a:cubicBezTo>
                  <a:cubicBezTo>
                    <a:pt x="10276" y="2225"/>
                    <a:pt x="16080" y="462"/>
                    <a:pt x="22055" y="118"/>
                  </a:cubicBezTo>
                  <a:cubicBezTo>
                    <a:pt x="28031" y="-355"/>
                    <a:pt x="34007" y="591"/>
                    <a:pt x="39510" y="2956"/>
                  </a:cubicBezTo>
                  <a:cubicBezTo>
                    <a:pt x="43809" y="4890"/>
                    <a:pt x="45872" y="7040"/>
                    <a:pt x="45314" y="8286"/>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26" name="Google Shape;426;p50"/>
            <p:cNvSpPr/>
            <p:nvPr/>
          </p:nvSpPr>
          <p:spPr>
            <a:xfrm>
              <a:off x="8918767" y="5048722"/>
              <a:ext cx="33870" cy="11862"/>
            </a:xfrm>
            <a:custGeom>
              <a:avLst/>
              <a:gdLst/>
              <a:ahLst/>
              <a:cxnLst/>
              <a:rect l="l" t="t" r="r" b="b"/>
              <a:pathLst>
                <a:path w="33870" h="11862" extrusionOk="0">
                  <a:moveTo>
                    <a:pt x="33576" y="11026"/>
                  </a:moveTo>
                  <a:cubicBezTo>
                    <a:pt x="31727" y="13175"/>
                    <a:pt x="24978" y="10553"/>
                    <a:pt x="16852" y="10123"/>
                  </a:cubicBezTo>
                  <a:cubicBezTo>
                    <a:pt x="8727" y="9693"/>
                    <a:pt x="1633" y="10983"/>
                    <a:pt x="172" y="8575"/>
                  </a:cubicBezTo>
                  <a:cubicBezTo>
                    <a:pt x="-473" y="7372"/>
                    <a:pt x="688" y="5179"/>
                    <a:pt x="3826" y="3201"/>
                  </a:cubicBezTo>
                  <a:cubicBezTo>
                    <a:pt x="7953" y="751"/>
                    <a:pt x="12768" y="-367"/>
                    <a:pt x="17583" y="106"/>
                  </a:cubicBezTo>
                  <a:cubicBezTo>
                    <a:pt x="22398" y="407"/>
                    <a:pt x="26998" y="2170"/>
                    <a:pt x="30738" y="5179"/>
                  </a:cubicBezTo>
                  <a:cubicBezTo>
                    <a:pt x="33533" y="7630"/>
                    <a:pt x="34392" y="9951"/>
                    <a:pt x="33576" y="11026"/>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27" name="Google Shape;427;p50"/>
            <p:cNvSpPr/>
            <p:nvPr/>
          </p:nvSpPr>
          <p:spPr>
            <a:xfrm>
              <a:off x="8707292" y="5121949"/>
              <a:ext cx="44112" cy="67389"/>
            </a:xfrm>
            <a:custGeom>
              <a:avLst/>
              <a:gdLst/>
              <a:ahLst/>
              <a:cxnLst/>
              <a:rect l="l" t="t" r="r" b="b"/>
              <a:pathLst>
                <a:path w="44112" h="67389" extrusionOk="0">
                  <a:moveTo>
                    <a:pt x="44112" y="2672"/>
                  </a:moveTo>
                  <a:cubicBezTo>
                    <a:pt x="43037" y="2156"/>
                    <a:pt x="477" y="-12289"/>
                    <a:pt x="4" y="31734"/>
                  </a:cubicBezTo>
                  <a:cubicBezTo>
                    <a:pt x="-469" y="75756"/>
                    <a:pt x="43811" y="67158"/>
                    <a:pt x="43897" y="65868"/>
                  </a:cubicBezTo>
                  <a:cubicBezTo>
                    <a:pt x="43983" y="64578"/>
                    <a:pt x="44112" y="2672"/>
                    <a:pt x="44112" y="2672"/>
                  </a:cubicBezTo>
                  <a:close/>
                </a:path>
              </a:pathLst>
            </a:custGeom>
            <a:solidFill>
              <a:srgbClr val="FFBE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28" name="Google Shape;428;p50"/>
            <p:cNvSpPr/>
            <p:nvPr/>
          </p:nvSpPr>
          <p:spPr>
            <a:xfrm>
              <a:off x="8718382" y="5135877"/>
              <a:ext cx="19595" cy="38545"/>
            </a:xfrm>
            <a:custGeom>
              <a:avLst/>
              <a:gdLst/>
              <a:ahLst/>
              <a:cxnLst/>
              <a:rect l="l" t="t" r="r" b="b"/>
              <a:pathLst>
                <a:path w="19595" h="38545" extrusionOk="0">
                  <a:moveTo>
                    <a:pt x="19566" y="35088"/>
                  </a:moveTo>
                  <a:cubicBezTo>
                    <a:pt x="19566" y="35088"/>
                    <a:pt x="18792" y="35604"/>
                    <a:pt x="17460" y="36206"/>
                  </a:cubicBezTo>
                  <a:cubicBezTo>
                    <a:pt x="15611" y="36937"/>
                    <a:pt x="13591" y="36937"/>
                    <a:pt x="11742" y="36206"/>
                  </a:cubicBezTo>
                  <a:cubicBezTo>
                    <a:pt x="7099" y="34444"/>
                    <a:pt x="3144" y="27006"/>
                    <a:pt x="3144" y="19010"/>
                  </a:cubicBezTo>
                  <a:cubicBezTo>
                    <a:pt x="3058" y="15227"/>
                    <a:pt x="3832" y="11487"/>
                    <a:pt x="5422" y="8047"/>
                  </a:cubicBezTo>
                  <a:cubicBezTo>
                    <a:pt x="6282" y="5253"/>
                    <a:pt x="8431" y="3061"/>
                    <a:pt x="11226" y="2201"/>
                  </a:cubicBezTo>
                  <a:cubicBezTo>
                    <a:pt x="13075" y="1728"/>
                    <a:pt x="14966" y="2631"/>
                    <a:pt x="15740" y="4350"/>
                  </a:cubicBezTo>
                  <a:cubicBezTo>
                    <a:pt x="16342" y="5597"/>
                    <a:pt x="16041" y="6500"/>
                    <a:pt x="16256" y="6543"/>
                  </a:cubicBezTo>
                  <a:cubicBezTo>
                    <a:pt x="16471" y="6586"/>
                    <a:pt x="17202" y="5855"/>
                    <a:pt x="16901" y="4006"/>
                  </a:cubicBezTo>
                  <a:cubicBezTo>
                    <a:pt x="16686" y="2932"/>
                    <a:pt x="16041" y="1943"/>
                    <a:pt x="15181" y="1255"/>
                  </a:cubicBezTo>
                  <a:cubicBezTo>
                    <a:pt x="13977" y="309"/>
                    <a:pt x="12430" y="-164"/>
                    <a:pt x="10882" y="51"/>
                  </a:cubicBezTo>
                  <a:cubicBezTo>
                    <a:pt x="7185" y="739"/>
                    <a:pt x="4132" y="3319"/>
                    <a:pt x="2800" y="6801"/>
                  </a:cubicBezTo>
                  <a:cubicBezTo>
                    <a:pt x="865" y="10584"/>
                    <a:pt x="-81" y="14797"/>
                    <a:pt x="5" y="19053"/>
                  </a:cubicBezTo>
                  <a:cubicBezTo>
                    <a:pt x="5" y="27909"/>
                    <a:pt x="4606" y="36249"/>
                    <a:pt x="10968" y="38184"/>
                  </a:cubicBezTo>
                  <a:cubicBezTo>
                    <a:pt x="13332" y="38915"/>
                    <a:pt x="15912" y="38528"/>
                    <a:pt x="17976" y="37109"/>
                  </a:cubicBezTo>
                  <a:cubicBezTo>
                    <a:pt x="19437" y="36163"/>
                    <a:pt x="19695" y="35175"/>
                    <a:pt x="19566" y="35088"/>
                  </a:cubicBezTo>
                  <a:lnTo>
                    <a:pt x="19566" y="35088"/>
                  </a:lnTo>
                  <a:close/>
                </a:path>
              </a:pathLst>
            </a:custGeom>
            <a:solidFill>
              <a:srgbClr val="EB99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29" name="Google Shape;429;p50"/>
            <p:cNvSpPr/>
            <p:nvPr/>
          </p:nvSpPr>
          <p:spPr>
            <a:xfrm>
              <a:off x="8729994" y="4934560"/>
              <a:ext cx="212958" cy="222990"/>
            </a:xfrm>
            <a:custGeom>
              <a:avLst/>
              <a:gdLst/>
              <a:ahLst/>
              <a:cxnLst/>
              <a:rect l="l" t="t" r="r" b="b"/>
              <a:pathLst>
                <a:path w="212958" h="222990" extrusionOk="0">
                  <a:moveTo>
                    <a:pt x="19949" y="60961"/>
                  </a:moveTo>
                  <a:cubicBezTo>
                    <a:pt x="26913" y="48364"/>
                    <a:pt x="36715" y="37531"/>
                    <a:pt x="48581" y="29406"/>
                  </a:cubicBezTo>
                  <a:cubicBezTo>
                    <a:pt x="61091" y="18873"/>
                    <a:pt x="75450" y="10748"/>
                    <a:pt x="90926" y="5460"/>
                  </a:cubicBezTo>
                  <a:cubicBezTo>
                    <a:pt x="115302" y="-3095"/>
                    <a:pt x="142085" y="-1548"/>
                    <a:pt x="165301" y="9759"/>
                  </a:cubicBezTo>
                  <a:cubicBezTo>
                    <a:pt x="173684" y="13929"/>
                    <a:pt x="180863" y="20076"/>
                    <a:pt x="186323" y="27686"/>
                  </a:cubicBezTo>
                  <a:cubicBezTo>
                    <a:pt x="202100" y="37488"/>
                    <a:pt x="217792" y="55759"/>
                    <a:pt x="211559" y="59198"/>
                  </a:cubicBezTo>
                  <a:lnTo>
                    <a:pt x="202960" y="49955"/>
                  </a:lnTo>
                  <a:cubicBezTo>
                    <a:pt x="202960" y="49955"/>
                    <a:pt x="199177" y="57822"/>
                    <a:pt x="183228" y="69903"/>
                  </a:cubicBezTo>
                  <a:cubicBezTo>
                    <a:pt x="182884" y="70161"/>
                    <a:pt x="182454" y="70419"/>
                    <a:pt x="182067" y="70634"/>
                  </a:cubicBezTo>
                  <a:cubicBezTo>
                    <a:pt x="180648" y="71665"/>
                    <a:pt x="179100" y="72525"/>
                    <a:pt x="177467" y="73213"/>
                  </a:cubicBezTo>
                  <a:lnTo>
                    <a:pt x="176564" y="73772"/>
                  </a:lnTo>
                  <a:cubicBezTo>
                    <a:pt x="157777" y="80049"/>
                    <a:pt x="145568" y="77512"/>
                    <a:pt x="126867" y="70978"/>
                  </a:cubicBezTo>
                  <a:cubicBezTo>
                    <a:pt x="113969" y="66678"/>
                    <a:pt x="102147" y="59112"/>
                    <a:pt x="89594" y="53781"/>
                  </a:cubicBezTo>
                  <a:cubicBezTo>
                    <a:pt x="78545" y="53781"/>
                    <a:pt x="67841" y="57736"/>
                    <a:pt x="59501" y="65002"/>
                  </a:cubicBezTo>
                  <a:cubicBezTo>
                    <a:pt x="58211" y="66077"/>
                    <a:pt x="56964" y="67323"/>
                    <a:pt x="55889" y="68613"/>
                  </a:cubicBezTo>
                  <a:cubicBezTo>
                    <a:pt x="51676" y="75105"/>
                    <a:pt x="50515" y="83144"/>
                    <a:pt x="52751" y="90581"/>
                  </a:cubicBezTo>
                  <a:cubicBezTo>
                    <a:pt x="54470" y="98062"/>
                    <a:pt x="57910" y="104983"/>
                    <a:pt x="60059" y="112335"/>
                  </a:cubicBezTo>
                  <a:cubicBezTo>
                    <a:pt x="63971" y="125834"/>
                    <a:pt x="63370" y="140192"/>
                    <a:pt x="62725" y="154207"/>
                  </a:cubicBezTo>
                  <a:cubicBezTo>
                    <a:pt x="61822" y="173983"/>
                    <a:pt x="60704" y="194576"/>
                    <a:pt x="50989" y="211772"/>
                  </a:cubicBezTo>
                  <a:cubicBezTo>
                    <a:pt x="46689" y="219854"/>
                    <a:pt x="36586" y="227894"/>
                    <a:pt x="28547" y="219295"/>
                  </a:cubicBezTo>
                  <a:cubicBezTo>
                    <a:pt x="25323" y="215598"/>
                    <a:pt x="23689" y="210740"/>
                    <a:pt x="23990" y="205839"/>
                  </a:cubicBezTo>
                  <a:cubicBezTo>
                    <a:pt x="24549" y="192426"/>
                    <a:pt x="12770" y="186236"/>
                    <a:pt x="6794" y="176520"/>
                  </a:cubicBezTo>
                  <a:cubicBezTo>
                    <a:pt x="2194" y="168222"/>
                    <a:pt x="-84" y="158850"/>
                    <a:pt x="173" y="149349"/>
                  </a:cubicBezTo>
                  <a:cubicBezTo>
                    <a:pt x="-1202" y="118654"/>
                    <a:pt x="5633" y="88131"/>
                    <a:pt x="19949" y="60961"/>
                  </a:cubicBezTo>
                  <a:lnTo>
                    <a:pt x="19949" y="60961"/>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30" name="Google Shape;430;p50"/>
            <p:cNvSpPr/>
            <p:nvPr/>
          </p:nvSpPr>
          <p:spPr>
            <a:xfrm>
              <a:off x="8751404" y="5303334"/>
              <a:ext cx="177560" cy="280514"/>
            </a:xfrm>
            <a:custGeom>
              <a:avLst/>
              <a:gdLst/>
              <a:ahLst/>
              <a:cxnLst/>
              <a:rect l="l" t="t" r="r" b="b"/>
              <a:pathLst>
                <a:path w="177560" h="280514" extrusionOk="0">
                  <a:moveTo>
                    <a:pt x="0" y="0"/>
                  </a:moveTo>
                  <a:cubicBezTo>
                    <a:pt x="0" y="0"/>
                    <a:pt x="52921" y="49095"/>
                    <a:pt x="95568" y="48837"/>
                  </a:cubicBezTo>
                  <a:cubicBezTo>
                    <a:pt x="138215" y="48579"/>
                    <a:pt x="148446" y="26224"/>
                    <a:pt x="148446" y="26224"/>
                  </a:cubicBezTo>
                  <a:lnTo>
                    <a:pt x="172479" y="56791"/>
                  </a:lnTo>
                  <a:cubicBezTo>
                    <a:pt x="172479" y="56791"/>
                    <a:pt x="174714" y="256224"/>
                    <a:pt x="177380" y="259664"/>
                  </a:cubicBezTo>
                  <a:cubicBezTo>
                    <a:pt x="180045" y="263103"/>
                    <a:pt x="152316" y="280514"/>
                    <a:pt x="152316" y="280514"/>
                  </a:cubicBezTo>
                  <a:lnTo>
                    <a:pt x="10791" y="77383"/>
                  </a:lnTo>
                  <a:lnTo>
                    <a:pt x="0" y="0"/>
                  </a:lnTo>
                  <a:lnTo>
                    <a:pt x="0" y="0"/>
                  </a:lnTo>
                  <a:close/>
                </a:path>
              </a:pathLst>
            </a:custGeom>
            <a:solidFill>
              <a:srgbClr val="252E4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31" name="Google Shape;431;p50"/>
            <p:cNvSpPr/>
            <p:nvPr/>
          </p:nvSpPr>
          <p:spPr>
            <a:xfrm>
              <a:off x="8963606" y="5422676"/>
              <a:ext cx="114220" cy="613304"/>
            </a:xfrm>
            <a:custGeom>
              <a:avLst/>
              <a:gdLst/>
              <a:ahLst/>
              <a:cxnLst/>
              <a:rect l="l" t="t" r="r" b="b"/>
              <a:pathLst>
                <a:path w="114220" h="613304" extrusionOk="0">
                  <a:moveTo>
                    <a:pt x="87529" y="613305"/>
                  </a:moveTo>
                  <a:cubicBezTo>
                    <a:pt x="87529" y="613305"/>
                    <a:pt x="107563" y="606727"/>
                    <a:pt x="113022" y="588155"/>
                  </a:cubicBezTo>
                  <a:cubicBezTo>
                    <a:pt x="118482" y="569583"/>
                    <a:pt x="103521" y="383950"/>
                    <a:pt x="103521" y="383950"/>
                  </a:cubicBezTo>
                  <a:lnTo>
                    <a:pt x="92258" y="372772"/>
                  </a:lnTo>
                  <a:lnTo>
                    <a:pt x="100856" y="365850"/>
                  </a:lnTo>
                  <a:lnTo>
                    <a:pt x="100856" y="306910"/>
                  </a:lnTo>
                  <a:lnTo>
                    <a:pt x="80822" y="182753"/>
                  </a:lnTo>
                  <a:cubicBezTo>
                    <a:pt x="80822" y="182753"/>
                    <a:pt x="61090" y="12209"/>
                    <a:pt x="37144" y="0"/>
                  </a:cubicBezTo>
                  <a:lnTo>
                    <a:pt x="0" y="168867"/>
                  </a:lnTo>
                  <a:lnTo>
                    <a:pt x="27299" y="564897"/>
                  </a:lnTo>
                  <a:lnTo>
                    <a:pt x="87529" y="613305"/>
                  </a:lnTo>
                  <a:lnTo>
                    <a:pt x="87529" y="613305"/>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32" name="Google Shape;432;p50"/>
            <p:cNvSpPr/>
            <p:nvPr/>
          </p:nvSpPr>
          <p:spPr>
            <a:xfrm>
              <a:off x="8591737" y="5287814"/>
              <a:ext cx="429906" cy="936078"/>
            </a:xfrm>
            <a:custGeom>
              <a:avLst/>
              <a:gdLst/>
              <a:ahLst/>
              <a:cxnLst/>
              <a:rect l="l" t="t" r="r" b="b"/>
              <a:pathLst>
                <a:path w="429906" h="936078" extrusionOk="0">
                  <a:moveTo>
                    <a:pt x="308114" y="41701"/>
                  </a:moveTo>
                  <a:lnTo>
                    <a:pt x="308114" y="41701"/>
                  </a:lnTo>
                  <a:lnTo>
                    <a:pt x="310908" y="24505"/>
                  </a:lnTo>
                  <a:cubicBezTo>
                    <a:pt x="317357" y="29535"/>
                    <a:pt x="334467" y="56318"/>
                    <a:pt x="334467" y="56318"/>
                  </a:cubicBezTo>
                  <a:cubicBezTo>
                    <a:pt x="357983" y="76180"/>
                    <a:pt x="407035" y="126393"/>
                    <a:pt x="415935" y="146039"/>
                  </a:cubicBezTo>
                  <a:cubicBezTo>
                    <a:pt x="428832" y="173940"/>
                    <a:pt x="429907" y="302009"/>
                    <a:pt x="429907" y="302009"/>
                  </a:cubicBezTo>
                  <a:lnTo>
                    <a:pt x="423630" y="935434"/>
                  </a:lnTo>
                  <a:lnTo>
                    <a:pt x="0" y="936079"/>
                  </a:lnTo>
                  <a:lnTo>
                    <a:pt x="6835" y="649116"/>
                  </a:lnTo>
                  <a:lnTo>
                    <a:pt x="20291" y="82972"/>
                  </a:lnTo>
                  <a:lnTo>
                    <a:pt x="124286" y="30652"/>
                  </a:lnTo>
                  <a:lnTo>
                    <a:pt x="152144" y="0"/>
                  </a:lnTo>
                  <a:lnTo>
                    <a:pt x="327331" y="285501"/>
                  </a:lnTo>
                  <a:lnTo>
                    <a:pt x="326084" y="93247"/>
                  </a:lnTo>
                  <a:cubicBezTo>
                    <a:pt x="325998" y="74546"/>
                    <a:pt x="319679" y="56404"/>
                    <a:pt x="308114" y="41701"/>
                  </a:cubicBezTo>
                  <a:lnTo>
                    <a:pt x="308114" y="41701"/>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33" name="Google Shape;433;p50"/>
            <p:cNvSpPr/>
            <p:nvPr/>
          </p:nvSpPr>
          <p:spPr>
            <a:xfrm>
              <a:off x="8442919" y="5368851"/>
              <a:ext cx="335826" cy="727100"/>
            </a:xfrm>
            <a:custGeom>
              <a:avLst/>
              <a:gdLst/>
              <a:ahLst/>
              <a:cxnLst/>
              <a:rect l="l" t="t" r="r" b="b"/>
              <a:pathLst>
                <a:path w="335826" h="727100" extrusionOk="0">
                  <a:moveTo>
                    <a:pt x="10216" y="480120"/>
                  </a:moveTo>
                  <a:cubicBezTo>
                    <a:pt x="-790" y="458581"/>
                    <a:pt x="-2983" y="433647"/>
                    <a:pt x="4025" y="410518"/>
                  </a:cubicBezTo>
                  <a:cubicBezTo>
                    <a:pt x="27842" y="330899"/>
                    <a:pt x="101958" y="84477"/>
                    <a:pt x="115457" y="53695"/>
                  </a:cubicBezTo>
                  <a:cubicBezTo>
                    <a:pt x="130288" y="20034"/>
                    <a:pt x="172548" y="0"/>
                    <a:pt x="172548" y="0"/>
                  </a:cubicBezTo>
                  <a:lnTo>
                    <a:pt x="237593" y="170845"/>
                  </a:lnTo>
                  <a:lnTo>
                    <a:pt x="221042" y="250464"/>
                  </a:lnTo>
                  <a:lnTo>
                    <a:pt x="161457" y="420621"/>
                  </a:lnTo>
                  <a:lnTo>
                    <a:pt x="161457" y="420621"/>
                  </a:lnTo>
                  <a:lnTo>
                    <a:pt x="335827" y="624611"/>
                  </a:lnTo>
                  <a:lnTo>
                    <a:pt x="211154" y="727101"/>
                  </a:lnTo>
                  <a:cubicBezTo>
                    <a:pt x="211154" y="727101"/>
                    <a:pt x="23241" y="504839"/>
                    <a:pt x="10559" y="480722"/>
                  </a:cubicBezTo>
                  <a:lnTo>
                    <a:pt x="10216" y="480120"/>
                  </a:lnTo>
                  <a:lnTo>
                    <a:pt x="10216" y="480120"/>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34" name="Google Shape;434;p50"/>
            <p:cNvSpPr/>
            <p:nvPr/>
          </p:nvSpPr>
          <p:spPr>
            <a:xfrm>
              <a:off x="8680857" y="6003351"/>
              <a:ext cx="236530" cy="83914"/>
            </a:xfrm>
            <a:custGeom>
              <a:avLst/>
              <a:gdLst/>
              <a:ahLst/>
              <a:cxnLst/>
              <a:rect l="l" t="t" r="r" b="b"/>
              <a:pathLst>
                <a:path w="236530" h="83914" extrusionOk="0">
                  <a:moveTo>
                    <a:pt x="229871" y="9028"/>
                  </a:moveTo>
                  <a:cubicBezTo>
                    <a:pt x="228539" y="8555"/>
                    <a:pt x="184301" y="16551"/>
                    <a:pt x="175918" y="14359"/>
                  </a:cubicBezTo>
                  <a:cubicBezTo>
                    <a:pt x="160441" y="10060"/>
                    <a:pt x="144621" y="7094"/>
                    <a:pt x="128628" y="5502"/>
                  </a:cubicBezTo>
                  <a:cubicBezTo>
                    <a:pt x="108293" y="3740"/>
                    <a:pt x="85981" y="0"/>
                    <a:pt x="85981" y="0"/>
                  </a:cubicBezTo>
                  <a:lnTo>
                    <a:pt x="0" y="70762"/>
                  </a:lnTo>
                  <a:lnTo>
                    <a:pt x="35381" y="83316"/>
                  </a:lnTo>
                  <a:cubicBezTo>
                    <a:pt x="53738" y="85078"/>
                    <a:pt x="72267" y="82929"/>
                    <a:pt x="89765" y="77125"/>
                  </a:cubicBezTo>
                  <a:cubicBezTo>
                    <a:pt x="121621" y="67409"/>
                    <a:pt x="173338" y="40884"/>
                    <a:pt x="173338" y="40884"/>
                  </a:cubicBezTo>
                  <a:cubicBezTo>
                    <a:pt x="185161" y="41357"/>
                    <a:pt x="196983" y="40755"/>
                    <a:pt x="208720" y="39121"/>
                  </a:cubicBezTo>
                  <a:cubicBezTo>
                    <a:pt x="223724" y="36456"/>
                    <a:pt x="248486" y="16122"/>
                    <a:pt x="229871" y="9028"/>
                  </a:cubicBezTo>
                  <a:lnTo>
                    <a:pt x="229871" y="9028"/>
                  </a:lnTo>
                  <a:close/>
                </a:path>
              </a:pathLst>
            </a:custGeom>
            <a:solidFill>
              <a:srgbClr val="FFBE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35" name="Google Shape;435;p50"/>
            <p:cNvSpPr/>
            <p:nvPr/>
          </p:nvSpPr>
          <p:spPr>
            <a:xfrm>
              <a:off x="8919132" y="5552937"/>
              <a:ext cx="10854" cy="670826"/>
            </a:xfrm>
            <a:custGeom>
              <a:avLst/>
              <a:gdLst/>
              <a:ahLst/>
              <a:cxnLst/>
              <a:rect l="l" t="t" r="r" b="b"/>
              <a:pathLst>
                <a:path w="10854" h="670826" extrusionOk="0">
                  <a:moveTo>
                    <a:pt x="6986" y="670827"/>
                  </a:moveTo>
                  <a:cubicBezTo>
                    <a:pt x="6943" y="670268"/>
                    <a:pt x="6943" y="669666"/>
                    <a:pt x="6986" y="669107"/>
                  </a:cubicBezTo>
                  <a:lnTo>
                    <a:pt x="6986" y="644473"/>
                  </a:lnTo>
                  <a:cubicBezTo>
                    <a:pt x="6986" y="627277"/>
                    <a:pt x="7244" y="602815"/>
                    <a:pt x="7416" y="572549"/>
                  </a:cubicBezTo>
                  <a:cubicBezTo>
                    <a:pt x="7846" y="511847"/>
                    <a:pt x="8877" y="427972"/>
                    <a:pt x="8705" y="335327"/>
                  </a:cubicBezTo>
                  <a:cubicBezTo>
                    <a:pt x="8705" y="289026"/>
                    <a:pt x="8189" y="245047"/>
                    <a:pt x="7416" y="204765"/>
                  </a:cubicBezTo>
                  <a:cubicBezTo>
                    <a:pt x="6986" y="184688"/>
                    <a:pt x="6556" y="165600"/>
                    <a:pt x="6126" y="147759"/>
                  </a:cubicBezTo>
                  <a:cubicBezTo>
                    <a:pt x="5696" y="129918"/>
                    <a:pt x="4578" y="113366"/>
                    <a:pt x="3890" y="98191"/>
                  </a:cubicBezTo>
                  <a:cubicBezTo>
                    <a:pt x="2601" y="68097"/>
                    <a:pt x="1526" y="43420"/>
                    <a:pt x="795" y="26353"/>
                  </a:cubicBezTo>
                  <a:cubicBezTo>
                    <a:pt x="494" y="17970"/>
                    <a:pt x="236" y="11392"/>
                    <a:pt x="64" y="6792"/>
                  </a:cubicBezTo>
                  <a:lnTo>
                    <a:pt x="64" y="1719"/>
                  </a:lnTo>
                  <a:cubicBezTo>
                    <a:pt x="-21" y="1161"/>
                    <a:pt x="-21" y="559"/>
                    <a:pt x="64" y="0"/>
                  </a:cubicBezTo>
                  <a:lnTo>
                    <a:pt x="64" y="1719"/>
                  </a:lnTo>
                  <a:cubicBezTo>
                    <a:pt x="64" y="2880"/>
                    <a:pt x="64" y="4643"/>
                    <a:pt x="408" y="6792"/>
                  </a:cubicBezTo>
                  <a:cubicBezTo>
                    <a:pt x="709" y="11350"/>
                    <a:pt x="1096" y="17927"/>
                    <a:pt x="1569" y="26310"/>
                  </a:cubicBezTo>
                  <a:cubicBezTo>
                    <a:pt x="2472" y="43507"/>
                    <a:pt x="3804" y="67882"/>
                    <a:pt x="5395" y="98104"/>
                  </a:cubicBezTo>
                  <a:cubicBezTo>
                    <a:pt x="6169" y="113280"/>
                    <a:pt x="6986" y="129875"/>
                    <a:pt x="7932" y="147716"/>
                  </a:cubicBezTo>
                  <a:cubicBezTo>
                    <a:pt x="8877" y="165557"/>
                    <a:pt x="8877" y="184645"/>
                    <a:pt x="9393" y="204722"/>
                  </a:cubicBezTo>
                  <a:cubicBezTo>
                    <a:pt x="10253" y="244832"/>
                    <a:pt x="10769" y="288983"/>
                    <a:pt x="10855" y="335327"/>
                  </a:cubicBezTo>
                  <a:cubicBezTo>
                    <a:pt x="10855" y="427972"/>
                    <a:pt x="9737" y="511847"/>
                    <a:pt x="8920" y="572549"/>
                  </a:cubicBezTo>
                  <a:cubicBezTo>
                    <a:pt x="8448" y="602643"/>
                    <a:pt x="8061" y="627363"/>
                    <a:pt x="7760" y="644473"/>
                  </a:cubicBezTo>
                  <a:cubicBezTo>
                    <a:pt x="7760" y="652856"/>
                    <a:pt x="7459" y="659434"/>
                    <a:pt x="7373" y="663991"/>
                  </a:cubicBezTo>
                  <a:lnTo>
                    <a:pt x="7373" y="669107"/>
                  </a:lnTo>
                  <a:cubicBezTo>
                    <a:pt x="7287" y="669709"/>
                    <a:pt x="7158" y="670268"/>
                    <a:pt x="6986" y="670827"/>
                  </a:cubicBezTo>
                  <a:lnTo>
                    <a:pt x="6986" y="670827"/>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36" name="Google Shape;436;p50"/>
            <p:cNvSpPr/>
            <p:nvPr/>
          </p:nvSpPr>
          <p:spPr>
            <a:xfrm>
              <a:off x="8716023" y="5318380"/>
              <a:ext cx="206276" cy="293153"/>
            </a:xfrm>
            <a:custGeom>
              <a:avLst/>
              <a:gdLst/>
              <a:ahLst/>
              <a:cxnLst/>
              <a:rect l="l" t="t" r="r" b="b"/>
              <a:pathLst>
                <a:path w="206276" h="293153" extrusionOk="0">
                  <a:moveTo>
                    <a:pt x="0" y="0"/>
                  </a:moveTo>
                  <a:cubicBezTo>
                    <a:pt x="559" y="559"/>
                    <a:pt x="1032" y="1204"/>
                    <a:pt x="1462" y="1892"/>
                  </a:cubicBezTo>
                  <a:lnTo>
                    <a:pt x="5374" y="7652"/>
                  </a:lnTo>
                  <a:cubicBezTo>
                    <a:pt x="8813" y="12854"/>
                    <a:pt x="13671" y="20206"/>
                    <a:pt x="19776" y="29362"/>
                  </a:cubicBezTo>
                  <a:lnTo>
                    <a:pt x="69344" y="105284"/>
                  </a:lnTo>
                  <a:lnTo>
                    <a:pt x="68743" y="104811"/>
                  </a:lnTo>
                  <a:lnTo>
                    <a:pt x="105886" y="114097"/>
                  </a:lnTo>
                  <a:lnTo>
                    <a:pt x="107219" y="114441"/>
                  </a:lnTo>
                  <a:lnTo>
                    <a:pt x="106617" y="115688"/>
                  </a:lnTo>
                  <a:cubicBezTo>
                    <a:pt x="102318" y="123813"/>
                    <a:pt x="98019" y="132325"/>
                    <a:pt x="93720" y="140966"/>
                  </a:cubicBezTo>
                  <a:cubicBezTo>
                    <a:pt x="93075" y="142299"/>
                    <a:pt x="92387" y="143632"/>
                    <a:pt x="91742" y="144836"/>
                  </a:cubicBezTo>
                  <a:lnTo>
                    <a:pt x="91742" y="143675"/>
                  </a:lnTo>
                  <a:lnTo>
                    <a:pt x="173210" y="249346"/>
                  </a:lnTo>
                  <a:cubicBezTo>
                    <a:pt x="183398" y="262759"/>
                    <a:pt x="191696" y="273679"/>
                    <a:pt x="197585" y="281374"/>
                  </a:cubicBezTo>
                  <a:lnTo>
                    <a:pt x="204120" y="289972"/>
                  </a:lnTo>
                  <a:lnTo>
                    <a:pt x="205754" y="292294"/>
                  </a:lnTo>
                  <a:cubicBezTo>
                    <a:pt x="206141" y="292809"/>
                    <a:pt x="206313" y="293110"/>
                    <a:pt x="206270" y="293153"/>
                  </a:cubicBezTo>
                  <a:cubicBezTo>
                    <a:pt x="206011" y="292938"/>
                    <a:pt x="205797" y="292680"/>
                    <a:pt x="205582" y="292422"/>
                  </a:cubicBezTo>
                  <a:lnTo>
                    <a:pt x="203733" y="290273"/>
                  </a:lnTo>
                  <a:lnTo>
                    <a:pt x="196897" y="281675"/>
                  </a:lnTo>
                  <a:lnTo>
                    <a:pt x="171963" y="250034"/>
                  </a:lnTo>
                  <a:lnTo>
                    <a:pt x="89980" y="144750"/>
                  </a:lnTo>
                  <a:lnTo>
                    <a:pt x="89550" y="144191"/>
                  </a:lnTo>
                  <a:lnTo>
                    <a:pt x="89894" y="143589"/>
                  </a:lnTo>
                  <a:cubicBezTo>
                    <a:pt x="90496" y="142342"/>
                    <a:pt x="91184" y="141009"/>
                    <a:pt x="91872" y="139677"/>
                  </a:cubicBezTo>
                  <a:lnTo>
                    <a:pt x="104769" y="114398"/>
                  </a:lnTo>
                  <a:lnTo>
                    <a:pt x="105456" y="115989"/>
                  </a:lnTo>
                  <a:lnTo>
                    <a:pt x="68355" y="106617"/>
                  </a:lnTo>
                  <a:lnTo>
                    <a:pt x="67925" y="106617"/>
                  </a:lnTo>
                  <a:lnTo>
                    <a:pt x="67710" y="106273"/>
                  </a:lnTo>
                  <a:lnTo>
                    <a:pt x="18787" y="29921"/>
                  </a:lnTo>
                  <a:lnTo>
                    <a:pt x="4901" y="7867"/>
                  </a:lnTo>
                  <a:lnTo>
                    <a:pt x="1290" y="1977"/>
                  </a:lnTo>
                  <a:cubicBezTo>
                    <a:pt x="817" y="1333"/>
                    <a:pt x="387" y="688"/>
                    <a:pt x="0" y="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37" name="Google Shape;437;p50"/>
            <p:cNvSpPr/>
            <p:nvPr/>
          </p:nvSpPr>
          <p:spPr>
            <a:xfrm>
              <a:off x="8922077" y="5343818"/>
              <a:ext cx="38046" cy="267845"/>
            </a:xfrm>
            <a:custGeom>
              <a:avLst/>
              <a:gdLst/>
              <a:ahLst/>
              <a:cxnLst/>
              <a:rect l="l" t="t" r="r" b="b"/>
              <a:pathLst>
                <a:path w="38046" h="267845" extrusionOk="0">
                  <a:moveTo>
                    <a:pt x="0" y="267845"/>
                  </a:moveTo>
                  <a:cubicBezTo>
                    <a:pt x="215" y="266856"/>
                    <a:pt x="516" y="265868"/>
                    <a:pt x="946" y="264965"/>
                  </a:cubicBezTo>
                  <a:cubicBezTo>
                    <a:pt x="1591" y="263116"/>
                    <a:pt x="2794" y="260666"/>
                    <a:pt x="3998" y="256925"/>
                  </a:cubicBezTo>
                  <a:cubicBezTo>
                    <a:pt x="6535" y="249918"/>
                    <a:pt x="9802" y="239729"/>
                    <a:pt x="13327" y="226832"/>
                  </a:cubicBezTo>
                  <a:cubicBezTo>
                    <a:pt x="20335" y="201038"/>
                    <a:pt x="28331" y="164582"/>
                    <a:pt x="35338" y="123654"/>
                  </a:cubicBezTo>
                  <a:lnTo>
                    <a:pt x="35338" y="124385"/>
                  </a:lnTo>
                  <a:lnTo>
                    <a:pt x="32071" y="119097"/>
                  </a:lnTo>
                  <a:lnTo>
                    <a:pt x="14531" y="90465"/>
                  </a:lnTo>
                  <a:lnTo>
                    <a:pt x="13155" y="88230"/>
                  </a:lnTo>
                  <a:lnTo>
                    <a:pt x="15692" y="88832"/>
                  </a:lnTo>
                  <a:lnTo>
                    <a:pt x="36542" y="93862"/>
                  </a:lnTo>
                  <a:lnTo>
                    <a:pt x="35295" y="95195"/>
                  </a:lnTo>
                  <a:cubicBezTo>
                    <a:pt x="26053" y="67594"/>
                    <a:pt x="18099" y="43950"/>
                    <a:pt x="12424" y="26968"/>
                  </a:cubicBezTo>
                  <a:lnTo>
                    <a:pt x="6062" y="7279"/>
                  </a:lnTo>
                  <a:lnTo>
                    <a:pt x="4557" y="1905"/>
                  </a:lnTo>
                  <a:cubicBezTo>
                    <a:pt x="4041" y="1819"/>
                    <a:pt x="3697" y="1303"/>
                    <a:pt x="3783" y="787"/>
                  </a:cubicBezTo>
                  <a:cubicBezTo>
                    <a:pt x="3869" y="271"/>
                    <a:pt x="4385" y="-73"/>
                    <a:pt x="4901" y="13"/>
                  </a:cubicBezTo>
                  <a:cubicBezTo>
                    <a:pt x="5417" y="99"/>
                    <a:pt x="5761" y="615"/>
                    <a:pt x="5675" y="1131"/>
                  </a:cubicBezTo>
                  <a:cubicBezTo>
                    <a:pt x="5589" y="1518"/>
                    <a:pt x="5288" y="1819"/>
                    <a:pt x="4901" y="1905"/>
                  </a:cubicBezTo>
                  <a:cubicBezTo>
                    <a:pt x="5417" y="3281"/>
                    <a:pt x="6019" y="4957"/>
                    <a:pt x="6835" y="7064"/>
                  </a:cubicBezTo>
                  <a:cubicBezTo>
                    <a:pt x="8512" y="11836"/>
                    <a:pt x="10877" y="18370"/>
                    <a:pt x="13757" y="26538"/>
                  </a:cubicBezTo>
                  <a:cubicBezTo>
                    <a:pt x="19647" y="43477"/>
                    <a:pt x="27858" y="67036"/>
                    <a:pt x="37402" y="94550"/>
                  </a:cubicBezTo>
                  <a:lnTo>
                    <a:pt x="38047" y="96312"/>
                  </a:lnTo>
                  <a:lnTo>
                    <a:pt x="36198" y="95882"/>
                  </a:lnTo>
                  <a:lnTo>
                    <a:pt x="15347" y="90981"/>
                  </a:lnTo>
                  <a:lnTo>
                    <a:pt x="16508" y="89348"/>
                  </a:lnTo>
                  <a:cubicBezTo>
                    <a:pt x="22183" y="98505"/>
                    <a:pt x="28073" y="108092"/>
                    <a:pt x="34135" y="117937"/>
                  </a:cubicBezTo>
                  <a:lnTo>
                    <a:pt x="37402" y="123224"/>
                  </a:lnTo>
                  <a:lnTo>
                    <a:pt x="37402" y="123998"/>
                  </a:lnTo>
                  <a:cubicBezTo>
                    <a:pt x="31598" y="158778"/>
                    <a:pt x="24032" y="193213"/>
                    <a:pt x="14703" y="227176"/>
                  </a:cubicBezTo>
                  <a:cubicBezTo>
                    <a:pt x="10963" y="240073"/>
                    <a:pt x="7437" y="250348"/>
                    <a:pt x="4643" y="257269"/>
                  </a:cubicBezTo>
                  <a:cubicBezTo>
                    <a:pt x="3353" y="260794"/>
                    <a:pt x="2020" y="263374"/>
                    <a:pt x="1247" y="265180"/>
                  </a:cubicBezTo>
                  <a:cubicBezTo>
                    <a:pt x="860" y="266083"/>
                    <a:pt x="473" y="266985"/>
                    <a:pt x="0" y="267845"/>
                  </a:cubicBezTo>
                  <a:lnTo>
                    <a:pt x="0" y="267845"/>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38" name="Google Shape;438;p50"/>
            <p:cNvSpPr/>
            <p:nvPr/>
          </p:nvSpPr>
          <p:spPr>
            <a:xfrm>
              <a:off x="8958526" y="5957007"/>
              <a:ext cx="108729" cy="62630"/>
            </a:xfrm>
            <a:custGeom>
              <a:avLst/>
              <a:gdLst/>
              <a:ahLst/>
              <a:cxnLst/>
              <a:rect l="l" t="t" r="r" b="b"/>
              <a:pathLst>
                <a:path w="108729" h="62630" extrusionOk="0">
                  <a:moveTo>
                    <a:pt x="85086" y="0"/>
                  </a:moveTo>
                  <a:cubicBezTo>
                    <a:pt x="85086" y="0"/>
                    <a:pt x="53058" y="2150"/>
                    <a:pt x="42912" y="6792"/>
                  </a:cubicBezTo>
                  <a:cubicBezTo>
                    <a:pt x="32766" y="11436"/>
                    <a:pt x="25716" y="27127"/>
                    <a:pt x="17633" y="33619"/>
                  </a:cubicBezTo>
                  <a:cubicBezTo>
                    <a:pt x="9551" y="40110"/>
                    <a:pt x="-2443" y="43335"/>
                    <a:pt x="437" y="51417"/>
                  </a:cubicBezTo>
                  <a:cubicBezTo>
                    <a:pt x="4522" y="60574"/>
                    <a:pt x="15097" y="64959"/>
                    <a:pt x="24469" y="61391"/>
                  </a:cubicBezTo>
                  <a:cubicBezTo>
                    <a:pt x="32036" y="58467"/>
                    <a:pt x="39473" y="55157"/>
                    <a:pt x="46695" y="51417"/>
                  </a:cubicBezTo>
                  <a:lnTo>
                    <a:pt x="97553" y="51417"/>
                  </a:lnTo>
                  <a:cubicBezTo>
                    <a:pt x="97553" y="51417"/>
                    <a:pt x="107742" y="11178"/>
                    <a:pt x="108688" y="11780"/>
                  </a:cubicBezTo>
                  <a:cubicBezTo>
                    <a:pt x="109633" y="12381"/>
                    <a:pt x="94286" y="-43"/>
                    <a:pt x="85086" y="0"/>
                  </a:cubicBezTo>
                  <a:lnTo>
                    <a:pt x="85086" y="0"/>
                  </a:lnTo>
                  <a:close/>
                </a:path>
              </a:pathLst>
            </a:custGeom>
            <a:solidFill>
              <a:srgbClr val="FFBE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39" name="Google Shape;439;p50"/>
            <p:cNvSpPr/>
            <p:nvPr/>
          </p:nvSpPr>
          <p:spPr>
            <a:xfrm>
              <a:off x="9018247" y="5525552"/>
              <a:ext cx="2235" cy="433646"/>
            </a:xfrm>
            <a:custGeom>
              <a:avLst/>
              <a:gdLst/>
              <a:ahLst/>
              <a:cxnLst/>
              <a:rect l="l" t="t" r="r" b="b"/>
              <a:pathLst>
                <a:path w="2235" h="433646" extrusionOk="0">
                  <a:moveTo>
                    <a:pt x="1118" y="0"/>
                  </a:moveTo>
                  <a:cubicBezTo>
                    <a:pt x="1720" y="0"/>
                    <a:pt x="2236" y="97073"/>
                    <a:pt x="2236" y="216802"/>
                  </a:cubicBezTo>
                  <a:cubicBezTo>
                    <a:pt x="2236" y="336531"/>
                    <a:pt x="1720" y="433647"/>
                    <a:pt x="1118" y="433647"/>
                  </a:cubicBezTo>
                  <a:cubicBezTo>
                    <a:pt x="516" y="433647"/>
                    <a:pt x="0" y="336574"/>
                    <a:pt x="0" y="216802"/>
                  </a:cubicBezTo>
                  <a:cubicBezTo>
                    <a:pt x="0" y="97030"/>
                    <a:pt x="473" y="0"/>
                    <a:pt x="1118" y="0"/>
                  </a:cubicBezTo>
                  <a:lnTo>
                    <a:pt x="1118" y="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40" name="Google Shape;440;p50"/>
            <p:cNvSpPr/>
            <p:nvPr/>
          </p:nvSpPr>
          <p:spPr>
            <a:xfrm>
              <a:off x="8549133" y="5619573"/>
              <a:ext cx="231333" cy="477755"/>
            </a:xfrm>
            <a:custGeom>
              <a:avLst/>
              <a:gdLst/>
              <a:ahLst/>
              <a:cxnLst/>
              <a:rect l="l" t="t" r="r" b="b"/>
              <a:pathLst>
                <a:path w="231333" h="477755" extrusionOk="0">
                  <a:moveTo>
                    <a:pt x="0" y="350976"/>
                  </a:moveTo>
                  <a:cubicBezTo>
                    <a:pt x="0" y="350976"/>
                    <a:pt x="731" y="351663"/>
                    <a:pt x="1977" y="353125"/>
                  </a:cubicBezTo>
                  <a:lnTo>
                    <a:pt x="7652" y="359660"/>
                  </a:lnTo>
                  <a:cubicBezTo>
                    <a:pt x="12596" y="365550"/>
                    <a:pt x="19819" y="374019"/>
                    <a:pt x="29148" y="384810"/>
                  </a:cubicBezTo>
                  <a:cubicBezTo>
                    <a:pt x="47548" y="406692"/>
                    <a:pt x="73901" y="437946"/>
                    <a:pt x="105843" y="475950"/>
                  </a:cubicBezTo>
                  <a:lnTo>
                    <a:pt x="104596" y="475950"/>
                  </a:lnTo>
                  <a:lnTo>
                    <a:pt x="229054" y="373288"/>
                  </a:lnTo>
                  <a:lnTo>
                    <a:pt x="229054" y="374878"/>
                  </a:lnTo>
                  <a:lnTo>
                    <a:pt x="188901" y="327933"/>
                  </a:lnTo>
                  <a:lnTo>
                    <a:pt x="54813" y="170759"/>
                  </a:lnTo>
                  <a:lnTo>
                    <a:pt x="54469" y="170329"/>
                  </a:lnTo>
                  <a:lnTo>
                    <a:pt x="54469" y="169813"/>
                  </a:lnTo>
                  <a:cubicBezTo>
                    <a:pt x="72568" y="118740"/>
                    <a:pt x="87572" y="76265"/>
                    <a:pt x="98104" y="46473"/>
                  </a:cubicBezTo>
                  <a:lnTo>
                    <a:pt x="110443" y="12080"/>
                  </a:lnTo>
                  <a:lnTo>
                    <a:pt x="113753" y="3095"/>
                  </a:lnTo>
                  <a:cubicBezTo>
                    <a:pt x="114527" y="1032"/>
                    <a:pt x="114957" y="0"/>
                    <a:pt x="114957" y="0"/>
                  </a:cubicBezTo>
                  <a:cubicBezTo>
                    <a:pt x="114957" y="0"/>
                    <a:pt x="114699" y="1118"/>
                    <a:pt x="114011" y="3181"/>
                  </a:cubicBezTo>
                  <a:cubicBezTo>
                    <a:pt x="113323" y="5245"/>
                    <a:pt x="112292" y="8383"/>
                    <a:pt x="111002" y="12295"/>
                  </a:cubicBezTo>
                  <a:cubicBezTo>
                    <a:pt x="108208" y="20335"/>
                    <a:pt x="104209" y="32028"/>
                    <a:pt x="99137" y="46688"/>
                  </a:cubicBezTo>
                  <a:lnTo>
                    <a:pt x="56146" y="170286"/>
                  </a:lnTo>
                  <a:lnTo>
                    <a:pt x="56146" y="169340"/>
                  </a:lnTo>
                  <a:lnTo>
                    <a:pt x="190492" y="326299"/>
                  </a:lnTo>
                  <a:lnTo>
                    <a:pt x="230602" y="373245"/>
                  </a:lnTo>
                  <a:lnTo>
                    <a:pt x="231333" y="374105"/>
                  </a:lnTo>
                  <a:lnTo>
                    <a:pt x="230473" y="374835"/>
                  </a:lnTo>
                  <a:lnTo>
                    <a:pt x="105800" y="477196"/>
                  </a:lnTo>
                  <a:lnTo>
                    <a:pt x="105112" y="477755"/>
                  </a:lnTo>
                  <a:lnTo>
                    <a:pt x="104553" y="477067"/>
                  </a:lnTo>
                  <a:lnTo>
                    <a:pt x="28417" y="385411"/>
                  </a:lnTo>
                  <a:lnTo>
                    <a:pt x="7480" y="359961"/>
                  </a:lnTo>
                  <a:lnTo>
                    <a:pt x="2020" y="353255"/>
                  </a:lnTo>
                  <a:cubicBezTo>
                    <a:pt x="473" y="351792"/>
                    <a:pt x="0" y="350976"/>
                    <a:pt x="0" y="350976"/>
                  </a:cubicBezTo>
                  <a:lnTo>
                    <a:pt x="0" y="350976"/>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41" name="Google Shape;441;p50"/>
            <p:cNvSpPr/>
            <p:nvPr/>
          </p:nvSpPr>
          <p:spPr>
            <a:xfrm>
              <a:off x="8585976" y="5392260"/>
              <a:ext cx="114978" cy="113731"/>
            </a:xfrm>
            <a:custGeom>
              <a:avLst/>
              <a:gdLst/>
              <a:ahLst/>
              <a:cxnLst/>
              <a:rect l="l" t="t" r="r" b="b"/>
              <a:pathLst>
                <a:path w="114978" h="113731" extrusionOk="0">
                  <a:moveTo>
                    <a:pt x="0" y="65"/>
                  </a:moveTo>
                  <a:cubicBezTo>
                    <a:pt x="602" y="-22"/>
                    <a:pt x="1204" y="-22"/>
                    <a:pt x="1806" y="65"/>
                  </a:cubicBezTo>
                  <a:lnTo>
                    <a:pt x="7051" y="65"/>
                  </a:lnTo>
                  <a:cubicBezTo>
                    <a:pt x="13499" y="322"/>
                    <a:pt x="19862" y="1182"/>
                    <a:pt x="26139" y="2601"/>
                  </a:cubicBezTo>
                  <a:cubicBezTo>
                    <a:pt x="68743" y="12059"/>
                    <a:pt x="102189" y="45119"/>
                    <a:pt x="112120" y="87637"/>
                  </a:cubicBezTo>
                  <a:cubicBezTo>
                    <a:pt x="113668" y="93870"/>
                    <a:pt x="114613" y="100276"/>
                    <a:pt x="114915" y="106681"/>
                  </a:cubicBezTo>
                  <a:lnTo>
                    <a:pt x="114915" y="111926"/>
                  </a:lnTo>
                  <a:cubicBezTo>
                    <a:pt x="115000" y="112528"/>
                    <a:pt x="115000" y="113130"/>
                    <a:pt x="114915" y="113732"/>
                  </a:cubicBezTo>
                  <a:cubicBezTo>
                    <a:pt x="114484" y="111410"/>
                    <a:pt x="114227" y="109089"/>
                    <a:pt x="114140" y="106767"/>
                  </a:cubicBezTo>
                  <a:cubicBezTo>
                    <a:pt x="113452" y="100448"/>
                    <a:pt x="112292" y="94171"/>
                    <a:pt x="110701" y="88023"/>
                  </a:cubicBezTo>
                  <a:cubicBezTo>
                    <a:pt x="100082" y="46494"/>
                    <a:pt x="67410" y="14208"/>
                    <a:pt x="25752" y="4148"/>
                  </a:cubicBezTo>
                  <a:cubicBezTo>
                    <a:pt x="19604" y="2601"/>
                    <a:pt x="13328" y="1526"/>
                    <a:pt x="7008" y="924"/>
                  </a:cubicBezTo>
                  <a:cubicBezTo>
                    <a:pt x="4643" y="795"/>
                    <a:pt x="2322" y="494"/>
                    <a:pt x="0" y="65"/>
                  </a:cubicBezTo>
                  <a:lnTo>
                    <a:pt x="0" y="65"/>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42" name="Google Shape;442;p50"/>
            <p:cNvSpPr/>
            <p:nvPr/>
          </p:nvSpPr>
          <p:spPr>
            <a:xfrm>
              <a:off x="8537225" y="5787563"/>
              <a:ext cx="66678" cy="14806"/>
            </a:xfrm>
            <a:custGeom>
              <a:avLst/>
              <a:gdLst/>
              <a:ahLst/>
              <a:cxnLst/>
              <a:rect l="l" t="t" r="r" b="b"/>
              <a:pathLst>
                <a:path w="66678" h="14806" extrusionOk="0">
                  <a:moveTo>
                    <a:pt x="0" y="14764"/>
                  </a:moveTo>
                  <a:cubicBezTo>
                    <a:pt x="2536" y="12356"/>
                    <a:pt x="5417" y="10422"/>
                    <a:pt x="8598" y="8960"/>
                  </a:cubicBezTo>
                  <a:cubicBezTo>
                    <a:pt x="23344" y="1092"/>
                    <a:pt x="40282" y="-1702"/>
                    <a:pt x="56791" y="1006"/>
                  </a:cubicBezTo>
                  <a:cubicBezTo>
                    <a:pt x="60230" y="1351"/>
                    <a:pt x="63583" y="2296"/>
                    <a:pt x="66679" y="3801"/>
                  </a:cubicBezTo>
                  <a:cubicBezTo>
                    <a:pt x="43851" y="-756"/>
                    <a:pt x="20163" y="3156"/>
                    <a:pt x="0" y="14807"/>
                  </a:cubicBezTo>
                  <a:lnTo>
                    <a:pt x="0" y="14807"/>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43" name="Google Shape;443;p50"/>
            <p:cNvSpPr/>
            <p:nvPr/>
          </p:nvSpPr>
          <p:spPr>
            <a:xfrm>
              <a:off x="8990905" y="6008380"/>
              <a:ext cx="69430" cy="160656"/>
            </a:xfrm>
            <a:custGeom>
              <a:avLst/>
              <a:gdLst/>
              <a:ahLst/>
              <a:cxnLst/>
              <a:rect l="l" t="t" r="r" b="b"/>
              <a:pathLst>
                <a:path w="69430" h="160656" extrusionOk="0">
                  <a:moveTo>
                    <a:pt x="26568" y="0"/>
                  </a:moveTo>
                  <a:lnTo>
                    <a:pt x="69430" y="0"/>
                  </a:lnTo>
                  <a:lnTo>
                    <a:pt x="15906" y="160656"/>
                  </a:lnTo>
                  <a:lnTo>
                    <a:pt x="0" y="48580"/>
                  </a:lnTo>
                  <a:lnTo>
                    <a:pt x="26568" y="0"/>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44" name="Google Shape;444;p50"/>
            <p:cNvSpPr/>
            <p:nvPr/>
          </p:nvSpPr>
          <p:spPr>
            <a:xfrm>
              <a:off x="9005307" y="6007435"/>
              <a:ext cx="56532" cy="161644"/>
            </a:xfrm>
            <a:custGeom>
              <a:avLst/>
              <a:gdLst/>
              <a:ahLst/>
              <a:cxnLst/>
              <a:rect l="l" t="t" r="r" b="b"/>
              <a:pathLst>
                <a:path w="56532" h="161644" extrusionOk="0">
                  <a:moveTo>
                    <a:pt x="0" y="946"/>
                  </a:moveTo>
                  <a:cubicBezTo>
                    <a:pt x="1290" y="731"/>
                    <a:pt x="2622" y="602"/>
                    <a:pt x="3955" y="645"/>
                  </a:cubicBezTo>
                  <a:lnTo>
                    <a:pt x="15176" y="387"/>
                  </a:lnTo>
                  <a:lnTo>
                    <a:pt x="55200" y="0"/>
                  </a:lnTo>
                  <a:lnTo>
                    <a:pt x="56533" y="0"/>
                  </a:lnTo>
                  <a:lnTo>
                    <a:pt x="56103" y="1290"/>
                  </a:lnTo>
                  <a:cubicBezTo>
                    <a:pt x="50901" y="17067"/>
                    <a:pt x="44753" y="35682"/>
                    <a:pt x="38219" y="55501"/>
                  </a:cubicBezTo>
                  <a:cubicBezTo>
                    <a:pt x="28417" y="84907"/>
                    <a:pt x="19432" y="111389"/>
                    <a:pt x="12811" y="130692"/>
                  </a:cubicBezTo>
                  <a:lnTo>
                    <a:pt x="4858" y="153434"/>
                  </a:lnTo>
                  <a:lnTo>
                    <a:pt x="2579" y="159538"/>
                  </a:lnTo>
                  <a:cubicBezTo>
                    <a:pt x="2365" y="160269"/>
                    <a:pt x="2063" y="161000"/>
                    <a:pt x="1677" y="161645"/>
                  </a:cubicBezTo>
                  <a:cubicBezTo>
                    <a:pt x="1720" y="160871"/>
                    <a:pt x="1892" y="160140"/>
                    <a:pt x="2150" y="159409"/>
                  </a:cubicBezTo>
                  <a:lnTo>
                    <a:pt x="4041" y="153133"/>
                  </a:lnTo>
                  <a:cubicBezTo>
                    <a:pt x="5847" y="147415"/>
                    <a:pt x="8340" y="139634"/>
                    <a:pt x="11307" y="130219"/>
                  </a:cubicBezTo>
                  <a:cubicBezTo>
                    <a:pt x="17541" y="110873"/>
                    <a:pt x="26267" y="84176"/>
                    <a:pt x="36069" y="54770"/>
                  </a:cubicBezTo>
                  <a:lnTo>
                    <a:pt x="54254" y="688"/>
                  </a:lnTo>
                  <a:lnTo>
                    <a:pt x="55200" y="1935"/>
                  </a:lnTo>
                  <a:lnTo>
                    <a:pt x="15176" y="1548"/>
                  </a:lnTo>
                  <a:lnTo>
                    <a:pt x="3955" y="1290"/>
                  </a:lnTo>
                  <a:cubicBezTo>
                    <a:pt x="2622" y="1290"/>
                    <a:pt x="1290" y="1204"/>
                    <a:pt x="0" y="946"/>
                  </a:cubicBezTo>
                  <a:lnTo>
                    <a:pt x="0" y="946"/>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45" name="Google Shape;445;p50"/>
            <p:cNvSpPr/>
            <p:nvPr/>
          </p:nvSpPr>
          <p:spPr>
            <a:xfrm>
              <a:off x="9019365" y="5955920"/>
              <a:ext cx="59204" cy="80060"/>
            </a:xfrm>
            <a:custGeom>
              <a:avLst/>
              <a:gdLst/>
              <a:ahLst/>
              <a:cxnLst/>
              <a:rect l="l" t="t" r="r" b="b"/>
              <a:pathLst>
                <a:path w="59204" h="80060" extrusionOk="0">
                  <a:moveTo>
                    <a:pt x="0" y="3279"/>
                  </a:moveTo>
                  <a:cubicBezTo>
                    <a:pt x="1591" y="2548"/>
                    <a:pt x="3267" y="2032"/>
                    <a:pt x="4987" y="1732"/>
                  </a:cubicBezTo>
                  <a:cubicBezTo>
                    <a:pt x="9673" y="614"/>
                    <a:pt x="14445" y="55"/>
                    <a:pt x="19260" y="12"/>
                  </a:cubicBezTo>
                  <a:cubicBezTo>
                    <a:pt x="26482" y="-160"/>
                    <a:pt x="33662" y="1517"/>
                    <a:pt x="40025" y="4956"/>
                  </a:cubicBezTo>
                  <a:cubicBezTo>
                    <a:pt x="47590" y="9728"/>
                    <a:pt x="53266" y="16950"/>
                    <a:pt x="56146" y="25420"/>
                  </a:cubicBezTo>
                  <a:cubicBezTo>
                    <a:pt x="62809" y="43218"/>
                    <a:pt x="57779" y="61962"/>
                    <a:pt x="48794" y="70560"/>
                  </a:cubicBezTo>
                  <a:cubicBezTo>
                    <a:pt x="45312" y="73913"/>
                    <a:pt x="41271" y="76621"/>
                    <a:pt x="36800" y="78470"/>
                  </a:cubicBezTo>
                  <a:cubicBezTo>
                    <a:pt x="35209" y="79244"/>
                    <a:pt x="33533" y="79802"/>
                    <a:pt x="31770" y="80061"/>
                  </a:cubicBezTo>
                  <a:cubicBezTo>
                    <a:pt x="33275" y="79158"/>
                    <a:pt x="34822" y="78384"/>
                    <a:pt x="36413" y="77696"/>
                  </a:cubicBezTo>
                  <a:cubicBezTo>
                    <a:pt x="40583" y="75546"/>
                    <a:pt x="44366" y="72795"/>
                    <a:pt x="47677" y="69442"/>
                  </a:cubicBezTo>
                  <a:cubicBezTo>
                    <a:pt x="55802" y="61145"/>
                    <a:pt x="60574" y="43175"/>
                    <a:pt x="54039" y="26236"/>
                  </a:cubicBezTo>
                  <a:cubicBezTo>
                    <a:pt x="51374" y="18197"/>
                    <a:pt x="46086" y="11319"/>
                    <a:pt x="38950" y="6761"/>
                  </a:cubicBezTo>
                  <a:cubicBezTo>
                    <a:pt x="32931" y="3365"/>
                    <a:pt x="26138" y="1603"/>
                    <a:pt x="19217" y="1603"/>
                  </a:cubicBezTo>
                  <a:cubicBezTo>
                    <a:pt x="12768" y="1732"/>
                    <a:pt x="6363" y="2291"/>
                    <a:pt x="0" y="3279"/>
                  </a:cubicBezTo>
                  <a:lnTo>
                    <a:pt x="0" y="3279"/>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46" name="Google Shape;446;p50"/>
            <p:cNvSpPr/>
            <p:nvPr/>
          </p:nvSpPr>
          <p:spPr>
            <a:xfrm>
              <a:off x="8695774" y="6046556"/>
              <a:ext cx="160398" cy="42109"/>
            </a:xfrm>
            <a:custGeom>
              <a:avLst/>
              <a:gdLst/>
              <a:ahLst/>
              <a:cxnLst/>
              <a:rect l="l" t="t" r="r" b="b"/>
              <a:pathLst>
                <a:path w="160398" h="42109" extrusionOk="0">
                  <a:moveTo>
                    <a:pt x="0" y="35339"/>
                  </a:moveTo>
                  <a:cubicBezTo>
                    <a:pt x="7652" y="38176"/>
                    <a:pt x="15692" y="39852"/>
                    <a:pt x="23817" y="40325"/>
                  </a:cubicBezTo>
                  <a:cubicBezTo>
                    <a:pt x="32630" y="40670"/>
                    <a:pt x="41486" y="39852"/>
                    <a:pt x="50084" y="37875"/>
                  </a:cubicBezTo>
                  <a:cubicBezTo>
                    <a:pt x="60660" y="35381"/>
                    <a:pt x="71021" y="32157"/>
                    <a:pt x="81166" y="28245"/>
                  </a:cubicBezTo>
                  <a:cubicBezTo>
                    <a:pt x="102920" y="20163"/>
                    <a:pt x="122653" y="12940"/>
                    <a:pt x="137054" y="7868"/>
                  </a:cubicBezTo>
                  <a:lnTo>
                    <a:pt x="154036" y="1892"/>
                  </a:lnTo>
                  <a:cubicBezTo>
                    <a:pt x="156099" y="1075"/>
                    <a:pt x="158249" y="473"/>
                    <a:pt x="160398" y="0"/>
                  </a:cubicBezTo>
                  <a:cubicBezTo>
                    <a:pt x="158464" y="1118"/>
                    <a:pt x="156443" y="2021"/>
                    <a:pt x="154337" y="2708"/>
                  </a:cubicBezTo>
                  <a:lnTo>
                    <a:pt x="137570" y="9329"/>
                  </a:lnTo>
                  <a:cubicBezTo>
                    <a:pt x="123384" y="14832"/>
                    <a:pt x="103737" y="22226"/>
                    <a:pt x="81984" y="30352"/>
                  </a:cubicBezTo>
                  <a:cubicBezTo>
                    <a:pt x="71752" y="34306"/>
                    <a:pt x="61262" y="37488"/>
                    <a:pt x="50557" y="39895"/>
                  </a:cubicBezTo>
                  <a:cubicBezTo>
                    <a:pt x="41787" y="41830"/>
                    <a:pt x="32759" y="42475"/>
                    <a:pt x="23774" y="41916"/>
                  </a:cubicBezTo>
                  <a:cubicBezTo>
                    <a:pt x="17712" y="41529"/>
                    <a:pt x="11779" y="40239"/>
                    <a:pt x="6062" y="38176"/>
                  </a:cubicBezTo>
                  <a:cubicBezTo>
                    <a:pt x="4514" y="37617"/>
                    <a:pt x="2967" y="36972"/>
                    <a:pt x="1505" y="36241"/>
                  </a:cubicBezTo>
                  <a:cubicBezTo>
                    <a:pt x="301" y="35726"/>
                    <a:pt x="0" y="35424"/>
                    <a:pt x="0" y="35339"/>
                  </a:cubicBezTo>
                  <a:lnTo>
                    <a:pt x="0" y="35339"/>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47" name="Google Shape;447;p50"/>
            <p:cNvSpPr/>
            <p:nvPr/>
          </p:nvSpPr>
          <p:spPr>
            <a:xfrm>
              <a:off x="8693178" y="6103390"/>
              <a:ext cx="11784" cy="118783"/>
            </a:xfrm>
            <a:custGeom>
              <a:avLst/>
              <a:gdLst/>
              <a:ahLst/>
              <a:cxnLst/>
              <a:rect l="l" t="t" r="r" b="b"/>
              <a:pathLst>
                <a:path w="11784" h="118783" extrusionOk="0">
                  <a:moveTo>
                    <a:pt x="11667" y="118783"/>
                  </a:moveTo>
                  <a:cubicBezTo>
                    <a:pt x="11065" y="118783"/>
                    <a:pt x="7970" y="92301"/>
                    <a:pt x="4789" y="59499"/>
                  </a:cubicBezTo>
                  <a:cubicBezTo>
                    <a:pt x="1607" y="26697"/>
                    <a:pt x="-499" y="43"/>
                    <a:pt x="103" y="0"/>
                  </a:cubicBezTo>
                  <a:cubicBezTo>
                    <a:pt x="705" y="-43"/>
                    <a:pt x="3800" y="26482"/>
                    <a:pt x="7024" y="59284"/>
                  </a:cubicBezTo>
                  <a:cubicBezTo>
                    <a:pt x="10248" y="92086"/>
                    <a:pt x="12312" y="118697"/>
                    <a:pt x="11667" y="118783"/>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48" name="Google Shape;448;p50"/>
            <p:cNvSpPr/>
            <p:nvPr/>
          </p:nvSpPr>
          <p:spPr>
            <a:xfrm>
              <a:off x="8819545" y="6065859"/>
              <a:ext cx="51875" cy="150940"/>
            </a:xfrm>
            <a:custGeom>
              <a:avLst/>
              <a:gdLst/>
              <a:ahLst/>
              <a:cxnLst/>
              <a:rect l="l" t="t" r="r" b="b"/>
              <a:pathLst>
                <a:path w="51875" h="150940" extrusionOk="0">
                  <a:moveTo>
                    <a:pt x="0" y="150941"/>
                  </a:moveTo>
                  <a:cubicBezTo>
                    <a:pt x="0" y="150941"/>
                    <a:pt x="2279" y="150038"/>
                    <a:pt x="6233" y="148318"/>
                  </a:cubicBezTo>
                  <a:cubicBezTo>
                    <a:pt x="11779" y="145911"/>
                    <a:pt x="16895" y="142600"/>
                    <a:pt x="21323" y="138516"/>
                  </a:cubicBezTo>
                  <a:cubicBezTo>
                    <a:pt x="27815" y="132325"/>
                    <a:pt x="33060" y="124931"/>
                    <a:pt x="36757" y="116720"/>
                  </a:cubicBezTo>
                  <a:cubicBezTo>
                    <a:pt x="41314" y="106660"/>
                    <a:pt x="44495" y="96085"/>
                    <a:pt x="46301" y="85208"/>
                  </a:cubicBezTo>
                  <a:cubicBezTo>
                    <a:pt x="49525" y="65303"/>
                    <a:pt x="50643" y="45140"/>
                    <a:pt x="49568" y="25021"/>
                  </a:cubicBezTo>
                  <a:cubicBezTo>
                    <a:pt x="49224" y="17282"/>
                    <a:pt x="48794" y="11049"/>
                    <a:pt x="48494" y="6750"/>
                  </a:cubicBezTo>
                  <a:cubicBezTo>
                    <a:pt x="48192" y="4514"/>
                    <a:pt x="48106" y="2236"/>
                    <a:pt x="48192" y="0"/>
                  </a:cubicBezTo>
                  <a:cubicBezTo>
                    <a:pt x="48794" y="2150"/>
                    <a:pt x="49181" y="4385"/>
                    <a:pt x="49353" y="6621"/>
                  </a:cubicBezTo>
                  <a:cubicBezTo>
                    <a:pt x="49955" y="10920"/>
                    <a:pt x="50600" y="17196"/>
                    <a:pt x="51159" y="24935"/>
                  </a:cubicBezTo>
                  <a:cubicBezTo>
                    <a:pt x="52664" y="45140"/>
                    <a:pt x="51803" y="65475"/>
                    <a:pt x="48537" y="85509"/>
                  </a:cubicBezTo>
                  <a:cubicBezTo>
                    <a:pt x="46688" y="96557"/>
                    <a:pt x="43334" y="107305"/>
                    <a:pt x="38606" y="117494"/>
                  </a:cubicBezTo>
                  <a:cubicBezTo>
                    <a:pt x="34736" y="125920"/>
                    <a:pt x="29233" y="133486"/>
                    <a:pt x="22398" y="139720"/>
                  </a:cubicBezTo>
                  <a:cubicBezTo>
                    <a:pt x="17755" y="143847"/>
                    <a:pt x="12381" y="147028"/>
                    <a:pt x="6535" y="149178"/>
                  </a:cubicBezTo>
                  <a:cubicBezTo>
                    <a:pt x="4987" y="149780"/>
                    <a:pt x="3396" y="150253"/>
                    <a:pt x="1763" y="150639"/>
                  </a:cubicBezTo>
                  <a:cubicBezTo>
                    <a:pt x="1204" y="150812"/>
                    <a:pt x="602" y="150941"/>
                    <a:pt x="0" y="150941"/>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49" name="Google Shape;449;p50"/>
            <p:cNvSpPr/>
            <p:nvPr/>
          </p:nvSpPr>
          <p:spPr>
            <a:xfrm>
              <a:off x="8696032" y="6091987"/>
              <a:ext cx="82928" cy="50704"/>
            </a:xfrm>
            <a:custGeom>
              <a:avLst/>
              <a:gdLst/>
              <a:ahLst/>
              <a:cxnLst/>
              <a:rect l="l" t="t" r="r" b="b"/>
              <a:pathLst>
                <a:path w="82928" h="50704" extrusionOk="0">
                  <a:moveTo>
                    <a:pt x="0" y="10"/>
                  </a:moveTo>
                  <a:cubicBezTo>
                    <a:pt x="301" y="-248"/>
                    <a:pt x="3740" y="4310"/>
                    <a:pt x="10060" y="10457"/>
                  </a:cubicBezTo>
                  <a:cubicBezTo>
                    <a:pt x="26525" y="27009"/>
                    <a:pt x="46731" y="39347"/>
                    <a:pt x="69000" y="46397"/>
                  </a:cubicBezTo>
                  <a:cubicBezTo>
                    <a:pt x="77598" y="49105"/>
                    <a:pt x="82972" y="50180"/>
                    <a:pt x="82929" y="50696"/>
                  </a:cubicBezTo>
                  <a:cubicBezTo>
                    <a:pt x="81596" y="50739"/>
                    <a:pt x="80306" y="50611"/>
                    <a:pt x="79017" y="50309"/>
                  </a:cubicBezTo>
                  <a:cubicBezTo>
                    <a:pt x="75491" y="49793"/>
                    <a:pt x="72009" y="49020"/>
                    <a:pt x="68570" y="48031"/>
                  </a:cubicBezTo>
                  <a:cubicBezTo>
                    <a:pt x="57177" y="44892"/>
                    <a:pt x="46301" y="40164"/>
                    <a:pt x="36198" y="34016"/>
                  </a:cubicBezTo>
                  <a:cubicBezTo>
                    <a:pt x="26095" y="27868"/>
                    <a:pt x="16938" y="20345"/>
                    <a:pt x="8899" y="11661"/>
                  </a:cubicBezTo>
                  <a:cubicBezTo>
                    <a:pt x="6492" y="9038"/>
                    <a:pt x="4213" y="6330"/>
                    <a:pt x="2107" y="3449"/>
                  </a:cubicBezTo>
                  <a:cubicBezTo>
                    <a:pt x="1246" y="2418"/>
                    <a:pt x="516" y="1257"/>
                    <a:pt x="0" y="10"/>
                  </a:cubicBezTo>
                  <a:lnTo>
                    <a:pt x="0" y="1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50" name="Google Shape;450;p50"/>
            <p:cNvSpPr/>
            <p:nvPr/>
          </p:nvSpPr>
          <p:spPr>
            <a:xfrm>
              <a:off x="8846973" y="5614070"/>
              <a:ext cx="5174" cy="69559"/>
            </a:xfrm>
            <a:custGeom>
              <a:avLst/>
              <a:gdLst/>
              <a:ahLst/>
              <a:cxnLst/>
              <a:rect l="l" t="t" r="r" b="b"/>
              <a:pathLst>
                <a:path w="5174" h="69559" extrusionOk="0">
                  <a:moveTo>
                    <a:pt x="0" y="0"/>
                  </a:moveTo>
                  <a:cubicBezTo>
                    <a:pt x="3224" y="2665"/>
                    <a:pt x="5073" y="6664"/>
                    <a:pt x="4987" y="10834"/>
                  </a:cubicBezTo>
                  <a:cubicBezTo>
                    <a:pt x="4557" y="17497"/>
                    <a:pt x="4987" y="62895"/>
                    <a:pt x="4987" y="62895"/>
                  </a:cubicBezTo>
                  <a:cubicBezTo>
                    <a:pt x="4987" y="62895"/>
                    <a:pt x="6663" y="69559"/>
                    <a:pt x="0" y="69559"/>
                  </a:cubicBezTo>
                  <a:lnTo>
                    <a:pt x="0" y="0"/>
                  </a:lnTo>
                  <a:lnTo>
                    <a:pt x="0" y="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51" name="Google Shape;451;p50"/>
            <p:cNvSpPr/>
            <p:nvPr/>
          </p:nvSpPr>
          <p:spPr>
            <a:xfrm>
              <a:off x="8834376" y="5606719"/>
              <a:ext cx="13928" cy="22785"/>
            </a:xfrm>
            <a:custGeom>
              <a:avLst/>
              <a:gdLst/>
              <a:ahLst/>
              <a:cxnLst/>
              <a:rect l="l" t="t" r="r" b="b"/>
              <a:pathLst>
                <a:path w="13928" h="22785" extrusionOk="0">
                  <a:moveTo>
                    <a:pt x="0" y="0"/>
                  </a:moveTo>
                  <a:lnTo>
                    <a:pt x="13929" y="0"/>
                  </a:lnTo>
                  <a:lnTo>
                    <a:pt x="13929" y="22785"/>
                  </a:lnTo>
                  <a:lnTo>
                    <a:pt x="0" y="22785"/>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52" name="Google Shape;452;p50"/>
            <p:cNvSpPr/>
            <p:nvPr/>
          </p:nvSpPr>
          <p:spPr>
            <a:xfrm>
              <a:off x="8837171" y="5596444"/>
              <a:ext cx="8598" cy="12897"/>
            </a:xfrm>
            <a:custGeom>
              <a:avLst/>
              <a:gdLst/>
              <a:ahLst/>
              <a:cxnLst/>
              <a:rect l="l" t="t" r="r" b="b"/>
              <a:pathLst>
                <a:path w="8598" h="12897" extrusionOk="0">
                  <a:moveTo>
                    <a:pt x="0" y="12897"/>
                  </a:moveTo>
                  <a:lnTo>
                    <a:pt x="8598" y="12897"/>
                  </a:lnTo>
                  <a:lnTo>
                    <a:pt x="8598" y="4299"/>
                  </a:lnTo>
                  <a:cubicBezTo>
                    <a:pt x="8598" y="1935"/>
                    <a:pt x="6664" y="0"/>
                    <a:pt x="4299" y="0"/>
                  </a:cubicBezTo>
                  <a:lnTo>
                    <a:pt x="4299" y="0"/>
                  </a:lnTo>
                  <a:cubicBezTo>
                    <a:pt x="1934" y="0"/>
                    <a:pt x="0" y="1935"/>
                    <a:pt x="0" y="4299"/>
                  </a:cubicBezTo>
                  <a:lnTo>
                    <a:pt x="0" y="12897"/>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53" name="Google Shape;453;p50"/>
            <p:cNvSpPr/>
            <p:nvPr/>
          </p:nvSpPr>
          <p:spPr>
            <a:xfrm>
              <a:off x="8729307" y="5627010"/>
              <a:ext cx="139590" cy="2235"/>
            </a:xfrm>
            <a:custGeom>
              <a:avLst/>
              <a:gdLst/>
              <a:ahLst/>
              <a:cxnLst/>
              <a:rect l="l" t="t" r="r" b="b"/>
              <a:pathLst>
                <a:path w="139590" h="2235" extrusionOk="0">
                  <a:moveTo>
                    <a:pt x="0" y="1118"/>
                  </a:moveTo>
                  <a:cubicBezTo>
                    <a:pt x="0" y="473"/>
                    <a:pt x="31254" y="0"/>
                    <a:pt x="69774" y="0"/>
                  </a:cubicBezTo>
                  <a:cubicBezTo>
                    <a:pt x="108293" y="0"/>
                    <a:pt x="139591" y="473"/>
                    <a:pt x="139591" y="1118"/>
                  </a:cubicBezTo>
                  <a:cubicBezTo>
                    <a:pt x="139591" y="1763"/>
                    <a:pt x="108336" y="2236"/>
                    <a:pt x="69774" y="2236"/>
                  </a:cubicBezTo>
                  <a:cubicBezTo>
                    <a:pt x="31211" y="2236"/>
                    <a:pt x="0" y="1720"/>
                    <a:pt x="0" y="1118"/>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54" name="Google Shape;454;p50"/>
            <p:cNvSpPr/>
            <p:nvPr/>
          </p:nvSpPr>
          <p:spPr>
            <a:xfrm>
              <a:off x="8737905" y="5352171"/>
              <a:ext cx="172263" cy="244058"/>
            </a:xfrm>
            <a:custGeom>
              <a:avLst/>
              <a:gdLst/>
              <a:ahLst/>
              <a:cxnLst/>
              <a:rect l="l" t="t" r="r" b="b"/>
              <a:pathLst>
                <a:path w="172263" h="244058" extrusionOk="0">
                  <a:moveTo>
                    <a:pt x="172263" y="244058"/>
                  </a:moveTo>
                  <a:lnTo>
                    <a:pt x="165815" y="237953"/>
                  </a:lnTo>
                  <a:lnTo>
                    <a:pt x="48365" y="125662"/>
                  </a:lnTo>
                  <a:lnTo>
                    <a:pt x="61219" y="88862"/>
                  </a:lnTo>
                  <a:lnTo>
                    <a:pt x="40841" y="88862"/>
                  </a:lnTo>
                  <a:lnTo>
                    <a:pt x="0" y="0"/>
                  </a:lnTo>
                  <a:lnTo>
                    <a:pt x="46602" y="72052"/>
                  </a:lnTo>
                  <a:lnTo>
                    <a:pt x="83746" y="81338"/>
                  </a:lnTo>
                  <a:lnTo>
                    <a:pt x="68785" y="110529"/>
                  </a:lnTo>
                </a:path>
              </a:pathLst>
            </a:cu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55" name="Google Shape;455;p50"/>
            <p:cNvSpPr/>
            <p:nvPr/>
          </p:nvSpPr>
          <p:spPr>
            <a:xfrm>
              <a:off x="8747664" y="5709939"/>
              <a:ext cx="116031" cy="57193"/>
            </a:xfrm>
            <a:custGeom>
              <a:avLst/>
              <a:gdLst/>
              <a:ahLst/>
              <a:cxnLst/>
              <a:rect l="l" t="t" r="r" b="b"/>
              <a:pathLst>
                <a:path w="116031" h="57193" extrusionOk="0">
                  <a:moveTo>
                    <a:pt x="64572" y="37660"/>
                  </a:moveTo>
                  <a:cubicBezTo>
                    <a:pt x="76222" y="37230"/>
                    <a:pt x="87529" y="33748"/>
                    <a:pt x="97416" y="27600"/>
                  </a:cubicBezTo>
                  <a:cubicBezTo>
                    <a:pt x="106230" y="20464"/>
                    <a:pt x="112721" y="10876"/>
                    <a:pt x="116032" y="0"/>
                  </a:cubicBezTo>
                  <a:cubicBezTo>
                    <a:pt x="115215" y="9974"/>
                    <a:pt x="113409" y="19862"/>
                    <a:pt x="110572" y="29449"/>
                  </a:cubicBezTo>
                  <a:cubicBezTo>
                    <a:pt x="107648" y="38390"/>
                    <a:pt x="101888" y="46129"/>
                    <a:pt x="94106" y="51460"/>
                  </a:cubicBezTo>
                  <a:cubicBezTo>
                    <a:pt x="84992" y="57134"/>
                    <a:pt x="73600" y="57736"/>
                    <a:pt x="62895" y="56877"/>
                  </a:cubicBezTo>
                  <a:cubicBezTo>
                    <a:pt x="48493" y="55716"/>
                    <a:pt x="34436" y="52191"/>
                    <a:pt x="21194" y="46430"/>
                  </a:cubicBezTo>
                  <a:cubicBezTo>
                    <a:pt x="11779" y="42346"/>
                    <a:pt x="1934" y="35897"/>
                    <a:pt x="0" y="25837"/>
                  </a:cubicBezTo>
                  <a:cubicBezTo>
                    <a:pt x="20162" y="35252"/>
                    <a:pt x="42389" y="39294"/>
                    <a:pt x="64572" y="37660"/>
                  </a:cubicBezTo>
                  <a:lnTo>
                    <a:pt x="64572" y="37660"/>
                  </a:lnTo>
                  <a:close/>
                </a:path>
              </a:pathLst>
            </a:cu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grpSp>
        <p:nvGrpSpPr>
          <p:cNvPr id="456" name="Google Shape;456;p50"/>
          <p:cNvGrpSpPr/>
          <p:nvPr/>
        </p:nvGrpSpPr>
        <p:grpSpPr>
          <a:xfrm>
            <a:off x="6429338" y="1381805"/>
            <a:ext cx="1137804" cy="2547988"/>
            <a:chOff x="7562196" y="4967809"/>
            <a:chExt cx="560577" cy="1255352"/>
          </a:xfrm>
        </p:grpSpPr>
        <p:sp>
          <p:nvSpPr>
            <p:cNvPr id="457" name="Google Shape;457;p50"/>
            <p:cNvSpPr/>
            <p:nvPr/>
          </p:nvSpPr>
          <p:spPr>
            <a:xfrm>
              <a:off x="7634291" y="5075827"/>
              <a:ext cx="154766" cy="254203"/>
            </a:xfrm>
            <a:custGeom>
              <a:avLst/>
              <a:gdLst/>
              <a:ahLst/>
              <a:cxnLst/>
              <a:rect l="l" t="t" r="r" b="b"/>
              <a:pathLst>
                <a:path w="154766" h="254203" extrusionOk="0">
                  <a:moveTo>
                    <a:pt x="30868" y="0"/>
                  </a:moveTo>
                  <a:cubicBezTo>
                    <a:pt x="30868" y="0"/>
                    <a:pt x="3267" y="103178"/>
                    <a:pt x="774" y="176262"/>
                  </a:cubicBezTo>
                  <a:lnTo>
                    <a:pt x="0" y="200595"/>
                  </a:lnTo>
                  <a:cubicBezTo>
                    <a:pt x="0" y="200595"/>
                    <a:pt x="60832" y="251109"/>
                    <a:pt x="111776" y="254204"/>
                  </a:cubicBezTo>
                  <a:lnTo>
                    <a:pt x="154766" y="149006"/>
                  </a:lnTo>
                  <a:lnTo>
                    <a:pt x="30868" y="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58" name="Google Shape;458;p50"/>
            <p:cNvSpPr/>
            <p:nvPr/>
          </p:nvSpPr>
          <p:spPr>
            <a:xfrm>
              <a:off x="7653095" y="4967809"/>
              <a:ext cx="287554" cy="322455"/>
            </a:xfrm>
            <a:custGeom>
              <a:avLst/>
              <a:gdLst/>
              <a:ahLst/>
              <a:cxnLst/>
              <a:rect l="l" t="t" r="r" b="b"/>
              <a:pathLst>
                <a:path w="287554" h="322455" extrusionOk="0">
                  <a:moveTo>
                    <a:pt x="282389" y="171344"/>
                  </a:moveTo>
                  <a:cubicBezTo>
                    <a:pt x="270739" y="121044"/>
                    <a:pt x="266268" y="62491"/>
                    <a:pt x="224438" y="29689"/>
                  </a:cubicBezTo>
                  <a:cubicBezTo>
                    <a:pt x="193399" y="5357"/>
                    <a:pt x="158060" y="-1436"/>
                    <a:pt x="118638" y="241"/>
                  </a:cubicBezTo>
                  <a:cubicBezTo>
                    <a:pt x="99249" y="1058"/>
                    <a:pt x="77324" y="9999"/>
                    <a:pt x="60429" y="19544"/>
                  </a:cubicBezTo>
                  <a:cubicBezTo>
                    <a:pt x="37257" y="32656"/>
                    <a:pt x="27455" y="59267"/>
                    <a:pt x="16277" y="83428"/>
                  </a:cubicBezTo>
                  <a:cubicBezTo>
                    <a:pt x="-6121" y="131835"/>
                    <a:pt x="-3283" y="197396"/>
                    <a:pt x="11978" y="215624"/>
                  </a:cubicBezTo>
                  <a:lnTo>
                    <a:pt x="214034" y="322456"/>
                  </a:lnTo>
                  <a:cubicBezTo>
                    <a:pt x="254446" y="301433"/>
                    <a:pt x="279767" y="293093"/>
                    <a:pt x="286216" y="239226"/>
                  </a:cubicBezTo>
                  <a:cubicBezTo>
                    <a:pt x="288881" y="216527"/>
                    <a:pt x="287548" y="193570"/>
                    <a:pt x="282389" y="171344"/>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59" name="Google Shape;459;p50"/>
            <p:cNvSpPr/>
            <p:nvPr/>
          </p:nvSpPr>
          <p:spPr>
            <a:xfrm>
              <a:off x="7664800" y="4999370"/>
              <a:ext cx="228939" cy="415828"/>
            </a:xfrm>
            <a:custGeom>
              <a:avLst/>
              <a:gdLst/>
              <a:ahLst/>
              <a:cxnLst/>
              <a:rect l="l" t="t" r="r" b="b"/>
              <a:pathLst>
                <a:path w="228939" h="415828" extrusionOk="0">
                  <a:moveTo>
                    <a:pt x="208348" y="38066"/>
                  </a:moveTo>
                  <a:lnTo>
                    <a:pt x="80881" y="492"/>
                  </a:lnTo>
                  <a:cubicBezTo>
                    <a:pt x="39868" y="-5484"/>
                    <a:pt x="10462" y="44171"/>
                    <a:pt x="6249" y="85398"/>
                  </a:cubicBezTo>
                  <a:cubicBezTo>
                    <a:pt x="1520" y="131184"/>
                    <a:pt x="-2349" y="187286"/>
                    <a:pt x="1692" y="221765"/>
                  </a:cubicBezTo>
                  <a:cubicBezTo>
                    <a:pt x="9946" y="291109"/>
                    <a:pt x="62395" y="301942"/>
                    <a:pt x="62395" y="301942"/>
                  </a:cubicBezTo>
                  <a:cubicBezTo>
                    <a:pt x="62395" y="301942"/>
                    <a:pt x="62395" y="302974"/>
                    <a:pt x="62094" y="323438"/>
                  </a:cubicBezTo>
                  <a:lnTo>
                    <a:pt x="60762" y="356627"/>
                  </a:lnTo>
                  <a:cubicBezTo>
                    <a:pt x="59987" y="370083"/>
                    <a:pt x="63943" y="383367"/>
                    <a:pt x="71982" y="394157"/>
                  </a:cubicBezTo>
                  <a:cubicBezTo>
                    <a:pt x="90726" y="418490"/>
                    <a:pt x="124989" y="421757"/>
                    <a:pt x="165315" y="406840"/>
                  </a:cubicBezTo>
                  <a:cubicBezTo>
                    <a:pt x="188702" y="398242"/>
                    <a:pt x="204995" y="380744"/>
                    <a:pt x="206758" y="357057"/>
                  </a:cubicBezTo>
                  <a:lnTo>
                    <a:pt x="228898" y="63430"/>
                  </a:lnTo>
                  <a:cubicBezTo>
                    <a:pt x="229628" y="50920"/>
                    <a:pt x="220730" y="39957"/>
                    <a:pt x="208348" y="38066"/>
                  </a:cubicBezTo>
                  <a:lnTo>
                    <a:pt x="208348" y="38066"/>
                  </a:lnTo>
                  <a:close/>
                </a:path>
              </a:pathLst>
            </a:custGeom>
            <a:solidFill>
              <a:srgbClr val="9F6B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60" name="Google Shape;460;p50"/>
            <p:cNvSpPr/>
            <p:nvPr/>
          </p:nvSpPr>
          <p:spPr>
            <a:xfrm>
              <a:off x="7694727" y="5140046"/>
              <a:ext cx="17658" cy="16956"/>
            </a:xfrm>
            <a:custGeom>
              <a:avLst/>
              <a:gdLst/>
              <a:ahLst/>
              <a:cxnLst/>
              <a:rect l="l" t="t" r="r" b="b"/>
              <a:pathLst>
                <a:path w="17658" h="16956" extrusionOk="0">
                  <a:moveTo>
                    <a:pt x="9" y="7661"/>
                  </a:moveTo>
                  <a:cubicBezTo>
                    <a:pt x="-206" y="12433"/>
                    <a:pt x="3406" y="16517"/>
                    <a:pt x="8177" y="16904"/>
                  </a:cubicBezTo>
                  <a:cubicBezTo>
                    <a:pt x="12906" y="17420"/>
                    <a:pt x="17119" y="14024"/>
                    <a:pt x="17635" y="9295"/>
                  </a:cubicBezTo>
                  <a:cubicBezTo>
                    <a:pt x="17979" y="4566"/>
                    <a:pt x="14454" y="439"/>
                    <a:pt x="9725" y="52"/>
                  </a:cubicBezTo>
                  <a:lnTo>
                    <a:pt x="9467" y="52"/>
                  </a:lnTo>
                  <a:cubicBezTo>
                    <a:pt x="4738" y="-464"/>
                    <a:pt x="525" y="2932"/>
                    <a:pt x="9" y="7661"/>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61" name="Google Shape;461;p50"/>
            <p:cNvSpPr/>
            <p:nvPr/>
          </p:nvSpPr>
          <p:spPr>
            <a:xfrm>
              <a:off x="7681693" y="5117892"/>
              <a:ext cx="35070" cy="9985"/>
            </a:xfrm>
            <a:custGeom>
              <a:avLst/>
              <a:gdLst/>
              <a:ahLst/>
              <a:cxnLst/>
              <a:rect l="l" t="t" r="r" b="b"/>
              <a:pathLst>
                <a:path w="35070" h="9985" extrusionOk="0">
                  <a:moveTo>
                    <a:pt x="189" y="8621"/>
                  </a:moveTo>
                  <a:cubicBezTo>
                    <a:pt x="1221" y="9824"/>
                    <a:pt x="8099" y="5138"/>
                    <a:pt x="17600" y="5525"/>
                  </a:cubicBezTo>
                  <a:cubicBezTo>
                    <a:pt x="27101" y="5912"/>
                    <a:pt x="33894" y="10942"/>
                    <a:pt x="34796" y="9824"/>
                  </a:cubicBezTo>
                  <a:cubicBezTo>
                    <a:pt x="35699" y="8706"/>
                    <a:pt x="34323" y="7202"/>
                    <a:pt x="31357" y="4880"/>
                  </a:cubicBezTo>
                  <a:cubicBezTo>
                    <a:pt x="27359" y="1871"/>
                    <a:pt x="22501" y="151"/>
                    <a:pt x="17514" y="22"/>
                  </a:cubicBezTo>
                  <a:cubicBezTo>
                    <a:pt x="12570" y="-192"/>
                    <a:pt x="7712" y="1140"/>
                    <a:pt x="3585" y="3891"/>
                  </a:cubicBezTo>
                  <a:cubicBezTo>
                    <a:pt x="705" y="5869"/>
                    <a:pt x="-499" y="7933"/>
                    <a:pt x="189" y="8621"/>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62" name="Google Shape;462;p50"/>
            <p:cNvSpPr/>
            <p:nvPr/>
          </p:nvSpPr>
          <p:spPr>
            <a:xfrm>
              <a:off x="7783370" y="5139297"/>
              <a:ext cx="17609" cy="16794"/>
            </a:xfrm>
            <a:custGeom>
              <a:avLst/>
              <a:gdLst/>
              <a:ahLst/>
              <a:cxnLst/>
              <a:rect l="l" t="t" r="r" b="b"/>
              <a:pathLst>
                <a:path w="17609" h="16794" extrusionOk="0">
                  <a:moveTo>
                    <a:pt x="13" y="7507"/>
                  </a:moveTo>
                  <a:cubicBezTo>
                    <a:pt x="-245" y="12279"/>
                    <a:pt x="3409" y="16406"/>
                    <a:pt x="8181" y="16750"/>
                  </a:cubicBezTo>
                  <a:cubicBezTo>
                    <a:pt x="12867" y="17223"/>
                    <a:pt x="17080" y="13827"/>
                    <a:pt x="17596" y="9141"/>
                  </a:cubicBezTo>
                  <a:cubicBezTo>
                    <a:pt x="17854" y="4455"/>
                    <a:pt x="14286" y="371"/>
                    <a:pt x="9600" y="70"/>
                  </a:cubicBezTo>
                  <a:cubicBezTo>
                    <a:pt x="4914" y="-532"/>
                    <a:pt x="615" y="2821"/>
                    <a:pt x="13" y="750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63" name="Google Shape;463;p50"/>
            <p:cNvSpPr/>
            <p:nvPr/>
          </p:nvSpPr>
          <p:spPr>
            <a:xfrm>
              <a:off x="7775250" y="5118796"/>
              <a:ext cx="35056" cy="9985"/>
            </a:xfrm>
            <a:custGeom>
              <a:avLst/>
              <a:gdLst/>
              <a:ahLst/>
              <a:cxnLst/>
              <a:rect l="l" t="t" r="r" b="b"/>
              <a:pathLst>
                <a:path w="35056" h="9985" extrusionOk="0">
                  <a:moveTo>
                    <a:pt x="137" y="8620"/>
                  </a:moveTo>
                  <a:cubicBezTo>
                    <a:pt x="1212" y="9824"/>
                    <a:pt x="8090" y="5138"/>
                    <a:pt x="17591" y="5525"/>
                  </a:cubicBezTo>
                  <a:cubicBezTo>
                    <a:pt x="27092" y="5912"/>
                    <a:pt x="33884" y="10942"/>
                    <a:pt x="34787" y="9824"/>
                  </a:cubicBezTo>
                  <a:cubicBezTo>
                    <a:pt x="35690" y="8706"/>
                    <a:pt x="34271" y="7201"/>
                    <a:pt x="31348" y="4880"/>
                  </a:cubicBezTo>
                  <a:cubicBezTo>
                    <a:pt x="27350" y="1871"/>
                    <a:pt x="22492" y="194"/>
                    <a:pt x="17505" y="22"/>
                  </a:cubicBezTo>
                  <a:cubicBezTo>
                    <a:pt x="12561" y="-193"/>
                    <a:pt x="7660" y="1183"/>
                    <a:pt x="3533" y="3934"/>
                  </a:cubicBezTo>
                  <a:cubicBezTo>
                    <a:pt x="524" y="6041"/>
                    <a:pt x="-379" y="8104"/>
                    <a:pt x="137" y="862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64" name="Google Shape;464;p50"/>
            <p:cNvSpPr/>
            <p:nvPr/>
          </p:nvSpPr>
          <p:spPr>
            <a:xfrm>
              <a:off x="7714542" y="5110041"/>
              <a:ext cx="31363" cy="79281"/>
            </a:xfrm>
            <a:custGeom>
              <a:avLst/>
              <a:gdLst/>
              <a:ahLst/>
              <a:cxnLst/>
              <a:rect l="l" t="t" r="r" b="b"/>
              <a:pathLst>
                <a:path w="31363" h="79281" extrusionOk="0">
                  <a:moveTo>
                    <a:pt x="23830" y="79066"/>
                  </a:moveTo>
                  <a:cubicBezTo>
                    <a:pt x="18886" y="77304"/>
                    <a:pt x="13728" y="76186"/>
                    <a:pt x="8482" y="75670"/>
                  </a:cubicBezTo>
                  <a:cubicBezTo>
                    <a:pt x="6075" y="75326"/>
                    <a:pt x="3797" y="74767"/>
                    <a:pt x="3453" y="73091"/>
                  </a:cubicBezTo>
                  <a:cubicBezTo>
                    <a:pt x="3324" y="70554"/>
                    <a:pt x="4012" y="68061"/>
                    <a:pt x="5344" y="65954"/>
                  </a:cubicBezTo>
                  <a:lnTo>
                    <a:pt x="13254" y="47726"/>
                  </a:lnTo>
                  <a:cubicBezTo>
                    <a:pt x="24260" y="21932"/>
                    <a:pt x="32342" y="436"/>
                    <a:pt x="31268" y="7"/>
                  </a:cubicBezTo>
                  <a:cubicBezTo>
                    <a:pt x="30193" y="-423"/>
                    <a:pt x="20477" y="20255"/>
                    <a:pt x="9471" y="46179"/>
                  </a:cubicBezTo>
                  <a:lnTo>
                    <a:pt x="1862" y="64493"/>
                  </a:lnTo>
                  <a:cubicBezTo>
                    <a:pt x="228" y="67373"/>
                    <a:pt x="-373" y="70726"/>
                    <a:pt x="228" y="73994"/>
                  </a:cubicBezTo>
                  <a:cubicBezTo>
                    <a:pt x="830" y="75756"/>
                    <a:pt x="2249" y="77132"/>
                    <a:pt x="4055" y="77691"/>
                  </a:cubicBezTo>
                  <a:cubicBezTo>
                    <a:pt x="5430" y="78121"/>
                    <a:pt x="6892" y="78378"/>
                    <a:pt x="8354" y="78422"/>
                  </a:cubicBezTo>
                  <a:cubicBezTo>
                    <a:pt x="13469" y="79281"/>
                    <a:pt x="18671" y="79496"/>
                    <a:pt x="23830" y="79066"/>
                  </a:cubicBezTo>
                  <a:lnTo>
                    <a:pt x="23830" y="79066"/>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65" name="Google Shape;465;p50"/>
            <p:cNvSpPr/>
            <p:nvPr/>
          </p:nvSpPr>
          <p:spPr>
            <a:xfrm>
              <a:off x="7727195" y="5280333"/>
              <a:ext cx="93418" cy="39342"/>
            </a:xfrm>
            <a:custGeom>
              <a:avLst/>
              <a:gdLst/>
              <a:ahLst/>
              <a:cxnLst/>
              <a:rect l="l" t="t" r="r" b="b"/>
              <a:pathLst>
                <a:path w="93418" h="39342" extrusionOk="0">
                  <a:moveTo>
                    <a:pt x="172" y="20979"/>
                  </a:moveTo>
                  <a:cubicBezTo>
                    <a:pt x="32587" y="22742"/>
                    <a:pt x="64873" y="15477"/>
                    <a:pt x="93419" y="0"/>
                  </a:cubicBezTo>
                  <a:cubicBezTo>
                    <a:pt x="93419" y="0"/>
                    <a:pt x="68699" y="47290"/>
                    <a:pt x="0" y="38176"/>
                  </a:cubicBezTo>
                  <a:lnTo>
                    <a:pt x="172" y="20979"/>
                  </a:lnTo>
                  <a:close/>
                </a:path>
              </a:pathLst>
            </a:custGeom>
            <a:solidFill>
              <a:srgbClr val="774F4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66" name="Google Shape;466;p50"/>
            <p:cNvSpPr/>
            <p:nvPr/>
          </p:nvSpPr>
          <p:spPr>
            <a:xfrm>
              <a:off x="7736681" y="5200631"/>
              <a:ext cx="34150" cy="29081"/>
            </a:xfrm>
            <a:custGeom>
              <a:avLst/>
              <a:gdLst/>
              <a:ahLst/>
              <a:cxnLst/>
              <a:rect l="l" t="t" r="r" b="b"/>
              <a:pathLst>
                <a:path w="34150" h="29081" extrusionOk="0">
                  <a:moveTo>
                    <a:pt x="32387" y="7564"/>
                  </a:moveTo>
                  <a:cubicBezTo>
                    <a:pt x="29764" y="3179"/>
                    <a:pt x="25078" y="385"/>
                    <a:pt x="19962" y="126"/>
                  </a:cubicBezTo>
                  <a:cubicBezTo>
                    <a:pt x="12783" y="-690"/>
                    <a:pt x="5689" y="2491"/>
                    <a:pt x="1519" y="8381"/>
                  </a:cubicBezTo>
                  <a:cubicBezTo>
                    <a:pt x="14" y="11089"/>
                    <a:pt x="-372" y="14271"/>
                    <a:pt x="358" y="17280"/>
                  </a:cubicBezTo>
                  <a:cubicBezTo>
                    <a:pt x="960" y="18828"/>
                    <a:pt x="358" y="18054"/>
                    <a:pt x="1605" y="19129"/>
                  </a:cubicBezTo>
                  <a:cubicBezTo>
                    <a:pt x="5388" y="23342"/>
                    <a:pt x="10160" y="26523"/>
                    <a:pt x="15448" y="28501"/>
                  </a:cubicBezTo>
                  <a:cubicBezTo>
                    <a:pt x="21338" y="30177"/>
                    <a:pt x="27657" y="28157"/>
                    <a:pt x="31440" y="23342"/>
                  </a:cubicBezTo>
                  <a:cubicBezTo>
                    <a:pt x="34665" y="18656"/>
                    <a:pt x="35052" y="12594"/>
                    <a:pt x="32387" y="7564"/>
                  </a:cubicBezTo>
                  <a:lnTo>
                    <a:pt x="32387" y="7564"/>
                  </a:lnTo>
                  <a:close/>
                </a:path>
              </a:pathLst>
            </a:custGeom>
            <a:solidFill>
              <a:srgbClr val="774F4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67" name="Google Shape;467;p50"/>
            <p:cNvSpPr/>
            <p:nvPr/>
          </p:nvSpPr>
          <p:spPr>
            <a:xfrm>
              <a:off x="7736352" y="5197190"/>
              <a:ext cx="32707" cy="26405"/>
            </a:xfrm>
            <a:custGeom>
              <a:avLst/>
              <a:gdLst/>
              <a:ahLst/>
              <a:cxnLst/>
              <a:rect l="l" t="t" r="r" b="b"/>
              <a:pathLst>
                <a:path w="32707" h="26405" extrusionOk="0">
                  <a:moveTo>
                    <a:pt x="31426" y="0"/>
                  </a:moveTo>
                  <a:cubicBezTo>
                    <a:pt x="29878" y="0"/>
                    <a:pt x="29405" y="10189"/>
                    <a:pt x="20248" y="17196"/>
                  </a:cubicBezTo>
                  <a:cubicBezTo>
                    <a:pt x="11091" y="24204"/>
                    <a:pt x="172" y="22484"/>
                    <a:pt x="0" y="23903"/>
                  </a:cubicBezTo>
                  <a:cubicBezTo>
                    <a:pt x="0" y="24548"/>
                    <a:pt x="2364" y="26009"/>
                    <a:pt x="7007" y="26353"/>
                  </a:cubicBezTo>
                  <a:cubicBezTo>
                    <a:pt x="13026" y="26740"/>
                    <a:pt x="19002" y="24978"/>
                    <a:pt x="23860" y="21323"/>
                  </a:cubicBezTo>
                  <a:cubicBezTo>
                    <a:pt x="28460" y="17798"/>
                    <a:pt x="31555" y="12682"/>
                    <a:pt x="32458" y="6964"/>
                  </a:cubicBezTo>
                  <a:cubicBezTo>
                    <a:pt x="33189" y="2407"/>
                    <a:pt x="32157" y="0"/>
                    <a:pt x="31426" y="0"/>
                  </a:cubicBezTo>
                  <a:lnTo>
                    <a:pt x="31426" y="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68" name="Google Shape;468;p50"/>
            <p:cNvSpPr/>
            <p:nvPr/>
          </p:nvSpPr>
          <p:spPr>
            <a:xfrm>
              <a:off x="7771785" y="5087363"/>
              <a:ext cx="42980" cy="14947"/>
            </a:xfrm>
            <a:custGeom>
              <a:avLst/>
              <a:gdLst/>
              <a:ahLst/>
              <a:cxnLst/>
              <a:rect l="l" t="t" r="r" b="b"/>
              <a:pathLst>
                <a:path w="42980" h="14947" extrusionOk="0">
                  <a:moveTo>
                    <a:pt x="34" y="5273"/>
                  </a:moveTo>
                  <a:cubicBezTo>
                    <a:pt x="678" y="7938"/>
                    <a:pt x="10265" y="7681"/>
                    <a:pt x="21271" y="10088"/>
                  </a:cubicBezTo>
                  <a:cubicBezTo>
                    <a:pt x="32277" y="12495"/>
                    <a:pt x="40918" y="16408"/>
                    <a:pt x="42767" y="14387"/>
                  </a:cubicBezTo>
                  <a:cubicBezTo>
                    <a:pt x="43541" y="13355"/>
                    <a:pt x="42208" y="10776"/>
                    <a:pt x="38811" y="7938"/>
                  </a:cubicBezTo>
                  <a:cubicBezTo>
                    <a:pt x="29611" y="802"/>
                    <a:pt x="17660" y="-1691"/>
                    <a:pt x="6354" y="1146"/>
                  </a:cubicBezTo>
                  <a:cubicBezTo>
                    <a:pt x="1968" y="2221"/>
                    <a:pt x="-310" y="4026"/>
                    <a:pt x="34" y="5273"/>
                  </a:cubicBezTo>
                  <a:lnTo>
                    <a:pt x="34" y="5273"/>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69" name="Google Shape;469;p50"/>
            <p:cNvSpPr/>
            <p:nvPr/>
          </p:nvSpPr>
          <p:spPr>
            <a:xfrm>
              <a:off x="7682239" y="5088009"/>
              <a:ext cx="36013" cy="13262"/>
            </a:xfrm>
            <a:custGeom>
              <a:avLst/>
              <a:gdLst/>
              <a:ahLst/>
              <a:cxnLst/>
              <a:rect l="l" t="t" r="r" b="b"/>
              <a:pathLst>
                <a:path w="36013" h="13262" extrusionOk="0">
                  <a:moveTo>
                    <a:pt x="417" y="12710"/>
                  </a:moveTo>
                  <a:cubicBezTo>
                    <a:pt x="2566" y="14558"/>
                    <a:pt x="9488" y="11291"/>
                    <a:pt x="18215" y="9915"/>
                  </a:cubicBezTo>
                  <a:cubicBezTo>
                    <a:pt x="26942" y="8539"/>
                    <a:pt x="34508" y="9055"/>
                    <a:pt x="35884" y="6562"/>
                  </a:cubicBezTo>
                  <a:cubicBezTo>
                    <a:pt x="36486" y="5358"/>
                    <a:pt x="34981" y="3381"/>
                    <a:pt x="31585" y="1833"/>
                  </a:cubicBezTo>
                  <a:cubicBezTo>
                    <a:pt x="21869" y="-1821"/>
                    <a:pt x="10950" y="70"/>
                    <a:pt x="3040" y="6777"/>
                  </a:cubicBezTo>
                  <a:cubicBezTo>
                    <a:pt x="159" y="9442"/>
                    <a:pt x="-572" y="11807"/>
                    <a:pt x="417" y="1271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70" name="Google Shape;470;p50"/>
            <p:cNvSpPr/>
            <p:nvPr/>
          </p:nvSpPr>
          <p:spPr>
            <a:xfrm>
              <a:off x="7747314" y="4992468"/>
              <a:ext cx="301" cy="1504"/>
            </a:xfrm>
            <a:custGeom>
              <a:avLst/>
              <a:gdLst/>
              <a:ahLst/>
              <a:cxnLst/>
              <a:rect l="l" t="t" r="r" b="b"/>
              <a:pathLst>
                <a:path w="301" h="1504" extrusionOk="0">
                  <a:moveTo>
                    <a:pt x="301" y="0"/>
                  </a:moveTo>
                  <a:cubicBezTo>
                    <a:pt x="301" y="516"/>
                    <a:pt x="86" y="1032"/>
                    <a:pt x="0" y="1505"/>
                  </a:cubicBezTo>
                  <a:lnTo>
                    <a:pt x="215" y="1505"/>
                  </a:lnTo>
                  <a:cubicBezTo>
                    <a:pt x="258" y="1075"/>
                    <a:pt x="258" y="774"/>
                    <a:pt x="301" y="0"/>
                  </a:cubicBezTo>
                  <a:lnTo>
                    <a:pt x="301" y="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71" name="Google Shape;471;p50"/>
            <p:cNvSpPr/>
            <p:nvPr/>
          </p:nvSpPr>
          <p:spPr>
            <a:xfrm>
              <a:off x="7655216" y="4984420"/>
              <a:ext cx="309501" cy="344750"/>
            </a:xfrm>
            <a:custGeom>
              <a:avLst/>
              <a:gdLst/>
              <a:ahLst/>
              <a:cxnLst/>
              <a:rect l="l" t="t" r="r" b="b"/>
              <a:pathLst>
                <a:path w="309501" h="344750" extrusionOk="0">
                  <a:moveTo>
                    <a:pt x="181433" y="344751"/>
                  </a:moveTo>
                  <a:cubicBezTo>
                    <a:pt x="183367" y="326695"/>
                    <a:pt x="176102" y="308553"/>
                    <a:pt x="178208" y="290496"/>
                  </a:cubicBezTo>
                  <a:cubicBezTo>
                    <a:pt x="180444" y="271366"/>
                    <a:pt x="192825" y="254986"/>
                    <a:pt x="197941" y="236371"/>
                  </a:cubicBezTo>
                  <a:cubicBezTo>
                    <a:pt x="206066" y="206622"/>
                    <a:pt x="194889" y="174981"/>
                    <a:pt x="190804" y="144242"/>
                  </a:cubicBezTo>
                  <a:cubicBezTo>
                    <a:pt x="173221" y="141405"/>
                    <a:pt x="157315" y="132205"/>
                    <a:pt x="146008" y="118448"/>
                  </a:cubicBezTo>
                  <a:cubicBezTo>
                    <a:pt x="132165" y="102326"/>
                    <a:pt x="123825" y="82379"/>
                    <a:pt x="115657" y="62775"/>
                  </a:cubicBezTo>
                  <a:cubicBezTo>
                    <a:pt x="116216" y="82121"/>
                    <a:pt x="122750" y="100822"/>
                    <a:pt x="134401" y="116298"/>
                  </a:cubicBezTo>
                  <a:cubicBezTo>
                    <a:pt x="126533" y="117502"/>
                    <a:pt x="118537" y="114923"/>
                    <a:pt x="112905" y="109291"/>
                  </a:cubicBezTo>
                  <a:cubicBezTo>
                    <a:pt x="107360" y="103745"/>
                    <a:pt x="103104" y="97081"/>
                    <a:pt x="100309" y="89730"/>
                  </a:cubicBezTo>
                  <a:cubicBezTo>
                    <a:pt x="92872" y="72276"/>
                    <a:pt x="88744" y="53575"/>
                    <a:pt x="88143" y="34616"/>
                  </a:cubicBezTo>
                  <a:cubicBezTo>
                    <a:pt x="85563" y="61786"/>
                    <a:pt x="88659" y="89171"/>
                    <a:pt x="97128" y="115095"/>
                  </a:cubicBezTo>
                  <a:cubicBezTo>
                    <a:pt x="92141" y="114192"/>
                    <a:pt x="87068" y="114364"/>
                    <a:pt x="82167" y="115653"/>
                  </a:cubicBezTo>
                  <a:cubicBezTo>
                    <a:pt x="77180" y="116943"/>
                    <a:pt x="71935" y="115826"/>
                    <a:pt x="67894" y="112644"/>
                  </a:cubicBezTo>
                  <a:cubicBezTo>
                    <a:pt x="65745" y="110022"/>
                    <a:pt x="64369" y="106840"/>
                    <a:pt x="63982" y="103444"/>
                  </a:cubicBezTo>
                  <a:cubicBezTo>
                    <a:pt x="59253" y="80358"/>
                    <a:pt x="58479" y="56670"/>
                    <a:pt x="61704" y="33326"/>
                  </a:cubicBezTo>
                  <a:cubicBezTo>
                    <a:pt x="55169" y="45665"/>
                    <a:pt x="49881" y="58648"/>
                    <a:pt x="45926" y="72018"/>
                  </a:cubicBezTo>
                  <a:cubicBezTo>
                    <a:pt x="41928" y="85517"/>
                    <a:pt x="41842" y="99876"/>
                    <a:pt x="45625" y="113461"/>
                  </a:cubicBezTo>
                  <a:cubicBezTo>
                    <a:pt x="43261" y="115826"/>
                    <a:pt x="39434" y="115826"/>
                    <a:pt x="37070" y="113461"/>
                  </a:cubicBezTo>
                  <a:lnTo>
                    <a:pt x="37070" y="113461"/>
                  </a:lnTo>
                  <a:cubicBezTo>
                    <a:pt x="34878" y="111096"/>
                    <a:pt x="33545" y="108087"/>
                    <a:pt x="33287" y="104863"/>
                  </a:cubicBezTo>
                  <a:cubicBezTo>
                    <a:pt x="32126" y="93169"/>
                    <a:pt x="32900" y="81390"/>
                    <a:pt x="35565" y="69954"/>
                  </a:cubicBezTo>
                  <a:cubicBezTo>
                    <a:pt x="28687" y="82164"/>
                    <a:pt x="26408" y="96351"/>
                    <a:pt x="22668" y="109807"/>
                  </a:cubicBezTo>
                  <a:cubicBezTo>
                    <a:pt x="18928" y="123263"/>
                    <a:pt x="12780" y="137149"/>
                    <a:pt x="1172" y="144844"/>
                  </a:cubicBezTo>
                  <a:cubicBezTo>
                    <a:pt x="-848" y="127218"/>
                    <a:pt x="-246" y="109420"/>
                    <a:pt x="2892" y="91966"/>
                  </a:cubicBezTo>
                  <a:cubicBezTo>
                    <a:pt x="5214" y="77521"/>
                    <a:pt x="12049" y="63205"/>
                    <a:pt x="18369" y="50007"/>
                  </a:cubicBezTo>
                  <a:cubicBezTo>
                    <a:pt x="25076" y="35347"/>
                    <a:pt x="34576" y="22149"/>
                    <a:pt x="46313" y="11100"/>
                  </a:cubicBezTo>
                  <a:cubicBezTo>
                    <a:pt x="66605" y="-6655"/>
                    <a:pt x="75117" y="997"/>
                    <a:pt x="88057" y="7747"/>
                  </a:cubicBezTo>
                  <a:lnTo>
                    <a:pt x="89605" y="8392"/>
                  </a:lnTo>
                  <a:lnTo>
                    <a:pt x="89605" y="7446"/>
                  </a:lnTo>
                  <a:lnTo>
                    <a:pt x="90163" y="4695"/>
                  </a:lnTo>
                  <a:cubicBezTo>
                    <a:pt x="124126" y="-2915"/>
                    <a:pt x="159507" y="-1238"/>
                    <a:pt x="192610" y="9466"/>
                  </a:cubicBezTo>
                  <a:cubicBezTo>
                    <a:pt x="217029" y="17463"/>
                    <a:pt x="247122" y="42569"/>
                    <a:pt x="259547" y="65054"/>
                  </a:cubicBezTo>
                  <a:cubicBezTo>
                    <a:pt x="259761" y="65483"/>
                    <a:pt x="260020" y="65913"/>
                    <a:pt x="260277" y="66343"/>
                  </a:cubicBezTo>
                  <a:cubicBezTo>
                    <a:pt x="289081" y="118362"/>
                    <a:pt x="308083" y="178635"/>
                    <a:pt x="309502" y="308983"/>
                  </a:cubicBezTo>
                  <a:lnTo>
                    <a:pt x="309502" y="308983"/>
                  </a:lnTo>
                  <a:lnTo>
                    <a:pt x="181476" y="344751"/>
                  </a:lnTo>
                  <a:lnTo>
                    <a:pt x="181476" y="344751"/>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72" name="Google Shape;472;p50"/>
            <p:cNvSpPr/>
            <p:nvPr/>
          </p:nvSpPr>
          <p:spPr>
            <a:xfrm>
              <a:off x="7890742" y="5402255"/>
              <a:ext cx="82230" cy="90539"/>
            </a:xfrm>
            <a:custGeom>
              <a:avLst/>
              <a:gdLst/>
              <a:ahLst/>
              <a:cxnLst/>
              <a:rect l="l" t="t" r="r" b="b"/>
              <a:pathLst>
                <a:path w="82230" h="90539" extrusionOk="0">
                  <a:moveTo>
                    <a:pt x="161" y="90538"/>
                  </a:moveTo>
                  <a:cubicBezTo>
                    <a:pt x="-54" y="88819"/>
                    <a:pt x="-54" y="87099"/>
                    <a:pt x="161" y="85379"/>
                  </a:cubicBezTo>
                  <a:cubicBezTo>
                    <a:pt x="634" y="80650"/>
                    <a:pt x="1494" y="76007"/>
                    <a:pt x="2698" y="71407"/>
                  </a:cubicBezTo>
                  <a:cubicBezTo>
                    <a:pt x="10823" y="40540"/>
                    <a:pt x="33479" y="15563"/>
                    <a:pt x="63444" y="4514"/>
                  </a:cubicBezTo>
                  <a:cubicBezTo>
                    <a:pt x="67872" y="2837"/>
                    <a:pt x="72428" y="1548"/>
                    <a:pt x="77072" y="645"/>
                  </a:cubicBezTo>
                  <a:cubicBezTo>
                    <a:pt x="78748" y="215"/>
                    <a:pt x="80511" y="0"/>
                    <a:pt x="82230" y="0"/>
                  </a:cubicBezTo>
                  <a:cubicBezTo>
                    <a:pt x="82230" y="430"/>
                    <a:pt x="75008" y="1548"/>
                    <a:pt x="64045" y="5976"/>
                  </a:cubicBezTo>
                  <a:cubicBezTo>
                    <a:pt x="35070" y="17583"/>
                    <a:pt x="13016" y="41873"/>
                    <a:pt x="4245" y="71837"/>
                  </a:cubicBezTo>
                  <a:cubicBezTo>
                    <a:pt x="1107" y="83187"/>
                    <a:pt x="591" y="90624"/>
                    <a:pt x="161" y="90538"/>
                  </a:cubicBezTo>
                  <a:lnTo>
                    <a:pt x="161" y="90538"/>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73" name="Google Shape;473;p50"/>
            <p:cNvSpPr/>
            <p:nvPr/>
          </p:nvSpPr>
          <p:spPr>
            <a:xfrm>
              <a:off x="7588080" y="5870208"/>
              <a:ext cx="54078" cy="186235"/>
            </a:xfrm>
            <a:custGeom>
              <a:avLst/>
              <a:gdLst/>
              <a:ahLst/>
              <a:cxnLst/>
              <a:rect l="l" t="t" r="r" b="b"/>
              <a:pathLst>
                <a:path w="54078" h="186235" extrusionOk="0">
                  <a:moveTo>
                    <a:pt x="770" y="0"/>
                  </a:moveTo>
                  <a:cubicBezTo>
                    <a:pt x="770" y="0"/>
                    <a:pt x="-7183" y="133873"/>
                    <a:pt x="28026" y="186236"/>
                  </a:cubicBezTo>
                  <a:lnTo>
                    <a:pt x="54079" y="98019"/>
                  </a:lnTo>
                  <a:lnTo>
                    <a:pt x="54079" y="903"/>
                  </a:lnTo>
                  <a:lnTo>
                    <a:pt x="770" y="0"/>
                  </a:lnTo>
                  <a:close/>
                </a:path>
              </a:pathLst>
            </a:custGeom>
            <a:solidFill>
              <a:srgbClr val="E0E0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74" name="Google Shape;474;p50"/>
            <p:cNvSpPr/>
            <p:nvPr/>
          </p:nvSpPr>
          <p:spPr>
            <a:xfrm>
              <a:off x="7681925" y="5333642"/>
              <a:ext cx="178540" cy="209493"/>
            </a:xfrm>
            <a:custGeom>
              <a:avLst/>
              <a:gdLst/>
              <a:ahLst/>
              <a:cxnLst/>
              <a:rect l="l" t="t" r="r" b="b"/>
              <a:pathLst>
                <a:path w="178540" h="209493" extrusionOk="0">
                  <a:moveTo>
                    <a:pt x="178540" y="0"/>
                  </a:moveTo>
                  <a:cubicBezTo>
                    <a:pt x="178540" y="0"/>
                    <a:pt x="104424" y="55888"/>
                    <a:pt x="68312" y="49697"/>
                  </a:cubicBezTo>
                  <a:cubicBezTo>
                    <a:pt x="39380" y="44624"/>
                    <a:pt x="44366" y="645"/>
                    <a:pt x="44366" y="645"/>
                  </a:cubicBezTo>
                  <a:lnTo>
                    <a:pt x="30308" y="31039"/>
                  </a:lnTo>
                  <a:lnTo>
                    <a:pt x="0" y="152359"/>
                  </a:lnTo>
                  <a:lnTo>
                    <a:pt x="12897" y="209493"/>
                  </a:lnTo>
                  <a:lnTo>
                    <a:pt x="81682" y="166976"/>
                  </a:lnTo>
                  <a:lnTo>
                    <a:pt x="178540" y="0"/>
                  </a:lnTo>
                  <a:lnTo>
                    <a:pt x="178540" y="0"/>
                  </a:lnTo>
                  <a:close/>
                </a:path>
              </a:pathLst>
            </a:custGeom>
            <a:solidFill>
              <a:srgbClr val="252E4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75" name="Google Shape;475;p50"/>
            <p:cNvSpPr/>
            <p:nvPr/>
          </p:nvSpPr>
          <p:spPr>
            <a:xfrm>
              <a:off x="7606004" y="5318681"/>
              <a:ext cx="451703" cy="904480"/>
            </a:xfrm>
            <a:custGeom>
              <a:avLst/>
              <a:gdLst/>
              <a:ahLst/>
              <a:cxnLst/>
              <a:rect l="l" t="t" r="r" b="b"/>
              <a:pathLst>
                <a:path w="451703" h="904480" extrusionOk="0">
                  <a:moveTo>
                    <a:pt x="1376" y="257342"/>
                  </a:moveTo>
                  <a:cubicBezTo>
                    <a:pt x="9157" y="177250"/>
                    <a:pt x="105456" y="38563"/>
                    <a:pt x="105456" y="38563"/>
                  </a:cubicBezTo>
                  <a:lnTo>
                    <a:pt x="120675" y="13972"/>
                  </a:lnTo>
                  <a:lnTo>
                    <a:pt x="105499" y="81983"/>
                  </a:lnTo>
                  <a:cubicBezTo>
                    <a:pt x="105499" y="81983"/>
                    <a:pt x="90410" y="181249"/>
                    <a:pt x="88303" y="183312"/>
                  </a:cubicBezTo>
                  <a:lnTo>
                    <a:pt x="173210" y="101071"/>
                  </a:lnTo>
                  <a:lnTo>
                    <a:pt x="268649" y="0"/>
                  </a:lnTo>
                  <a:lnTo>
                    <a:pt x="287522" y="27084"/>
                  </a:lnTo>
                  <a:lnTo>
                    <a:pt x="371310" y="73514"/>
                  </a:lnTo>
                  <a:lnTo>
                    <a:pt x="362712" y="336531"/>
                  </a:lnTo>
                  <a:lnTo>
                    <a:pt x="332619" y="413613"/>
                  </a:lnTo>
                  <a:cubicBezTo>
                    <a:pt x="332619" y="413613"/>
                    <a:pt x="421093" y="655822"/>
                    <a:pt x="432572" y="741675"/>
                  </a:cubicBezTo>
                  <a:lnTo>
                    <a:pt x="451703" y="904481"/>
                  </a:lnTo>
                  <a:lnTo>
                    <a:pt x="0" y="903750"/>
                  </a:lnTo>
                  <a:cubicBezTo>
                    <a:pt x="0" y="903750"/>
                    <a:pt x="15864" y="649116"/>
                    <a:pt x="17626" y="594733"/>
                  </a:cubicBezTo>
                  <a:cubicBezTo>
                    <a:pt x="19389" y="540350"/>
                    <a:pt x="23602" y="420062"/>
                    <a:pt x="23602" y="420062"/>
                  </a:cubicBezTo>
                  <a:cubicBezTo>
                    <a:pt x="23602" y="420062"/>
                    <a:pt x="-6492" y="337391"/>
                    <a:pt x="1376" y="257342"/>
                  </a:cubicBezTo>
                  <a:lnTo>
                    <a:pt x="1376" y="257342"/>
                  </a:lnTo>
                  <a:close/>
                </a:path>
              </a:pathLst>
            </a:custGeom>
            <a:solidFill>
              <a:srgbClr val="E0E0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76" name="Google Shape;476;p50"/>
            <p:cNvSpPr/>
            <p:nvPr/>
          </p:nvSpPr>
          <p:spPr>
            <a:xfrm>
              <a:off x="7938021" y="5664842"/>
              <a:ext cx="119810" cy="558319"/>
            </a:xfrm>
            <a:custGeom>
              <a:avLst/>
              <a:gdLst/>
              <a:ahLst/>
              <a:cxnLst/>
              <a:rect l="l" t="t" r="r" b="b"/>
              <a:pathLst>
                <a:path w="119810" h="558319" extrusionOk="0">
                  <a:moveTo>
                    <a:pt x="119772" y="558320"/>
                  </a:moveTo>
                  <a:cubicBezTo>
                    <a:pt x="119643" y="557847"/>
                    <a:pt x="119557" y="557374"/>
                    <a:pt x="119514" y="556858"/>
                  </a:cubicBezTo>
                  <a:cubicBezTo>
                    <a:pt x="119514" y="555740"/>
                    <a:pt x="119128" y="554321"/>
                    <a:pt x="118869" y="552559"/>
                  </a:cubicBezTo>
                  <a:lnTo>
                    <a:pt x="116677" y="535793"/>
                  </a:lnTo>
                  <a:cubicBezTo>
                    <a:pt x="114871" y="521090"/>
                    <a:pt x="112378" y="500067"/>
                    <a:pt x="109067" y="474101"/>
                  </a:cubicBezTo>
                  <a:cubicBezTo>
                    <a:pt x="107477" y="461204"/>
                    <a:pt x="105757" y="446802"/>
                    <a:pt x="103909" y="431497"/>
                  </a:cubicBezTo>
                  <a:cubicBezTo>
                    <a:pt x="103006" y="423845"/>
                    <a:pt x="102060" y="415935"/>
                    <a:pt x="101071" y="407766"/>
                  </a:cubicBezTo>
                  <a:cubicBezTo>
                    <a:pt x="100125" y="399598"/>
                    <a:pt x="99180" y="391215"/>
                    <a:pt x="97589" y="382746"/>
                  </a:cubicBezTo>
                  <a:cubicBezTo>
                    <a:pt x="89894" y="345946"/>
                    <a:pt x="80350" y="309576"/>
                    <a:pt x="68957" y="273764"/>
                  </a:cubicBezTo>
                  <a:cubicBezTo>
                    <a:pt x="62595" y="252957"/>
                    <a:pt x="56318" y="232709"/>
                    <a:pt x="49741" y="213577"/>
                  </a:cubicBezTo>
                  <a:cubicBezTo>
                    <a:pt x="43163" y="194447"/>
                    <a:pt x="36843" y="175831"/>
                    <a:pt x="30825" y="158377"/>
                  </a:cubicBezTo>
                  <a:cubicBezTo>
                    <a:pt x="18916" y="123426"/>
                    <a:pt x="8427" y="92645"/>
                    <a:pt x="0" y="67839"/>
                  </a:cubicBezTo>
                  <a:lnTo>
                    <a:pt x="0" y="67323"/>
                  </a:lnTo>
                  <a:lnTo>
                    <a:pt x="19862" y="17755"/>
                  </a:lnTo>
                  <a:lnTo>
                    <a:pt x="25279" y="4514"/>
                  </a:lnTo>
                  <a:lnTo>
                    <a:pt x="26698" y="1118"/>
                  </a:lnTo>
                  <a:cubicBezTo>
                    <a:pt x="26869" y="731"/>
                    <a:pt x="27041" y="344"/>
                    <a:pt x="27256" y="0"/>
                  </a:cubicBezTo>
                  <a:cubicBezTo>
                    <a:pt x="27170" y="430"/>
                    <a:pt x="27084" y="817"/>
                    <a:pt x="26912" y="1203"/>
                  </a:cubicBezTo>
                  <a:cubicBezTo>
                    <a:pt x="26568" y="2107"/>
                    <a:pt x="26182" y="3224"/>
                    <a:pt x="25665" y="4686"/>
                  </a:cubicBezTo>
                  <a:lnTo>
                    <a:pt x="20593" y="18056"/>
                  </a:lnTo>
                  <a:lnTo>
                    <a:pt x="1376" y="67839"/>
                  </a:lnTo>
                  <a:lnTo>
                    <a:pt x="1376" y="67323"/>
                  </a:lnTo>
                  <a:cubicBezTo>
                    <a:pt x="9974" y="92043"/>
                    <a:pt x="20636" y="122824"/>
                    <a:pt x="32759" y="157603"/>
                  </a:cubicBezTo>
                  <a:cubicBezTo>
                    <a:pt x="38778" y="175058"/>
                    <a:pt x="45140" y="193544"/>
                    <a:pt x="51804" y="212804"/>
                  </a:cubicBezTo>
                  <a:cubicBezTo>
                    <a:pt x="58467" y="232064"/>
                    <a:pt x="64701" y="252355"/>
                    <a:pt x="71107" y="272991"/>
                  </a:cubicBezTo>
                  <a:cubicBezTo>
                    <a:pt x="82499" y="308888"/>
                    <a:pt x="92043" y="345344"/>
                    <a:pt x="99653" y="382230"/>
                  </a:cubicBezTo>
                  <a:cubicBezTo>
                    <a:pt x="101200" y="390828"/>
                    <a:pt x="102103" y="399426"/>
                    <a:pt x="103049" y="407422"/>
                  </a:cubicBezTo>
                  <a:cubicBezTo>
                    <a:pt x="103995" y="415419"/>
                    <a:pt x="104897" y="423501"/>
                    <a:pt x="105757" y="431153"/>
                  </a:cubicBezTo>
                  <a:lnTo>
                    <a:pt x="110658" y="473800"/>
                  </a:lnTo>
                  <a:cubicBezTo>
                    <a:pt x="113539" y="499594"/>
                    <a:pt x="115903" y="520832"/>
                    <a:pt x="117537" y="535535"/>
                  </a:cubicBezTo>
                  <a:cubicBezTo>
                    <a:pt x="118310" y="542757"/>
                    <a:pt x="118912" y="548432"/>
                    <a:pt x="119299" y="552344"/>
                  </a:cubicBezTo>
                  <a:lnTo>
                    <a:pt x="119729" y="556643"/>
                  </a:lnTo>
                  <a:cubicBezTo>
                    <a:pt x="119815" y="557202"/>
                    <a:pt x="119858" y="557761"/>
                    <a:pt x="119729" y="558320"/>
                  </a:cubicBezTo>
                  <a:lnTo>
                    <a:pt x="119772" y="55832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77" name="Google Shape;477;p50"/>
            <p:cNvSpPr/>
            <p:nvPr/>
          </p:nvSpPr>
          <p:spPr>
            <a:xfrm>
              <a:off x="7852555" y="5856710"/>
              <a:ext cx="135764" cy="96012"/>
            </a:xfrm>
            <a:custGeom>
              <a:avLst/>
              <a:gdLst/>
              <a:ahLst/>
              <a:cxnLst/>
              <a:rect l="l" t="t" r="r" b="b"/>
              <a:pathLst>
                <a:path w="135764" h="96012" extrusionOk="0">
                  <a:moveTo>
                    <a:pt x="135765" y="19603"/>
                  </a:moveTo>
                  <a:cubicBezTo>
                    <a:pt x="135765" y="19603"/>
                    <a:pt x="74718" y="98448"/>
                    <a:pt x="60273" y="95955"/>
                  </a:cubicBezTo>
                  <a:cubicBezTo>
                    <a:pt x="45828" y="93462"/>
                    <a:pt x="31512" y="65861"/>
                    <a:pt x="31512" y="65861"/>
                  </a:cubicBezTo>
                  <a:lnTo>
                    <a:pt x="15563" y="58467"/>
                  </a:lnTo>
                  <a:lnTo>
                    <a:pt x="0" y="30093"/>
                  </a:lnTo>
                  <a:lnTo>
                    <a:pt x="33619" y="0"/>
                  </a:lnTo>
                  <a:lnTo>
                    <a:pt x="135765" y="19603"/>
                  </a:lnTo>
                  <a:lnTo>
                    <a:pt x="135765" y="19603"/>
                  </a:lnTo>
                  <a:close/>
                </a:path>
              </a:pathLst>
            </a:cu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78" name="Google Shape;478;p50"/>
            <p:cNvSpPr/>
            <p:nvPr/>
          </p:nvSpPr>
          <p:spPr>
            <a:xfrm>
              <a:off x="7630852" y="5377493"/>
              <a:ext cx="66678" cy="130949"/>
            </a:xfrm>
            <a:custGeom>
              <a:avLst/>
              <a:gdLst/>
              <a:ahLst/>
              <a:cxnLst/>
              <a:rect l="l" t="t" r="r" b="b"/>
              <a:pathLst>
                <a:path w="66678" h="130949" extrusionOk="0">
                  <a:moveTo>
                    <a:pt x="66679" y="0"/>
                  </a:moveTo>
                  <a:cubicBezTo>
                    <a:pt x="66679" y="0"/>
                    <a:pt x="30953" y="15176"/>
                    <a:pt x="19389" y="33447"/>
                  </a:cubicBezTo>
                  <a:cubicBezTo>
                    <a:pt x="7824" y="51718"/>
                    <a:pt x="0" y="130949"/>
                    <a:pt x="0" y="130949"/>
                  </a:cubicBezTo>
                  <a:lnTo>
                    <a:pt x="56704" y="35424"/>
                  </a:lnTo>
                  <a:lnTo>
                    <a:pt x="66679" y="0"/>
                  </a:lnTo>
                  <a:lnTo>
                    <a:pt x="66679" y="0"/>
                  </a:lnTo>
                  <a:close/>
                </a:path>
              </a:pathLst>
            </a:custGeom>
            <a:solidFill>
              <a:srgbClr val="E0E0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79" name="Google Shape;479;p50"/>
            <p:cNvSpPr/>
            <p:nvPr/>
          </p:nvSpPr>
          <p:spPr>
            <a:xfrm>
              <a:off x="7709052" y="5831216"/>
              <a:ext cx="175961" cy="106908"/>
            </a:xfrm>
            <a:custGeom>
              <a:avLst/>
              <a:gdLst/>
              <a:ahLst/>
              <a:cxnLst/>
              <a:rect l="l" t="t" r="r" b="b"/>
              <a:pathLst>
                <a:path w="175961" h="106908" extrusionOk="0">
                  <a:moveTo>
                    <a:pt x="40927" y="49611"/>
                  </a:moveTo>
                  <a:lnTo>
                    <a:pt x="96815" y="28804"/>
                  </a:lnTo>
                  <a:lnTo>
                    <a:pt x="139548" y="0"/>
                  </a:lnTo>
                  <a:lnTo>
                    <a:pt x="175961" y="58296"/>
                  </a:lnTo>
                  <a:lnTo>
                    <a:pt x="159453" y="68183"/>
                  </a:lnTo>
                  <a:cubicBezTo>
                    <a:pt x="159453" y="68183"/>
                    <a:pt x="159022" y="82284"/>
                    <a:pt x="158937" y="84004"/>
                  </a:cubicBezTo>
                  <a:cubicBezTo>
                    <a:pt x="158851" y="85724"/>
                    <a:pt x="153348" y="99653"/>
                    <a:pt x="108122" y="98749"/>
                  </a:cubicBezTo>
                  <a:cubicBezTo>
                    <a:pt x="62895" y="97847"/>
                    <a:pt x="52234" y="74890"/>
                    <a:pt x="52234" y="74890"/>
                  </a:cubicBezTo>
                  <a:cubicBezTo>
                    <a:pt x="52234" y="74890"/>
                    <a:pt x="28718" y="101845"/>
                    <a:pt x="18959" y="106058"/>
                  </a:cubicBezTo>
                  <a:cubicBezTo>
                    <a:pt x="9200" y="110271"/>
                    <a:pt x="0" y="97460"/>
                    <a:pt x="0" y="97460"/>
                  </a:cubicBezTo>
                  <a:lnTo>
                    <a:pt x="40927" y="49611"/>
                  </a:lnTo>
                  <a:lnTo>
                    <a:pt x="40927" y="49611"/>
                  </a:lnTo>
                  <a:close/>
                </a:path>
              </a:pathLst>
            </a:custGeom>
            <a:solidFill>
              <a:srgbClr val="9F6B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80" name="Google Shape;480;p50"/>
            <p:cNvSpPr/>
            <p:nvPr/>
          </p:nvSpPr>
          <p:spPr>
            <a:xfrm>
              <a:off x="7599018" y="5763678"/>
              <a:ext cx="34069" cy="140977"/>
            </a:xfrm>
            <a:custGeom>
              <a:avLst/>
              <a:gdLst/>
              <a:ahLst/>
              <a:cxnLst/>
              <a:rect l="l" t="t" r="r" b="b"/>
              <a:pathLst>
                <a:path w="34069" h="140977" extrusionOk="0">
                  <a:moveTo>
                    <a:pt x="29556" y="0"/>
                  </a:moveTo>
                  <a:cubicBezTo>
                    <a:pt x="29556" y="0"/>
                    <a:pt x="8060" y="22441"/>
                    <a:pt x="2988" y="39981"/>
                  </a:cubicBezTo>
                  <a:cubicBezTo>
                    <a:pt x="-2085" y="57522"/>
                    <a:pt x="838" y="106918"/>
                    <a:pt x="838" y="106918"/>
                  </a:cubicBezTo>
                  <a:lnTo>
                    <a:pt x="6986" y="107132"/>
                  </a:lnTo>
                  <a:cubicBezTo>
                    <a:pt x="6986" y="107132"/>
                    <a:pt x="6986" y="139461"/>
                    <a:pt x="15927" y="140536"/>
                  </a:cubicBezTo>
                  <a:cubicBezTo>
                    <a:pt x="24870" y="141611"/>
                    <a:pt x="33597" y="141869"/>
                    <a:pt x="34070" y="127252"/>
                  </a:cubicBezTo>
                  <a:cubicBezTo>
                    <a:pt x="33769" y="113753"/>
                    <a:pt x="32393" y="100340"/>
                    <a:pt x="29985" y="87056"/>
                  </a:cubicBezTo>
                  <a:lnTo>
                    <a:pt x="29556" y="0"/>
                  </a:lnTo>
                  <a:lnTo>
                    <a:pt x="29556" y="0"/>
                  </a:lnTo>
                  <a:close/>
                </a:path>
              </a:pathLst>
            </a:custGeom>
            <a:solidFill>
              <a:srgbClr val="9F6B5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81" name="Google Shape;481;p50"/>
            <p:cNvSpPr/>
            <p:nvPr/>
          </p:nvSpPr>
          <p:spPr>
            <a:xfrm>
              <a:off x="7662953" y="5501993"/>
              <a:ext cx="31482" cy="721168"/>
            </a:xfrm>
            <a:custGeom>
              <a:avLst/>
              <a:gdLst/>
              <a:ahLst/>
              <a:cxnLst/>
              <a:rect l="l" t="t" r="r" b="b"/>
              <a:pathLst>
                <a:path w="31482" h="721168" extrusionOk="0">
                  <a:moveTo>
                    <a:pt x="8870" y="721169"/>
                  </a:moveTo>
                  <a:cubicBezTo>
                    <a:pt x="8827" y="720567"/>
                    <a:pt x="8827" y="719922"/>
                    <a:pt x="8870" y="719320"/>
                  </a:cubicBezTo>
                  <a:lnTo>
                    <a:pt x="8870" y="713817"/>
                  </a:lnTo>
                  <a:cubicBezTo>
                    <a:pt x="8870" y="708874"/>
                    <a:pt x="8568" y="701780"/>
                    <a:pt x="8354" y="692666"/>
                  </a:cubicBezTo>
                  <a:cubicBezTo>
                    <a:pt x="7966" y="674223"/>
                    <a:pt x="7408" y="647697"/>
                    <a:pt x="6763" y="614938"/>
                  </a:cubicBezTo>
                  <a:cubicBezTo>
                    <a:pt x="5645" y="549249"/>
                    <a:pt x="4097" y="458624"/>
                    <a:pt x="2464" y="358542"/>
                  </a:cubicBezTo>
                  <a:cubicBezTo>
                    <a:pt x="-803" y="258417"/>
                    <a:pt x="-1362" y="167578"/>
                    <a:pt x="4140" y="102060"/>
                  </a:cubicBezTo>
                  <a:cubicBezTo>
                    <a:pt x="6204" y="76137"/>
                    <a:pt x="11578" y="50600"/>
                    <a:pt x="20090" y="26052"/>
                  </a:cubicBezTo>
                  <a:cubicBezTo>
                    <a:pt x="21638" y="21753"/>
                    <a:pt x="23185" y="17927"/>
                    <a:pt x="24389" y="14703"/>
                  </a:cubicBezTo>
                  <a:cubicBezTo>
                    <a:pt x="25592" y="11479"/>
                    <a:pt x="26968" y="8684"/>
                    <a:pt x="28086" y="6535"/>
                  </a:cubicBezTo>
                  <a:cubicBezTo>
                    <a:pt x="29204" y="4385"/>
                    <a:pt x="29978" y="2838"/>
                    <a:pt x="30580" y="1634"/>
                  </a:cubicBezTo>
                  <a:cubicBezTo>
                    <a:pt x="30838" y="1075"/>
                    <a:pt x="31138" y="516"/>
                    <a:pt x="31483" y="0"/>
                  </a:cubicBezTo>
                  <a:cubicBezTo>
                    <a:pt x="31268" y="602"/>
                    <a:pt x="31052" y="1204"/>
                    <a:pt x="30752" y="1763"/>
                  </a:cubicBezTo>
                  <a:cubicBezTo>
                    <a:pt x="30236" y="2966"/>
                    <a:pt x="29462" y="4600"/>
                    <a:pt x="28516" y="6750"/>
                  </a:cubicBezTo>
                  <a:cubicBezTo>
                    <a:pt x="27570" y="8899"/>
                    <a:pt x="26280" y="11651"/>
                    <a:pt x="24991" y="14961"/>
                  </a:cubicBezTo>
                  <a:cubicBezTo>
                    <a:pt x="23701" y="18271"/>
                    <a:pt x="22154" y="22011"/>
                    <a:pt x="20692" y="26353"/>
                  </a:cubicBezTo>
                  <a:cubicBezTo>
                    <a:pt x="12438" y="50901"/>
                    <a:pt x="7279" y="76351"/>
                    <a:pt x="5344" y="102189"/>
                  </a:cubicBezTo>
                  <a:cubicBezTo>
                    <a:pt x="271" y="167578"/>
                    <a:pt x="1045" y="258417"/>
                    <a:pt x="4312" y="358500"/>
                  </a:cubicBezTo>
                  <a:cubicBezTo>
                    <a:pt x="5731" y="458581"/>
                    <a:pt x="7064" y="549206"/>
                    <a:pt x="8009" y="614938"/>
                  </a:cubicBezTo>
                  <a:cubicBezTo>
                    <a:pt x="8354" y="647654"/>
                    <a:pt x="8654" y="674180"/>
                    <a:pt x="8870" y="692666"/>
                  </a:cubicBezTo>
                  <a:lnTo>
                    <a:pt x="8870" y="719277"/>
                  </a:lnTo>
                  <a:cubicBezTo>
                    <a:pt x="8955" y="719922"/>
                    <a:pt x="8913" y="720524"/>
                    <a:pt x="8870" y="721169"/>
                  </a:cubicBezTo>
                  <a:lnTo>
                    <a:pt x="8870" y="721169"/>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82" name="Google Shape;482;p50"/>
            <p:cNvSpPr/>
            <p:nvPr/>
          </p:nvSpPr>
          <p:spPr>
            <a:xfrm>
              <a:off x="7754177" y="5926096"/>
              <a:ext cx="75420" cy="201110"/>
            </a:xfrm>
            <a:custGeom>
              <a:avLst/>
              <a:gdLst/>
              <a:ahLst/>
              <a:cxnLst/>
              <a:rect l="l" t="t" r="r" b="b"/>
              <a:pathLst>
                <a:path w="75420" h="201110" extrusionOk="0">
                  <a:moveTo>
                    <a:pt x="75421" y="201110"/>
                  </a:moveTo>
                  <a:cubicBezTo>
                    <a:pt x="74647" y="200939"/>
                    <a:pt x="73916" y="200681"/>
                    <a:pt x="73228" y="200337"/>
                  </a:cubicBezTo>
                  <a:cubicBezTo>
                    <a:pt x="71122" y="199563"/>
                    <a:pt x="69058" y="198660"/>
                    <a:pt x="67081" y="197629"/>
                  </a:cubicBezTo>
                  <a:cubicBezTo>
                    <a:pt x="59686" y="193931"/>
                    <a:pt x="52851" y="189288"/>
                    <a:pt x="46703" y="183785"/>
                  </a:cubicBezTo>
                  <a:cubicBezTo>
                    <a:pt x="37546" y="175660"/>
                    <a:pt x="29679" y="166159"/>
                    <a:pt x="23359" y="155627"/>
                  </a:cubicBezTo>
                  <a:cubicBezTo>
                    <a:pt x="15621" y="142772"/>
                    <a:pt x="9817" y="128843"/>
                    <a:pt x="6163" y="114270"/>
                  </a:cubicBezTo>
                  <a:cubicBezTo>
                    <a:pt x="316" y="87744"/>
                    <a:pt x="-1360" y="60445"/>
                    <a:pt x="1090" y="33404"/>
                  </a:cubicBezTo>
                  <a:cubicBezTo>
                    <a:pt x="1821" y="23043"/>
                    <a:pt x="2724" y="14703"/>
                    <a:pt x="3412" y="8942"/>
                  </a:cubicBezTo>
                  <a:cubicBezTo>
                    <a:pt x="3755" y="6234"/>
                    <a:pt x="4014" y="4041"/>
                    <a:pt x="4228" y="2279"/>
                  </a:cubicBezTo>
                  <a:cubicBezTo>
                    <a:pt x="4314" y="1505"/>
                    <a:pt x="4443" y="731"/>
                    <a:pt x="4702" y="0"/>
                  </a:cubicBezTo>
                  <a:cubicBezTo>
                    <a:pt x="4830" y="774"/>
                    <a:pt x="4830" y="1548"/>
                    <a:pt x="4702" y="2322"/>
                  </a:cubicBezTo>
                  <a:cubicBezTo>
                    <a:pt x="4702" y="4127"/>
                    <a:pt x="4443" y="6320"/>
                    <a:pt x="4271" y="8985"/>
                  </a:cubicBezTo>
                  <a:cubicBezTo>
                    <a:pt x="3841" y="14789"/>
                    <a:pt x="3196" y="23172"/>
                    <a:pt x="2681" y="33490"/>
                  </a:cubicBezTo>
                  <a:cubicBezTo>
                    <a:pt x="703" y="60359"/>
                    <a:pt x="2595" y="87400"/>
                    <a:pt x="8356" y="113754"/>
                  </a:cubicBezTo>
                  <a:cubicBezTo>
                    <a:pt x="11924" y="128112"/>
                    <a:pt x="17556" y="141869"/>
                    <a:pt x="25036" y="154595"/>
                  </a:cubicBezTo>
                  <a:cubicBezTo>
                    <a:pt x="31183" y="164998"/>
                    <a:pt x="38793" y="174413"/>
                    <a:pt x="47649" y="182625"/>
                  </a:cubicBezTo>
                  <a:cubicBezTo>
                    <a:pt x="56032" y="190019"/>
                    <a:pt x="65361" y="196253"/>
                    <a:pt x="75421" y="201110"/>
                  </a:cubicBezTo>
                  <a:lnTo>
                    <a:pt x="75421" y="20111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83" name="Google Shape;483;p50"/>
            <p:cNvSpPr/>
            <p:nvPr/>
          </p:nvSpPr>
          <p:spPr>
            <a:xfrm>
              <a:off x="7683043" y="5345765"/>
              <a:ext cx="210439" cy="163493"/>
            </a:xfrm>
            <a:custGeom>
              <a:avLst/>
              <a:gdLst/>
              <a:ahLst/>
              <a:cxnLst/>
              <a:rect l="l" t="t" r="r" b="b"/>
              <a:pathLst>
                <a:path w="210439" h="163493" extrusionOk="0">
                  <a:moveTo>
                    <a:pt x="14488" y="31727"/>
                  </a:moveTo>
                  <a:cubicBezTo>
                    <a:pt x="14574" y="32716"/>
                    <a:pt x="14574" y="33662"/>
                    <a:pt x="14488" y="34650"/>
                  </a:cubicBezTo>
                  <a:cubicBezTo>
                    <a:pt x="14488" y="36714"/>
                    <a:pt x="14144" y="39508"/>
                    <a:pt x="13886" y="43034"/>
                  </a:cubicBezTo>
                  <a:cubicBezTo>
                    <a:pt x="13241" y="50557"/>
                    <a:pt x="12381" y="61219"/>
                    <a:pt x="11264" y="74546"/>
                  </a:cubicBezTo>
                  <a:lnTo>
                    <a:pt x="11264" y="74890"/>
                  </a:lnTo>
                  <a:lnTo>
                    <a:pt x="10962" y="74890"/>
                  </a:lnTo>
                  <a:lnTo>
                    <a:pt x="1332" y="80435"/>
                  </a:lnTo>
                  <a:lnTo>
                    <a:pt x="1720" y="79748"/>
                  </a:lnTo>
                  <a:cubicBezTo>
                    <a:pt x="3310" y="101845"/>
                    <a:pt x="5374" y="129918"/>
                    <a:pt x="7738" y="161774"/>
                  </a:cubicBezTo>
                  <a:lnTo>
                    <a:pt x="6363" y="160871"/>
                  </a:lnTo>
                  <a:lnTo>
                    <a:pt x="82628" y="133314"/>
                  </a:lnTo>
                  <a:lnTo>
                    <a:pt x="106961" y="124716"/>
                  </a:lnTo>
                  <a:lnTo>
                    <a:pt x="106273" y="125920"/>
                  </a:lnTo>
                  <a:cubicBezTo>
                    <a:pt x="105069" y="117321"/>
                    <a:pt x="103865" y="109368"/>
                    <a:pt x="102705" y="101329"/>
                  </a:cubicBezTo>
                  <a:lnTo>
                    <a:pt x="102447" y="99566"/>
                  </a:lnTo>
                  <a:lnTo>
                    <a:pt x="104123" y="100168"/>
                  </a:lnTo>
                  <a:lnTo>
                    <a:pt x="133185" y="110486"/>
                  </a:lnTo>
                  <a:lnTo>
                    <a:pt x="131981" y="110873"/>
                  </a:lnTo>
                  <a:lnTo>
                    <a:pt x="188299" y="30824"/>
                  </a:lnTo>
                  <a:lnTo>
                    <a:pt x="204549" y="8039"/>
                  </a:lnTo>
                  <a:lnTo>
                    <a:pt x="208848" y="1977"/>
                  </a:lnTo>
                  <a:cubicBezTo>
                    <a:pt x="209321" y="1247"/>
                    <a:pt x="209837" y="602"/>
                    <a:pt x="210439" y="0"/>
                  </a:cubicBezTo>
                  <a:cubicBezTo>
                    <a:pt x="210052" y="774"/>
                    <a:pt x="209623" y="1505"/>
                    <a:pt x="209107" y="2193"/>
                  </a:cubicBezTo>
                  <a:cubicBezTo>
                    <a:pt x="208117" y="3740"/>
                    <a:pt x="206742" y="5761"/>
                    <a:pt x="205022" y="8383"/>
                  </a:cubicBezTo>
                  <a:lnTo>
                    <a:pt x="189202" y="31512"/>
                  </a:lnTo>
                  <a:lnTo>
                    <a:pt x="133572" y="112034"/>
                  </a:lnTo>
                  <a:lnTo>
                    <a:pt x="133099" y="112678"/>
                  </a:lnTo>
                  <a:lnTo>
                    <a:pt x="132368" y="112420"/>
                  </a:lnTo>
                  <a:lnTo>
                    <a:pt x="103306" y="102232"/>
                  </a:lnTo>
                  <a:lnTo>
                    <a:pt x="104725" y="101028"/>
                  </a:lnTo>
                  <a:cubicBezTo>
                    <a:pt x="105886" y="109024"/>
                    <a:pt x="107089" y="117235"/>
                    <a:pt x="108336" y="125576"/>
                  </a:cubicBezTo>
                  <a:lnTo>
                    <a:pt x="108336" y="126478"/>
                  </a:lnTo>
                  <a:lnTo>
                    <a:pt x="107477" y="126779"/>
                  </a:lnTo>
                  <a:lnTo>
                    <a:pt x="83101" y="135592"/>
                  </a:lnTo>
                  <a:lnTo>
                    <a:pt x="6749" y="163021"/>
                  </a:lnTo>
                  <a:lnTo>
                    <a:pt x="5460" y="163493"/>
                  </a:lnTo>
                  <a:lnTo>
                    <a:pt x="5460" y="162118"/>
                  </a:lnTo>
                  <a:cubicBezTo>
                    <a:pt x="3353" y="130219"/>
                    <a:pt x="1462" y="101931"/>
                    <a:pt x="0" y="80006"/>
                  </a:cubicBezTo>
                  <a:lnTo>
                    <a:pt x="0" y="79533"/>
                  </a:lnTo>
                  <a:lnTo>
                    <a:pt x="387" y="79318"/>
                  </a:lnTo>
                  <a:lnTo>
                    <a:pt x="10103" y="73901"/>
                  </a:lnTo>
                  <a:lnTo>
                    <a:pt x="9759" y="74460"/>
                  </a:lnTo>
                  <a:cubicBezTo>
                    <a:pt x="11134" y="61090"/>
                    <a:pt x="12209" y="50471"/>
                    <a:pt x="12983" y="42991"/>
                  </a:cubicBezTo>
                  <a:cubicBezTo>
                    <a:pt x="13413" y="39465"/>
                    <a:pt x="13714" y="36671"/>
                    <a:pt x="13929" y="34607"/>
                  </a:cubicBezTo>
                  <a:cubicBezTo>
                    <a:pt x="14058" y="33619"/>
                    <a:pt x="14230" y="32673"/>
                    <a:pt x="14488" y="31727"/>
                  </a:cubicBezTo>
                  <a:lnTo>
                    <a:pt x="14488" y="31727"/>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84" name="Google Shape;484;p50"/>
            <p:cNvSpPr/>
            <p:nvPr/>
          </p:nvSpPr>
          <p:spPr>
            <a:xfrm>
              <a:off x="7603746" y="5396451"/>
              <a:ext cx="83166" cy="454282"/>
            </a:xfrm>
            <a:custGeom>
              <a:avLst/>
              <a:gdLst/>
              <a:ahLst/>
              <a:cxnLst/>
              <a:rect l="l" t="t" r="r" b="b"/>
              <a:pathLst>
                <a:path w="83166" h="454282" extrusionOk="0">
                  <a:moveTo>
                    <a:pt x="25257" y="454283"/>
                  </a:moveTo>
                  <a:cubicBezTo>
                    <a:pt x="25171" y="453638"/>
                    <a:pt x="25171" y="452950"/>
                    <a:pt x="25257" y="452305"/>
                  </a:cubicBezTo>
                  <a:lnTo>
                    <a:pt x="25257" y="446415"/>
                  </a:lnTo>
                  <a:cubicBezTo>
                    <a:pt x="25257" y="441084"/>
                    <a:pt x="25043" y="433518"/>
                    <a:pt x="24913" y="424060"/>
                  </a:cubicBezTo>
                  <a:cubicBezTo>
                    <a:pt x="24913" y="404628"/>
                    <a:pt x="24441" y="377114"/>
                    <a:pt x="24139" y="344054"/>
                  </a:cubicBezTo>
                  <a:lnTo>
                    <a:pt x="24139" y="344312"/>
                  </a:lnTo>
                  <a:cubicBezTo>
                    <a:pt x="19067" y="326686"/>
                    <a:pt x="14553" y="307126"/>
                    <a:pt x="10210" y="286146"/>
                  </a:cubicBezTo>
                  <a:cubicBezTo>
                    <a:pt x="8061" y="275699"/>
                    <a:pt x="5911" y="264651"/>
                    <a:pt x="4020" y="253774"/>
                  </a:cubicBezTo>
                  <a:cubicBezTo>
                    <a:pt x="1827" y="242424"/>
                    <a:pt x="538" y="230946"/>
                    <a:pt x="108" y="219382"/>
                  </a:cubicBezTo>
                  <a:cubicBezTo>
                    <a:pt x="-838" y="188471"/>
                    <a:pt x="4450" y="157647"/>
                    <a:pt x="15670" y="128800"/>
                  </a:cubicBezTo>
                  <a:lnTo>
                    <a:pt x="15670" y="128800"/>
                  </a:lnTo>
                  <a:cubicBezTo>
                    <a:pt x="22334" y="110314"/>
                    <a:pt x="30330" y="92344"/>
                    <a:pt x="39530" y="74976"/>
                  </a:cubicBezTo>
                  <a:cubicBezTo>
                    <a:pt x="47613" y="59284"/>
                    <a:pt x="55265" y="45785"/>
                    <a:pt x="61713" y="34694"/>
                  </a:cubicBezTo>
                  <a:cubicBezTo>
                    <a:pt x="68162" y="23602"/>
                    <a:pt x="73536" y="14918"/>
                    <a:pt x="77276" y="8899"/>
                  </a:cubicBezTo>
                  <a:lnTo>
                    <a:pt x="81575" y="2236"/>
                  </a:lnTo>
                  <a:cubicBezTo>
                    <a:pt x="82048" y="1462"/>
                    <a:pt x="82564" y="688"/>
                    <a:pt x="83166" y="0"/>
                  </a:cubicBezTo>
                  <a:cubicBezTo>
                    <a:pt x="82779" y="817"/>
                    <a:pt x="82306" y="1634"/>
                    <a:pt x="81833" y="2407"/>
                  </a:cubicBezTo>
                  <a:lnTo>
                    <a:pt x="77448" y="9501"/>
                  </a:lnTo>
                  <a:cubicBezTo>
                    <a:pt x="73880" y="15477"/>
                    <a:pt x="68850" y="24247"/>
                    <a:pt x="62444" y="35295"/>
                  </a:cubicBezTo>
                  <a:cubicBezTo>
                    <a:pt x="56039" y="46344"/>
                    <a:pt x="48644" y="60058"/>
                    <a:pt x="40691" y="75793"/>
                  </a:cubicBezTo>
                  <a:cubicBezTo>
                    <a:pt x="31663" y="93118"/>
                    <a:pt x="23839" y="111088"/>
                    <a:pt x="17261" y="129488"/>
                  </a:cubicBezTo>
                  <a:lnTo>
                    <a:pt x="17261" y="129488"/>
                  </a:lnTo>
                  <a:cubicBezTo>
                    <a:pt x="6299" y="158077"/>
                    <a:pt x="1139" y="188557"/>
                    <a:pt x="2042" y="219166"/>
                  </a:cubicBezTo>
                  <a:cubicBezTo>
                    <a:pt x="2429" y="230645"/>
                    <a:pt x="3762" y="242038"/>
                    <a:pt x="5911" y="253301"/>
                  </a:cubicBezTo>
                  <a:cubicBezTo>
                    <a:pt x="7889" y="264393"/>
                    <a:pt x="9910" y="275183"/>
                    <a:pt x="12016" y="285630"/>
                  </a:cubicBezTo>
                  <a:cubicBezTo>
                    <a:pt x="16315" y="306567"/>
                    <a:pt x="20614" y="326127"/>
                    <a:pt x="25644" y="343668"/>
                  </a:cubicBezTo>
                  <a:lnTo>
                    <a:pt x="25644" y="452219"/>
                  </a:lnTo>
                  <a:cubicBezTo>
                    <a:pt x="25558" y="452907"/>
                    <a:pt x="25429" y="453595"/>
                    <a:pt x="25257" y="454283"/>
                  </a:cubicBezTo>
                  <a:lnTo>
                    <a:pt x="25257" y="454283"/>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85" name="Google Shape;485;p50"/>
            <p:cNvSpPr/>
            <p:nvPr/>
          </p:nvSpPr>
          <p:spPr>
            <a:xfrm>
              <a:off x="7889785" y="5526713"/>
              <a:ext cx="75491" cy="149091"/>
            </a:xfrm>
            <a:custGeom>
              <a:avLst/>
              <a:gdLst/>
              <a:ahLst/>
              <a:cxnLst/>
              <a:rect l="l" t="t" r="r" b="b"/>
              <a:pathLst>
                <a:path w="75491" h="149091" extrusionOk="0">
                  <a:moveTo>
                    <a:pt x="75492" y="149092"/>
                  </a:moveTo>
                  <a:cubicBezTo>
                    <a:pt x="28761" y="115688"/>
                    <a:pt x="774" y="57436"/>
                    <a:pt x="0" y="0"/>
                  </a:cubicBezTo>
                  <a:lnTo>
                    <a:pt x="75492" y="149092"/>
                  </a:lnTo>
                  <a:close/>
                </a:path>
              </a:pathLst>
            </a:cu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86" name="Google Shape;486;p50"/>
            <p:cNvSpPr/>
            <p:nvPr/>
          </p:nvSpPr>
          <p:spPr>
            <a:xfrm>
              <a:off x="7840561" y="5377192"/>
              <a:ext cx="281661" cy="553246"/>
            </a:xfrm>
            <a:custGeom>
              <a:avLst/>
              <a:gdLst/>
              <a:ahLst/>
              <a:cxnLst/>
              <a:rect l="l" t="t" r="r" b="b"/>
              <a:pathLst>
                <a:path w="281661" h="553246" extrusionOk="0">
                  <a:moveTo>
                    <a:pt x="103737" y="0"/>
                  </a:moveTo>
                  <a:cubicBezTo>
                    <a:pt x="103737" y="0"/>
                    <a:pt x="143631" y="7781"/>
                    <a:pt x="159366" y="41959"/>
                  </a:cubicBezTo>
                  <a:cubicBezTo>
                    <a:pt x="175101" y="76136"/>
                    <a:pt x="279353" y="334768"/>
                    <a:pt x="281374" y="352953"/>
                  </a:cubicBezTo>
                  <a:cubicBezTo>
                    <a:pt x="283394" y="371138"/>
                    <a:pt x="274839" y="394181"/>
                    <a:pt x="253344" y="416794"/>
                  </a:cubicBezTo>
                  <a:cubicBezTo>
                    <a:pt x="231848" y="439407"/>
                    <a:pt x="70161" y="553247"/>
                    <a:pt x="70161" y="553247"/>
                  </a:cubicBezTo>
                  <a:lnTo>
                    <a:pt x="0" y="440870"/>
                  </a:lnTo>
                  <a:lnTo>
                    <a:pt x="142858" y="338293"/>
                  </a:lnTo>
                  <a:lnTo>
                    <a:pt x="49740" y="146125"/>
                  </a:lnTo>
                  <a:cubicBezTo>
                    <a:pt x="49740" y="146125"/>
                    <a:pt x="56618" y="14015"/>
                    <a:pt x="103737" y="0"/>
                  </a:cubicBezTo>
                  <a:lnTo>
                    <a:pt x="103737" y="0"/>
                  </a:lnTo>
                  <a:close/>
                </a:path>
              </a:pathLst>
            </a:custGeom>
            <a:solidFill>
              <a:srgbClr val="E0E0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87" name="Google Shape;487;p50"/>
            <p:cNvSpPr/>
            <p:nvPr/>
          </p:nvSpPr>
          <p:spPr>
            <a:xfrm>
              <a:off x="7987245" y="5714355"/>
              <a:ext cx="55715" cy="26537"/>
            </a:xfrm>
            <a:custGeom>
              <a:avLst/>
              <a:gdLst/>
              <a:ahLst/>
              <a:cxnLst/>
              <a:rect l="l" t="t" r="r" b="b"/>
              <a:pathLst>
                <a:path w="55715" h="26537" extrusionOk="0">
                  <a:moveTo>
                    <a:pt x="55716" y="26537"/>
                  </a:moveTo>
                  <a:cubicBezTo>
                    <a:pt x="47247" y="20647"/>
                    <a:pt x="38347" y="15274"/>
                    <a:pt x="29190" y="10502"/>
                  </a:cubicBezTo>
                  <a:cubicBezTo>
                    <a:pt x="19690" y="6418"/>
                    <a:pt x="9931" y="2892"/>
                    <a:pt x="0" y="12"/>
                  </a:cubicBezTo>
                  <a:cubicBezTo>
                    <a:pt x="3095" y="-74"/>
                    <a:pt x="6147" y="313"/>
                    <a:pt x="9114" y="1172"/>
                  </a:cubicBezTo>
                  <a:cubicBezTo>
                    <a:pt x="16379" y="2806"/>
                    <a:pt x="23430" y="5257"/>
                    <a:pt x="30137" y="8481"/>
                  </a:cubicBezTo>
                  <a:cubicBezTo>
                    <a:pt x="36843" y="11662"/>
                    <a:pt x="43205" y="15575"/>
                    <a:pt x="49052" y="20175"/>
                  </a:cubicBezTo>
                  <a:cubicBezTo>
                    <a:pt x="51632" y="21894"/>
                    <a:pt x="53867" y="24044"/>
                    <a:pt x="55716" y="2653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88" name="Google Shape;488;p50"/>
            <p:cNvSpPr/>
            <p:nvPr/>
          </p:nvSpPr>
          <p:spPr>
            <a:xfrm>
              <a:off x="7987503" y="5699650"/>
              <a:ext cx="50213" cy="13814"/>
            </a:xfrm>
            <a:custGeom>
              <a:avLst/>
              <a:gdLst/>
              <a:ahLst/>
              <a:cxnLst/>
              <a:rect l="l" t="t" r="r" b="b"/>
              <a:pathLst>
                <a:path w="50213" h="13814" extrusionOk="0">
                  <a:moveTo>
                    <a:pt x="50170" y="487"/>
                  </a:moveTo>
                  <a:cubicBezTo>
                    <a:pt x="41486" y="1304"/>
                    <a:pt x="32888" y="2680"/>
                    <a:pt x="24376" y="4528"/>
                  </a:cubicBezTo>
                  <a:cubicBezTo>
                    <a:pt x="16078" y="7108"/>
                    <a:pt x="7910" y="10203"/>
                    <a:pt x="0" y="13814"/>
                  </a:cubicBezTo>
                  <a:cubicBezTo>
                    <a:pt x="14445" y="3153"/>
                    <a:pt x="32372" y="-1619"/>
                    <a:pt x="50213" y="487"/>
                  </a:cubicBezTo>
                  <a:lnTo>
                    <a:pt x="50170" y="487"/>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89" name="Google Shape;489;p50"/>
            <p:cNvSpPr/>
            <p:nvPr/>
          </p:nvSpPr>
          <p:spPr>
            <a:xfrm>
              <a:off x="7874523" y="5318724"/>
              <a:ext cx="248250" cy="475222"/>
            </a:xfrm>
            <a:custGeom>
              <a:avLst/>
              <a:gdLst/>
              <a:ahLst/>
              <a:cxnLst/>
              <a:rect l="l" t="t" r="r" b="b"/>
              <a:pathLst>
                <a:path w="248250" h="475222" extrusionOk="0">
                  <a:moveTo>
                    <a:pt x="219382" y="475219"/>
                  </a:moveTo>
                  <a:cubicBezTo>
                    <a:pt x="219683" y="474832"/>
                    <a:pt x="219983" y="474445"/>
                    <a:pt x="220327" y="474101"/>
                  </a:cubicBezTo>
                  <a:lnTo>
                    <a:pt x="223165" y="470877"/>
                  </a:lnTo>
                  <a:cubicBezTo>
                    <a:pt x="224884" y="469157"/>
                    <a:pt x="226475" y="467395"/>
                    <a:pt x="227980" y="465503"/>
                  </a:cubicBezTo>
                  <a:cubicBezTo>
                    <a:pt x="230000" y="463053"/>
                    <a:pt x="231892" y="460473"/>
                    <a:pt x="233612" y="457765"/>
                  </a:cubicBezTo>
                  <a:cubicBezTo>
                    <a:pt x="238555" y="450585"/>
                    <a:pt x="242253" y="442632"/>
                    <a:pt x="244617" y="434249"/>
                  </a:cubicBezTo>
                  <a:cubicBezTo>
                    <a:pt x="246079" y="429047"/>
                    <a:pt x="246896" y="423630"/>
                    <a:pt x="246982" y="418213"/>
                  </a:cubicBezTo>
                  <a:cubicBezTo>
                    <a:pt x="247239" y="412152"/>
                    <a:pt x="246165" y="406133"/>
                    <a:pt x="243843" y="400544"/>
                  </a:cubicBezTo>
                  <a:cubicBezTo>
                    <a:pt x="225142" y="352309"/>
                    <a:pt x="199391" y="285931"/>
                    <a:pt x="170759" y="212632"/>
                  </a:cubicBezTo>
                  <a:cubicBezTo>
                    <a:pt x="159667" y="185806"/>
                    <a:pt x="148963" y="159925"/>
                    <a:pt x="138860" y="135593"/>
                  </a:cubicBezTo>
                  <a:cubicBezTo>
                    <a:pt x="133873" y="123426"/>
                    <a:pt x="128972" y="111647"/>
                    <a:pt x="124329" y="100340"/>
                  </a:cubicBezTo>
                  <a:cubicBezTo>
                    <a:pt x="119128" y="89980"/>
                    <a:pt x="111561" y="80995"/>
                    <a:pt x="102232" y="74116"/>
                  </a:cubicBezTo>
                  <a:lnTo>
                    <a:pt x="102232" y="74116"/>
                  </a:lnTo>
                  <a:lnTo>
                    <a:pt x="21754" y="29062"/>
                  </a:lnTo>
                  <a:lnTo>
                    <a:pt x="21754" y="29062"/>
                  </a:lnTo>
                  <a:lnTo>
                    <a:pt x="5589" y="7566"/>
                  </a:lnTo>
                  <a:lnTo>
                    <a:pt x="1290" y="1978"/>
                  </a:lnTo>
                  <a:cubicBezTo>
                    <a:pt x="817" y="1376"/>
                    <a:pt x="387" y="688"/>
                    <a:pt x="0" y="0"/>
                  </a:cubicBezTo>
                  <a:cubicBezTo>
                    <a:pt x="0" y="0"/>
                    <a:pt x="559" y="602"/>
                    <a:pt x="1548" y="1806"/>
                  </a:cubicBezTo>
                  <a:lnTo>
                    <a:pt x="5847" y="7223"/>
                  </a:lnTo>
                  <a:lnTo>
                    <a:pt x="22442" y="28460"/>
                  </a:lnTo>
                  <a:lnTo>
                    <a:pt x="22442" y="28460"/>
                  </a:lnTo>
                  <a:lnTo>
                    <a:pt x="103307" y="72611"/>
                  </a:lnTo>
                  <a:lnTo>
                    <a:pt x="103307" y="72611"/>
                  </a:lnTo>
                  <a:cubicBezTo>
                    <a:pt x="112937" y="79662"/>
                    <a:pt x="120761" y="88862"/>
                    <a:pt x="126135" y="99524"/>
                  </a:cubicBezTo>
                  <a:cubicBezTo>
                    <a:pt x="130821" y="110830"/>
                    <a:pt x="135722" y="122609"/>
                    <a:pt x="140794" y="134733"/>
                  </a:cubicBezTo>
                  <a:lnTo>
                    <a:pt x="172780" y="211858"/>
                  </a:lnTo>
                  <a:cubicBezTo>
                    <a:pt x="201369" y="285243"/>
                    <a:pt x="226690" y="351879"/>
                    <a:pt x="245090" y="400071"/>
                  </a:cubicBezTo>
                  <a:cubicBezTo>
                    <a:pt x="247498" y="405832"/>
                    <a:pt x="248529" y="412109"/>
                    <a:pt x="248186" y="418342"/>
                  </a:cubicBezTo>
                  <a:cubicBezTo>
                    <a:pt x="248056" y="423888"/>
                    <a:pt x="247196" y="429391"/>
                    <a:pt x="245606" y="434679"/>
                  </a:cubicBezTo>
                  <a:cubicBezTo>
                    <a:pt x="243112" y="443148"/>
                    <a:pt x="239243" y="451187"/>
                    <a:pt x="234128" y="458367"/>
                  </a:cubicBezTo>
                  <a:cubicBezTo>
                    <a:pt x="232322" y="461032"/>
                    <a:pt x="230387" y="463568"/>
                    <a:pt x="228281" y="465976"/>
                  </a:cubicBezTo>
                  <a:cubicBezTo>
                    <a:pt x="226819" y="467825"/>
                    <a:pt x="225228" y="469587"/>
                    <a:pt x="223551" y="471221"/>
                  </a:cubicBezTo>
                  <a:lnTo>
                    <a:pt x="220499" y="474273"/>
                  </a:lnTo>
                  <a:cubicBezTo>
                    <a:pt x="219811" y="474918"/>
                    <a:pt x="219382" y="475262"/>
                    <a:pt x="219382" y="475219"/>
                  </a:cubicBezTo>
                  <a:lnTo>
                    <a:pt x="219382" y="475219"/>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90" name="Google Shape;490;p50"/>
            <p:cNvSpPr/>
            <p:nvPr/>
          </p:nvSpPr>
          <p:spPr>
            <a:xfrm>
              <a:off x="7839099" y="5522500"/>
              <a:ext cx="153004" cy="409357"/>
            </a:xfrm>
            <a:custGeom>
              <a:avLst/>
              <a:gdLst/>
              <a:ahLst/>
              <a:cxnLst/>
              <a:rect l="l" t="t" r="r" b="b"/>
              <a:pathLst>
                <a:path w="153004" h="409357" extrusionOk="0">
                  <a:moveTo>
                    <a:pt x="153004" y="349815"/>
                  </a:moveTo>
                  <a:cubicBezTo>
                    <a:pt x="152574" y="350202"/>
                    <a:pt x="152101" y="350589"/>
                    <a:pt x="151628" y="350933"/>
                  </a:cubicBezTo>
                  <a:lnTo>
                    <a:pt x="147329" y="354071"/>
                  </a:lnTo>
                  <a:lnTo>
                    <a:pt x="131208" y="365851"/>
                  </a:lnTo>
                  <a:lnTo>
                    <a:pt x="71966" y="408841"/>
                  </a:lnTo>
                  <a:lnTo>
                    <a:pt x="71279" y="409357"/>
                  </a:lnTo>
                  <a:lnTo>
                    <a:pt x="70806" y="408583"/>
                  </a:lnTo>
                  <a:lnTo>
                    <a:pt x="559" y="296120"/>
                  </a:lnTo>
                  <a:lnTo>
                    <a:pt x="0" y="295260"/>
                  </a:lnTo>
                  <a:lnTo>
                    <a:pt x="817" y="294701"/>
                  </a:lnTo>
                  <a:lnTo>
                    <a:pt x="65303" y="248314"/>
                  </a:lnTo>
                  <a:lnTo>
                    <a:pt x="143847" y="191825"/>
                  </a:lnTo>
                  <a:lnTo>
                    <a:pt x="143503" y="193157"/>
                  </a:lnTo>
                  <a:lnTo>
                    <a:pt x="75191" y="54598"/>
                  </a:lnTo>
                  <a:lnTo>
                    <a:pt x="55630" y="14488"/>
                  </a:lnTo>
                  <a:lnTo>
                    <a:pt x="50471" y="3783"/>
                  </a:lnTo>
                  <a:cubicBezTo>
                    <a:pt x="49955" y="2622"/>
                    <a:pt x="49525" y="1677"/>
                    <a:pt x="49182" y="989"/>
                  </a:cubicBezTo>
                  <a:lnTo>
                    <a:pt x="48795" y="0"/>
                  </a:lnTo>
                  <a:cubicBezTo>
                    <a:pt x="49009" y="301"/>
                    <a:pt x="49182" y="602"/>
                    <a:pt x="49353" y="903"/>
                  </a:cubicBezTo>
                  <a:lnTo>
                    <a:pt x="50815" y="3611"/>
                  </a:lnTo>
                  <a:lnTo>
                    <a:pt x="56232" y="14187"/>
                  </a:lnTo>
                  <a:cubicBezTo>
                    <a:pt x="61004" y="23559"/>
                    <a:pt x="67796" y="37058"/>
                    <a:pt x="76351" y="53996"/>
                  </a:cubicBezTo>
                  <a:lnTo>
                    <a:pt x="145438" y="192211"/>
                  </a:lnTo>
                  <a:lnTo>
                    <a:pt x="145825" y="193028"/>
                  </a:lnTo>
                  <a:lnTo>
                    <a:pt x="145094" y="193544"/>
                  </a:lnTo>
                  <a:lnTo>
                    <a:pt x="66636" y="250120"/>
                  </a:lnTo>
                  <a:lnTo>
                    <a:pt x="2150" y="296421"/>
                  </a:lnTo>
                  <a:lnTo>
                    <a:pt x="2408" y="295002"/>
                  </a:lnTo>
                  <a:lnTo>
                    <a:pt x="72397" y="407508"/>
                  </a:lnTo>
                  <a:lnTo>
                    <a:pt x="71193" y="407294"/>
                  </a:lnTo>
                  <a:lnTo>
                    <a:pt x="130864" y="365077"/>
                  </a:lnTo>
                  <a:lnTo>
                    <a:pt x="147243" y="353641"/>
                  </a:lnTo>
                  <a:lnTo>
                    <a:pt x="151542" y="350718"/>
                  </a:lnTo>
                  <a:cubicBezTo>
                    <a:pt x="152015" y="350374"/>
                    <a:pt x="152488" y="350073"/>
                    <a:pt x="153004" y="349815"/>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91" name="Google Shape;491;p50"/>
            <p:cNvSpPr/>
            <p:nvPr/>
          </p:nvSpPr>
          <p:spPr>
            <a:xfrm>
              <a:off x="7890742" y="5402255"/>
              <a:ext cx="82230" cy="90539"/>
            </a:xfrm>
            <a:custGeom>
              <a:avLst/>
              <a:gdLst/>
              <a:ahLst/>
              <a:cxnLst/>
              <a:rect l="l" t="t" r="r" b="b"/>
              <a:pathLst>
                <a:path w="82230" h="90539" extrusionOk="0">
                  <a:moveTo>
                    <a:pt x="161" y="90538"/>
                  </a:moveTo>
                  <a:cubicBezTo>
                    <a:pt x="-54" y="88819"/>
                    <a:pt x="-54" y="87099"/>
                    <a:pt x="161" y="85379"/>
                  </a:cubicBezTo>
                  <a:cubicBezTo>
                    <a:pt x="634" y="80650"/>
                    <a:pt x="1494" y="76007"/>
                    <a:pt x="2698" y="71407"/>
                  </a:cubicBezTo>
                  <a:cubicBezTo>
                    <a:pt x="10823" y="40540"/>
                    <a:pt x="33479" y="15563"/>
                    <a:pt x="63444" y="4514"/>
                  </a:cubicBezTo>
                  <a:cubicBezTo>
                    <a:pt x="67872" y="2837"/>
                    <a:pt x="72428" y="1548"/>
                    <a:pt x="77072" y="645"/>
                  </a:cubicBezTo>
                  <a:cubicBezTo>
                    <a:pt x="78748" y="215"/>
                    <a:pt x="80511" y="0"/>
                    <a:pt x="82230" y="0"/>
                  </a:cubicBezTo>
                  <a:cubicBezTo>
                    <a:pt x="82230" y="430"/>
                    <a:pt x="75008" y="1548"/>
                    <a:pt x="64045" y="5976"/>
                  </a:cubicBezTo>
                  <a:cubicBezTo>
                    <a:pt x="35070" y="17583"/>
                    <a:pt x="13016" y="41873"/>
                    <a:pt x="4245" y="71837"/>
                  </a:cubicBezTo>
                  <a:cubicBezTo>
                    <a:pt x="1107" y="83187"/>
                    <a:pt x="591" y="90624"/>
                    <a:pt x="161" y="90538"/>
                  </a:cubicBezTo>
                  <a:lnTo>
                    <a:pt x="161" y="90538"/>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92" name="Google Shape;492;p50"/>
            <p:cNvSpPr/>
            <p:nvPr/>
          </p:nvSpPr>
          <p:spPr>
            <a:xfrm>
              <a:off x="7839099" y="5522500"/>
              <a:ext cx="153004" cy="409357"/>
            </a:xfrm>
            <a:custGeom>
              <a:avLst/>
              <a:gdLst/>
              <a:ahLst/>
              <a:cxnLst/>
              <a:rect l="l" t="t" r="r" b="b"/>
              <a:pathLst>
                <a:path w="153004" h="409357" extrusionOk="0">
                  <a:moveTo>
                    <a:pt x="153004" y="349815"/>
                  </a:moveTo>
                  <a:cubicBezTo>
                    <a:pt x="152574" y="350202"/>
                    <a:pt x="152101" y="350589"/>
                    <a:pt x="151628" y="350933"/>
                  </a:cubicBezTo>
                  <a:lnTo>
                    <a:pt x="147329" y="354071"/>
                  </a:lnTo>
                  <a:lnTo>
                    <a:pt x="131208" y="365851"/>
                  </a:lnTo>
                  <a:lnTo>
                    <a:pt x="71966" y="408841"/>
                  </a:lnTo>
                  <a:lnTo>
                    <a:pt x="71279" y="409357"/>
                  </a:lnTo>
                  <a:lnTo>
                    <a:pt x="70806" y="408583"/>
                  </a:lnTo>
                  <a:lnTo>
                    <a:pt x="559" y="296120"/>
                  </a:lnTo>
                  <a:lnTo>
                    <a:pt x="0" y="295260"/>
                  </a:lnTo>
                  <a:lnTo>
                    <a:pt x="817" y="294701"/>
                  </a:lnTo>
                  <a:lnTo>
                    <a:pt x="65303" y="248314"/>
                  </a:lnTo>
                  <a:lnTo>
                    <a:pt x="143847" y="191825"/>
                  </a:lnTo>
                  <a:lnTo>
                    <a:pt x="143503" y="193157"/>
                  </a:lnTo>
                  <a:lnTo>
                    <a:pt x="75191" y="54598"/>
                  </a:lnTo>
                  <a:lnTo>
                    <a:pt x="55630" y="14488"/>
                  </a:lnTo>
                  <a:lnTo>
                    <a:pt x="50471" y="3783"/>
                  </a:lnTo>
                  <a:cubicBezTo>
                    <a:pt x="49955" y="2622"/>
                    <a:pt x="49525" y="1677"/>
                    <a:pt x="49182" y="989"/>
                  </a:cubicBezTo>
                  <a:lnTo>
                    <a:pt x="48795" y="0"/>
                  </a:lnTo>
                  <a:cubicBezTo>
                    <a:pt x="49009" y="301"/>
                    <a:pt x="49182" y="602"/>
                    <a:pt x="49353" y="903"/>
                  </a:cubicBezTo>
                  <a:lnTo>
                    <a:pt x="50815" y="3611"/>
                  </a:lnTo>
                  <a:lnTo>
                    <a:pt x="56232" y="14187"/>
                  </a:lnTo>
                  <a:cubicBezTo>
                    <a:pt x="61004" y="23559"/>
                    <a:pt x="67796" y="37058"/>
                    <a:pt x="76351" y="53996"/>
                  </a:cubicBezTo>
                  <a:lnTo>
                    <a:pt x="145438" y="192211"/>
                  </a:lnTo>
                  <a:lnTo>
                    <a:pt x="145825" y="193028"/>
                  </a:lnTo>
                  <a:lnTo>
                    <a:pt x="145094" y="193544"/>
                  </a:lnTo>
                  <a:lnTo>
                    <a:pt x="66636" y="250120"/>
                  </a:lnTo>
                  <a:lnTo>
                    <a:pt x="2150" y="296421"/>
                  </a:lnTo>
                  <a:lnTo>
                    <a:pt x="2408" y="295002"/>
                  </a:lnTo>
                  <a:lnTo>
                    <a:pt x="72397" y="407508"/>
                  </a:lnTo>
                  <a:lnTo>
                    <a:pt x="71193" y="407294"/>
                  </a:lnTo>
                  <a:lnTo>
                    <a:pt x="130864" y="365077"/>
                  </a:lnTo>
                  <a:lnTo>
                    <a:pt x="147243" y="353641"/>
                  </a:lnTo>
                  <a:lnTo>
                    <a:pt x="151542" y="350718"/>
                  </a:lnTo>
                  <a:cubicBezTo>
                    <a:pt x="152015" y="350374"/>
                    <a:pt x="152488" y="350073"/>
                    <a:pt x="153004" y="349815"/>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93" name="Google Shape;493;p50"/>
            <p:cNvSpPr/>
            <p:nvPr/>
          </p:nvSpPr>
          <p:spPr>
            <a:xfrm>
              <a:off x="7689620" y="5446922"/>
              <a:ext cx="126135" cy="60874"/>
            </a:xfrm>
            <a:custGeom>
              <a:avLst/>
              <a:gdLst/>
              <a:ahLst/>
              <a:cxnLst/>
              <a:rect l="l" t="t" r="r" b="b"/>
              <a:pathLst>
                <a:path w="126135" h="60874" extrusionOk="0">
                  <a:moveTo>
                    <a:pt x="126135" y="10232"/>
                  </a:moveTo>
                  <a:lnTo>
                    <a:pt x="102318" y="9501"/>
                  </a:lnTo>
                  <a:lnTo>
                    <a:pt x="107305" y="33576"/>
                  </a:lnTo>
                  <a:lnTo>
                    <a:pt x="0" y="60875"/>
                  </a:lnTo>
                  <a:lnTo>
                    <a:pt x="100641" y="24591"/>
                  </a:lnTo>
                  <a:lnTo>
                    <a:pt x="97073" y="0"/>
                  </a:lnTo>
                  <a:lnTo>
                    <a:pt x="126135" y="10232"/>
                  </a:lnTo>
                  <a:close/>
                </a:path>
              </a:pathLst>
            </a:cu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94" name="Google Shape;494;p50"/>
            <p:cNvSpPr/>
            <p:nvPr/>
          </p:nvSpPr>
          <p:spPr>
            <a:xfrm>
              <a:off x="7587657" y="5869650"/>
              <a:ext cx="29609" cy="352738"/>
            </a:xfrm>
            <a:custGeom>
              <a:avLst/>
              <a:gdLst/>
              <a:ahLst/>
              <a:cxnLst/>
              <a:rect l="l" t="t" r="r" b="b"/>
              <a:pathLst>
                <a:path w="29609" h="352738" extrusionOk="0">
                  <a:moveTo>
                    <a:pt x="18432" y="352738"/>
                  </a:moveTo>
                  <a:cubicBezTo>
                    <a:pt x="18346" y="351620"/>
                    <a:pt x="18346" y="350546"/>
                    <a:pt x="18432" y="349428"/>
                  </a:cubicBezTo>
                  <a:cubicBezTo>
                    <a:pt x="18432" y="347064"/>
                    <a:pt x="18690" y="343925"/>
                    <a:pt x="18819" y="339927"/>
                  </a:cubicBezTo>
                  <a:cubicBezTo>
                    <a:pt x="19249" y="331329"/>
                    <a:pt x="19851" y="319506"/>
                    <a:pt x="20625" y="304760"/>
                  </a:cubicBezTo>
                  <a:cubicBezTo>
                    <a:pt x="22345" y="274667"/>
                    <a:pt x="24709" y="233310"/>
                    <a:pt x="27374" y="186622"/>
                  </a:cubicBezTo>
                  <a:lnTo>
                    <a:pt x="27633" y="187396"/>
                  </a:lnTo>
                  <a:cubicBezTo>
                    <a:pt x="23505" y="181721"/>
                    <a:pt x="20195" y="175531"/>
                    <a:pt x="17701" y="168953"/>
                  </a:cubicBezTo>
                  <a:cubicBezTo>
                    <a:pt x="11511" y="151800"/>
                    <a:pt x="7298" y="134002"/>
                    <a:pt x="5148" y="115903"/>
                  </a:cubicBezTo>
                  <a:cubicBezTo>
                    <a:pt x="2870" y="98706"/>
                    <a:pt x="1666" y="82671"/>
                    <a:pt x="849" y="67968"/>
                  </a:cubicBezTo>
                  <a:cubicBezTo>
                    <a:pt x="-527" y="38606"/>
                    <a:pt x="-11" y="15004"/>
                    <a:pt x="849" y="473"/>
                  </a:cubicBezTo>
                  <a:lnTo>
                    <a:pt x="849" y="0"/>
                  </a:lnTo>
                  <a:lnTo>
                    <a:pt x="1322" y="0"/>
                  </a:lnTo>
                  <a:lnTo>
                    <a:pt x="14219" y="687"/>
                  </a:lnTo>
                  <a:lnTo>
                    <a:pt x="17487" y="946"/>
                  </a:lnTo>
                  <a:lnTo>
                    <a:pt x="14219" y="946"/>
                  </a:lnTo>
                  <a:lnTo>
                    <a:pt x="1322" y="687"/>
                  </a:lnTo>
                  <a:lnTo>
                    <a:pt x="1795" y="258"/>
                  </a:lnTo>
                  <a:cubicBezTo>
                    <a:pt x="1494" y="14746"/>
                    <a:pt x="1322" y="38347"/>
                    <a:pt x="2913" y="67624"/>
                  </a:cubicBezTo>
                  <a:cubicBezTo>
                    <a:pt x="3729" y="82284"/>
                    <a:pt x="5019" y="98362"/>
                    <a:pt x="7212" y="115344"/>
                  </a:cubicBezTo>
                  <a:cubicBezTo>
                    <a:pt x="9361" y="133400"/>
                    <a:pt x="13574" y="151112"/>
                    <a:pt x="19765" y="168222"/>
                  </a:cubicBezTo>
                  <a:cubicBezTo>
                    <a:pt x="22173" y="174585"/>
                    <a:pt x="25354" y="180603"/>
                    <a:pt x="29352" y="186106"/>
                  </a:cubicBezTo>
                  <a:lnTo>
                    <a:pt x="29610" y="186451"/>
                  </a:lnTo>
                  <a:lnTo>
                    <a:pt x="29610" y="186880"/>
                  </a:lnTo>
                  <a:cubicBezTo>
                    <a:pt x="26644" y="233525"/>
                    <a:pt x="24021" y="274925"/>
                    <a:pt x="22130" y="304933"/>
                  </a:cubicBezTo>
                  <a:cubicBezTo>
                    <a:pt x="21055" y="319679"/>
                    <a:pt x="20238" y="331587"/>
                    <a:pt x="19636" y="340056"/>
                  </a:cubicBezTo>
                  <a:cubicBezTo>
                    <a:pt x="19335" y="344054"/>
                    <a:pt x="19077" y="347192"/>
                    <a:pt x="18862" y="349557"/>
                  </a:cubicBezTo>
                  <a:cubicBezTo>
                    <a:pt x="18776" y="350632"/>
                    <a:pt x="18648" y="351706"/>
                    <a:pt x="18432" y="352738"/>
                  </a:cubicBezTo>
                  <a:lnTo>
                    <a:pt x="18432" y="352738"/>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95" name="Google Shape;495;p50"/>
            <p:cNvSpPr/>
            <p:nvPr/>
          </p:nvSpPr>
          <p:spPr>
            <a:xfrm>
              <a:off x="7867043" y="5324899"/>
              <a:ext cx="38006" cy="117638"/>
            </a:xfrm>
            <a:custGeom>
              <a:avLst/>
              <a:gdLst/>
              <a:ahLst/>
              <a:cxnLst/>
              <a:rect l="l" t="t" r="r" b="b"/>
              <a:pathLst>
                <a:path w="38006" h="117638" extrusionOk="0">
                  <a:moveTo>
                    <a:pt x="5804" y="117638"/>
                  </a:moveTo>
                  <a:lnTo>
                    <a:pt x="0" y="115188"/>
                  </a:lnTo>
                  <a:cubicBezTo>
                    <a:pt x="0" y="114887"/>
                    <a:pt x="12897" y="83718"/>
                    <a:pt x="25794" y="50702"/>
                  </a:cubicBezTo>
                  <a:cubicBezTo>
                    <a:pt x="30868" y="37590"/>
                    <a:pt x="32673" y="26670"/>
                    <a:pt x="31211" y="18201"/>
                  </a:cubicBezTo>
                  <a:cubicBezTo>
                    <a:pt x="29836" y="10935"/>
                    <a:pt x="23344" y="5733"/>
                    <a:pt x="15950" y="5948"/>
                  </a:cubicBezTo>
                  <a:lnTo>
                    <a:pt x="11995" y="273"/>
                  </a:lnTo>
                  <a:cubicBezTo>
                    <a:pt x="23559" y="-1532"/>
                    <a:pt x="34608" y="5776"/>
                    <a:pt x="37445" y="17126"/>
                  </a:cubicBezTo>
                  <a:cubicBezTo>
                    <a:pt x="39079" y="26713"/>
                    <a:pt x="37144" y="38621"/>
                    <a:pt x="31684" y="52980"/>
                  </a:cubicBezTo>
                  <a:cubicBezTo>
                    <a:pt x="18959" y="86083"/>
                    <a:pt x="5933" y="117294"/>
                    <a:pt x="5804" y="117638"/>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96" name="Google Shape;496;p50"/>
            <p:cNvSpPr/>
            <p:nvPr/>
          </p:nvSpPr>
          <p:spPr>
            <a:xfrm>
              <a:off x="7808146" y="5435941"/>
              <a:ext cx="87435" cy="79422"/>
            </a:xfrm>
            <a:custGeom>
              <a:avLst/>
              <a:gdLst/>
              <a:ahLst/>
              <a:cxnLst/>
              <a:rect l="l" t="t" r="r" b="b"/>
              <a:pathLst>
                <a:path w="87435" h="79422" extrusionOk="0">
                  <a:moveTo>
                    <a:pt x="74116" y="79423"/>
                  </a:moveTo>
                  <a:lnTo>
                    <a:pt x="66077" y="76327"/>
                  </a:lnTo>
                  <a:cubicBezTo>
                    <a:pt x="72654" y="59389"/>
                    <a:pt x="81639" y="29382"/>
                    <a:pt x="77770" y="20955"/>
                  </a:cubicBezTo>
                  <a:cubicBezTo>
                    <a:pt x="73987" y="14851"/>
                    <a:pt x="67710" y="10680"/>
                    <a:pt x="60574" y="9563"/>
                  </a:cubicBezTo>
                  <a:cubicBezTo>
                    <a:pt x="51846" y="7241"/>
                    <a:pt x="42561" y="9176"/>
                    <a:pt x="35424" y="14722"/>
                  </a:cubicBezTo>
                  <a:cubicBezTo>
                    <a:pt x="26224" y="22503"/>
                    <a:pt x="12381" y="49931"/>
                    <a:pt x="7824" y="59819"/>
                  </a:cubicBezTo>
                  <a:lnTo>
                    <a:pt x="0" y="56208"/>
                  </a:lnTo>
                  <a:cubicBezTo>
                    <a:pt x="688" y="54703"/>
                    <a:pt x="17196" y="18720"/>
                    <a:pt x="30093" y="8144"/>
                  </a:cubicBezTo>
                  <a:cubicBezTo>
                    <a:pt x="39251" y="836"/>
                    <a:pt x="51331" y="-1744"/>
                    <a:pt x="62680" y="1180"/>
                  </a:cubicBezTo>
                  <a:cubicBezTo>
                    <a:pt x="72439" y="2813"/>
                    <a:pt x="80951" y="8746"/>
                    <a:pt x="85852" y="17387"/>
                  </a:cubicBezTo>
                  <a:cubicBezTo>
                    <a:pt x="92301" y="31574"/>
                    <a:pt x="77168" y="71555"/>
                    <a:pt x="74116" y="79423"/>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97" name="Google Shape;497;p50"/>
            <p:cNvSpPr/>
            <p:nvPr/>
          </p:nvSpPr>
          <p:spPr>
            <a:xfrm>
              <a:off x="7766660" y="5510764"/>
              <a:ext cx="114785" cy="135420"/>
            </a:xfrm>
            <a:custGeom>
              <a:avLst/>
              <a:gdLst/>
              <a:ahLst/>
              <a:cxnLst/>
              <a:rect l="l" t="t" r="r" b="b"/>
              <a:pathLst>
                <a:path w="114785" h="135420" extrusionOk="0">
                  <a:moveTo>
                    <a:pt x="28976" y="135420"/>
                  </a:moveTo>
                  <a:cubicBezTo>
                    <a:pt x="19045" y="135420"/>
                    <a:pt x="9329" y="130133"/>
                    <a:pt x="0" y="119600"/>
                  </a:cubicBezTo>
                  <a:lnTo>
                    <a:pt x="3181" y="116720"/>
                  </a:lnTo>
                  <a:cubicBezTo>
                    <a:pt x="13499" y="128327"/>
                    <a:pt x="24075" y="132927"/>
                    <a:pt x="34608" y="130477"/>
                  </a:cubicBezTo>
                  <a:cubicBezTo>
                    <a:pt x="77598" y="120374"/>
                    <a:pt x="110142" y="1204"/>
                    <a:pt x="110486" y="0"/>
                  </a:cubicBezTo>
                  <a:lnTo>
                    <a:pt x="114785" y="1118"/>
                  </a:lnTo>
                  <a:cubicBezTo>
                    <a:pt x="113452" y="6148"/>
                    <a:pt x="81123" y="123985"/>
                    <a:pt x="35769" y="134647"/>
                  </a:cubicBezTo>
                  <a:cubicBezTo>
                    <a:pt x="33533" y="135163"/>
                    <a:pt x="31254" y="135420"/>
                    <a:pt x="28976" y="135420"/>
                  </a:cubicBezTo>
                  <a:lnTo>
                    <a:pt x="28976" y="135420"/>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98" name="Google Shape;498;p50"/>
            <p:cNvSpPr/>
            <p:nvPr/>
          </p:nvSpPr>
          <p:spPr>
            <a:xfrm>
              <a:off x="7756094" y="5617495"/>
              <a:ext cx="20421" cy="19302"/>
            </a:xfrm>
            <a:custGeom>
              <a:avLst/>
              <a:gdLst/>
              <a:ahLst/>
              <a:cxnLst/>
              <a:rect l="l" t="t" r="r" b="b"/>
              <a:pathLst>
                <a:path w="20421" h="19302" extrusionOk="0">
                  <a:moveTo>
                    <a:pt x="18821" y="17813"/>
                  </a:moveTo>
                  <a:lnTo>
                    <a:pt x="18821" y="17813"/>
                  </a:lnTo>
                  <a:cubicBezTo>
                    <a:pt x="17015" y="19618"/>
                    <a:pt x="14177" y="19790"/>
                    <a:pt x="12114" y="18286"/>
                  </a:cubicBezTo>
                  <a:lnTo>
                    <a:pt x="2785" y="11364"/>
                  </a:lnTo>
                  <a:cubicBezTo>
                    <a:pt x="-52" y="9515"/>
                    <a:pt x="-869" y="5689"/>
                    <a:pt x="1022" y="2852"/>
                  </a:cubicBezTo>
                  <a:cubicBezTo>
                    <a:pt x="1022" y="2852"/>
                    <a:pt x="1022" y="2809"/>
                    <a:pt x="1065" y="2766"/>
                  </a:cubicBezTo>
                  <a:lnTo>
                    <a:pt x="1065" y="2766"/>
                  </a:lnTo>
                  <a:cubicBezTo>
                    <a:pt x="2914" y="-71"/>
                    <a:pt x="6740" y="-845"/>
                    <a:pt x="9577" y="1003"/>
                  </a:cubicBezTo>
                  <a:cubicBezTo>
                    <a:pt x="9921" y="1218"/>
                    <a:pt x="10265" y="1519"/>
                    <a:pt x="10566" y="1820"/>
                  </a:cubicBezTo>
                  <a:lnTo>
                    <a:pt x="18907" y="10418"/>
                  </a:lnTo>
                  <a:cubicBezTo>
                    <a:pt x="20927" y="12439"/>
                    <a:pt x="20927" y="15706"/>
                    <a:pt x="18907" y="17727"/>
                  </a:cubicBezTo>
                  <a:lnTo>
                    <a:pt x="18821" y="17813"/>
                  </a:lnTo>
                  <a:lnTo>
                    <a:pt x="18821" y="17813"/>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99" name="Google Shape;499;p50"/>
            <p:cNvSpPr/>
            <p:nvPr/>
          </p:nvSpPr>
          <p:spPr>
            <a:xfrm>
              <a:off x="7776901" y="5493223"/>
              <a:ext cx="45689" cy="156924"/>
            </a:xfrm>
            <a:custGeom>
              <a:avLst/>
              <a:gdLst/>
              <a:ahLst/>
              <a:cxnLst/>
              <a:rect l="l" t="t" r="r" b="b"/>
              <a:pathLst>
                <a:path w="45689" h="156924" extrusionOk="0">
                  <a:moveTo>
                    <a:pt x="36962" y="156916"/>
                  </a:moveTo>
                  <a:cubicBezTo>
                    <a:pt x="23721" y="156916"/>
                    <a:pt x="13876" y="152617"/>
                    <a:pt x="7686" y="144019"/>
                  </a:cubicBezTo>
                  <a:cubicBezTo>
                    <a:pt x="-18667" y="107047"/>
                    <a:pt x="31030" y="4385"/>
                    <a:pt x="33179" y="0"/>
                  </a:cubicBezTo>
                  <a:lnTo>
                    <a:pt x="37048" y="1892"/>
                  </a:lnTo>
                  <a:cubicBezTo>
                    <a:pt x="36533" y="2923"/>
                    <a:pt x="-13680" y="106617"/>
                    <a:pt x="11254" y="141525"/>
                  </a:cubicBezTo>
                  <a:cubicBezTo>
                    <a:pt x="17746" y="150596"/>
                    <a:pt x="29138" y="154423"/>
                    <a:pt x="45131" y="152230"/>
                  </a:cubicBezTo>
                  <a:lnTo>
                    <a:pt x="45690" y="156529"/>
                  </a:lnTo>
                  <a:cubicBezTo>
                    <a:pt x="42809" y="156830"/>
                    <a:pt x="39886" y="156959"/>
                    <a:pt x="36962" y="156916"/>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00" name="Google Shape;500;p50"/>
            <p:cNvSpPr/>
            <p:nvPr/>
          </p:nvSpPr>
          <p:spPr>
            <a:xfrm>
              <a:off x="7813075" y="5641223"/>
              <a:ext cx="23290" cy="12331"/>
            </a:xfrm>
            <a:custGeom>
              <a:avLst/>
              <a:gdLst/>
              <a:ahLst/>
              <a:cxnLst/>
              <a:rect l="l" t="t" r="r" b="b"/>
              <a:pathLst>
                <a:path w="23290" h="12331" extrusionOk="0">
                  <a:moveTo>
                    <a:pt x="15" y="6552"/>
                  </a:moveTo>
                  <a:lnTo>
                    <a:pt x="15" y="6552"/>
                  </a:lnTo>
                  <a:cubicBezTo>
                    <a:pt x="187" y="9089"/>
                    <a:pt x="2165" y="11109"/>
                    <a:pt x="4701" y="11324"/>
                  </a:cubicBezTo>
                  <a:lnTo>
                    <a:pt x="16265" y="12270"/>
                  </a:lnTo>
                  <a:cubicBezTo>
                    <a:pt x="19619" y="12743"/>
                    <a:pt x="22757" y="10421"/>
                    <a:pt x="23230" y="7068"/>
                  </a:cubicBezTo>
                  <a:lnTo>
                    <a:pt x="23230" y="6982"/>
                  </a:lnTo>
                  <a:lnTo>
                    <a:pt x="23230" y="6982"/>
                  </a:lnTo>
                  <a:cubicBezTo>
                    <a:pt x="23703" y="3629"/>
                    <a:pt x="21338" y="534"/>
                    <a:pt x="17985" y="60"/>
                  </a:cubicBezTo>
                  <a:cubicBezTo>
                    <a:pt x="17598" y="18"/>
                    <a:pt x="17168" y="-25"/>
                    <a:pt x="16739" y="18"/>
                  </a:cubicBezTo>
                  <a:lnTo>
                    <a:pt x="4701" y="1050"/>
                  </a:lnTo>
                  <a:cubicBezTo>
                    <a:pt x="1906" y="1264"/>
                    <a:pt x="-200" y="3758"/>
                    <a:pt x="15" y="6552"/>
                  </a:cubicBezTo>
                  <a:lnTo>
                    <a:pt x="15" y="6552"/>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01" name="Google Shape;501;p50"/>
            <p:cNvSpPr/>
            <p:nvPr/>
          </p:nvSpPr>
          <p:spPr>
            <a:xfrm rot="-1359176">
              <a:off x="7572560" y="5513394"/>
              <a:ext cx="67297" cy="67297"/>
            </a:xfrm>
            <a:custGeom>
              <a:avLst/>
              <a:gdLst/>
              <a:ahLst/>
              <a:cxnLst/>
              <a:rect l="l" t="t" r="r" b="b"/>
              <a:pathLst>
                <a:path w="67323" h="67323" extrusionOk="0">
                  <a:moveTo>
                    <a:pt x="67323" y="33662"/>
                  </a:moveTo>
                  <a:cubicBezTo>
                    <a:pt x="67323" y="52253"/>
                    <a:pt x="52252" y="67324"/>
                    <a:pt x="33662" y="67324"/>
                  </a:cubicBezTo>
                  <a:cubicBezTo>
                    <a:pt x="15071" y="67324"/>
                    <a:pt x="0" y="52253"/>
                    <a:pt x="0" y="33662"/>
                  </a:cubicBezTo>
                  <a:cubicBezTo>
                    <a:pt x="0" y="15071"/>
                    <a:pt x="15071" y="0"/>
                    <a:pt x="33662" y="0"/>
                  </a:cubicBezTo>
                  <a:cubicBezTo>
                    <a:pt x="52252" y="0"/>
                    <a:pt x="67323" y="15071"/>
                    <a:pt x="67323" y="3366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02" name="Google Shape;502;p50"/>
            <p:cNvSpPr/>
            <p:nvPr/>
          </p:nvSpPr>
          <p:spPr>
            <a:xfrm rot="-1359176">
              <a:off x="7572560" y="5513394"/>
              <a:ext cx="67297" cy="67297"/>
            </a:xfrm>
            <a:custGeom>
              <a:avLst/>
              <a:gdLst/>
              <a:ahLst/>
              <a:cxnLst/>
              <a:rect l="l" t="t" r="r" b="b"/>
              <a:pathLst>
                <a:path w="67323" h="67323" extrusionOk="0">
                  <a:moveTo>
                    <a:pt x="67323" y="33662"/>
                  </a:moveTo>
                  <a:cubicBezTo>
                    <a:pt x="67323" y="52253"/>
                    <a:pt x="52252" y="67324"/>
                    <a:pt x="33662" y="67324"/>
                  </a:cubicBezTo>
                  <a:cubicBezTo>
                    <a:pt x="15071" y="67324"/>
                    <a:pt x="0" y="52253"/>
                    <a:pt x="0" y="33662"/>
                  </a:cubicBezTo>
                  <a:cubicBezTo>
                    <a:pt x="0" y="15071"/>
                    <a:pt x="15071" y="0"/>
                    <a:pt x="33662" y="0"/>
                  </a:cubicBezTo>
                  <a:cubicBezTo>
                    <a:pt x="52252" y="0"/>
                    <a:pt x="67323" y="15071"/>
                    <a:pt x="67323" y="3366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03" name="Google Shape;503;p50"/>
            <p:cNvSpPr/>
            <p:nvPr/>
          </p:nvSpPr>
          <p:spPr>
            <a:xfrm>
              <a:off x="7581370" y="5522156"/>
              <a:ext cx="49783" cy="49783"/>
            </a:xfrm>
            <a:custGeom>
              <a:avLst/>
              <a:gdLst/>
              <a:ahLst/>
              <a:cxnLst/>
              <a:rect l="l" t="t" r="r" b="b"/>
              <a:pathLst>
                <a:path w="49783" h="49783" extrusionOk="0">
                  <a:moveTo>
                    <a:pt x="49783" y="24892"/>
                  </a:moveTo>
                  <a:cubicBezTo>
                    <a:pt x="49783" y="38649"/>
                    <a:pt x="38649" y="49783"/>
                    <a:pt x="24892" y="49783"/>
                  </a:cubicBezTo>
                  <a:cubicBezTo>
                    <a:pt x="11134" y="49783"/>
                    <a:pt x="0" y="38649"/>
                    <a:pt x="0" y="24892"/>
                  </a:cubicBezTo>
                  <a:cubicBezTo>
                    <a:pt x="0" y="11135"/>
                    <a:pt x="11134" y="0"/>
                    <a:pt x="24892" y="0"/>
                  </a:cubicBezTo>
                  <a:cubicBezTo>
                    <a:pt x="38649" y="0"/>
                    <a:pt x="49740" y="11092"/>
                    <a:pt x="49783" y="24806"/>
                  </a:cubicBezTo>
                  <a:lnTo>
                    <a:pt x="49783" y="24892"/>
                  </a:lnTo>
                  <a:lnTo>
                    <a:pt x="49783" y="24892"/>
                  </a:lnTo>
                  <a:close/>
                </a:path>
              </a:pathLst>
            </a:custGeom>
            <a:solidFill>
              <a:srgbClr val="E0E0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04" name="Google Shape;504;p50"/>
            <p:cNvSpPr/>
            <p:nvPr/>
          </p:nvSpPr>
          <p:spPr>
            <a:xfrm>
              <a:off x="7614516" y="5341251"/>
              <a:ext cx="106831" cy="175444"/>
            </a:xfrm>
            <a:custGeom>
              <a:avLst/>
              <a:gdLst/>
              <a:ahLst/>
              <a:cxnLst/>
              <a:rect l="l" t="t" r="r" b="b"/>
              <a:pathLst>
                <a:path w="106831" h="175444" extrusionOk="0">
                  <a:moveTo>
                    <a:pt x="5589" y="175445"/>
                  </a:moveTo>
                  <a:lnTo>
                    <a:pt x="0" y="172564"/>
                  </a:lnTo>
                  <a:cubicBezTo>
                    <a:pt x="2838" y="167062"/>
                    <a:pt x="69387" y="37617"/>
                    <a:pt x="73385" y="31770"/>
                  </a:cubicBezTo>
                  <a:cubicBezTo>
                    <a:pt x="74073" y="30738"/>
                    <a:pt x="74933" y="29277"/>
                    <a:pt x="75879" y="27686"/>
                  </a:cubicBezTo>
                  <a:cubicBezTo>
                    <a:pt x="77899" y="24204"/>
                    <a:pt x="80092" y="20850"/>
                    <a:pt x="82542" y="17669"/>
                  </a:cubicBezTo>
                  <a:cubicBezTo>
                    <a:pt x="89249" y="9372"/>
                    <a:pt x="97245" y="1719"/>
                    <a:pt x="106832" y="0"/>
                  </a:cubicBezTo>
                  <a:lnTo>
                    <a:pt x="101243" y="9028"/>
                  </a:lnTo>
                  <a:cubicBezTo>
                    <a:pt x="96127" y="11006"/>
                    <a:pt x="93419" y="14230"/>
                    <a:pt x="87443" y="21624"/>
                  </a:cubicBezTo>
                  <a:cubicBezTo>
                    <a:pt x="85208" y="24591"/>
                    <a:pt x="83144" y="27729"/>
                    <a:pt x="81296" y="30953"/>
                  </a:cubicBezTo>
                  <a:cubicBezTo>
                    <a:pt x="80264" y="32673"/>
                    <a:pt x="79361" y="34177"/>
                    <a:pt x="78587" y="35252"/>
                  </a:cubicBezTo>
                  <a:cubicBezTo>
                    <a:pt x="75277" y="39895"/>
                    <a:pt x="24849" y="138000"/>
                    <a:pt x="5589" y="175445"/>
                  </a:cubicBezTo>
                  <a:lnTo>
                    <a:pt x="5589" y="175445"/>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sp>
        <p:nvSpPr>
          <p:cNvPr id="505" name="Google Shape;505;p50"/>
          <p:cNvSpPr txBox="1"/>
          <p:nvPr/>
        </p:nvSpPr>
        <p:spPr>
          <a:xfrm>
            <a:off x="0" y="777930"/>
            <a:ext cx="6503133" cy="4365569"/>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50000"/>
              </a:lnSpc>
              <a:spcBef>
                <a:spcPts val="0"/>
              </a:spcBef>
              <a:spcAft>
                <a:spcPts val="0"/>
              </a:spcAft>
              <a:buClr>
                <a:schemeClr val="dk1"/>
              </a:buClr>
              <a:buSzPts val="1400"/>
              <a:buFont typeface="Exo"/>
              <a:buChar char="❏"/>
            </a:pPr>
            <a:r>
              <a:rPr lang="en"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CNNs are popular because they preserve spatial relationships in images.In radiology, spatial context matters (e.g., bone-muscle edges, tumor boundaries).</a:t>
            </a: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a:p>
            <a:pPr marL="457200" marR="0" lvl="0" indent="-317500" algn="just" rtl="0">
              <a:lnSpc>
                <a:spcPct val="150000"/>
              </a:lnSpc>
              <a:spcBef>
                <a:spcPts val="0"/>
              </a:spcBef>
              <a:spcAft>
                <a:spcPts val="0"/>
              </a:spcAft>
              <a:buClr>
                <a:schemeClr val="dk1"/>
              </a:buClr>
              <a:buSzPts val="1400"/>
              <a:buFont typeface="Exo"/>
              <a:buChar char="❏"/>
            </a:pPr>
            <a:r>
              <a:rPr lang="en" sz="1800" b="1" i="0" u="none" strike="noStrike" cap="none" dirty="0">
                <a:solidFill>
                  <a:schemeClr val="dk1"/>
                </a:solidFill>
                <a:latin typeface="Times New Roman" panose="02020603050405020304" pitchFamily="18" charset="0"/>
                <a:ea typeface="Exo"/>
                <a:cs typeface="Times New Roman" panose="02020603050405020304" pitchFamily="18" charset="0"/>
                <a:sym typeface="Exo"/>
              </a:rPr>
              <a:t>Layers in a CNN:</a:t>
            </a:r>
            <a:endParaRPr sz="1800" b="1"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a:p>
            <a:pPr marL="457200" marR="0" lvl="0" indent="-317500" algn="just" rtl="0">
              <a:lnSpc>
                <a:spcPct val="150000"/>
              </a:lnSpc>
              <a:spcBef>
                <a:spcPts val="0"/>
              </a:spcBef>
              <a:spcAft>
                <a:spcPts val="0"/>
              </a:spcAft>
              <a:buClr>
                <a:schemeClr val="dk1"/>
              </a:buClr>
              <a:buSzPts val="1400"/>
              <a:buFont typeface="Exo"/>
              <a:buChar char="❏"/>
            </a:pPr>
            <a:r>
              <a:rPr lang="en" sz="1800" b="1" i="0" u="none" strike="noStrike" cap="none" dirty="0">
                <a:solidFill>
                  <a:schemeClr val="dk1"/>
                </a:solidFill>
                <a:latin typeface="Times New Roman" panose="02020603050405020304" pitchFamily="18" charset="0"/>
                <a:ea typeface="Exo"/>
                <a:cs typeface="Times New Roman" panose="02020603050405020304" pitchFamily="18" charset="0"/>
                <a:sym typeface="Exo"/>
              </a:rPr>
              <a:t>Convolutional Layers:</a:t>
            </a:r>
            <a:r>
              <a:rPr lang="en"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 Detect features (edges, textures).</a:t>
            </a: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a:p>
            <a:pPr marL="457200" marR="0" lvl="0" indent="-317500" algn="just" rtl="0">
              <a:lnSpc>
                <a:spcPct val="150000"/>
              </a:lnSpc>
              <a:spcBef>
                <a:spcPts val="0"/>
              </a:spcBef>
              <a:spcAft>
                <a:spcPts val="0"/>
              </a:spcAft>
              <a:buClr>
                <a:schemeClr val="dk1"/>
              </a:buClr>
              <a:buSzPts val="1400"/>
              <a:buFont typeface="Exo"/>
              <a:buChar char="❏"/>
            </a:pPr>
            <a:r>
              <a:rPr lang="en" sz="1800" b="1" i="0" u="none" strike="noStrike" cap="none" dirty="0">
                <a:solidFill>
                  <a:schemeClr val="dk1"/>
                </a:solidFill>
                <a:latin typeface="Times New Roman" panose="02020603050405020304" pitchFamily="18" charset="0"/>
                <a:ea typeface="Exo"/>
                <a:cs typeface="Times New Roman" panose="02020603050405020304" pitchFamily="18" charset="0"/>
                <a:sym typeface="Exo"/>
              </a:rPr>
              <a:t>Rectified Linear Unit (ReLU) Layers:</a:t>
            </a:r>
            <a:r>
              <a:rPr lang="en"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 Introduce non-linearity.</a:t>
            </a: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a:p>
            <a:pPr marL="457200" marR="0" lvl="0" indent="-317500" algn="just" rtl="0">
              <a:lnSpc>
                <a:spcPct val="150000"/>
              </a:lnSpc>
              <a:spcBef>
                <a:spcPts val="0"/>
              </a:spcBef>
              <a:spcAft>
                <a:spcPts val="0"/>
              </a:spcAft>
              <a:buClr>
                <a:schemeClr val="dk1"/>
              </a:buClr>
              <a:buSzPts val="1400"/>
              <a:buFont typeface="Exo"/>
              <a:buChar char="❏"/>
            </a:pPr>
            <a:r>
              <a:rPr lang="en" sz="1800" b="1" i="0" u="none" strike="noStrike" cap="none" dirty="0">
                <a:solidFill>
                  <a:schemeClr val="dk1"/>
                </a:solidFill>
                <a:latin typeface="Times New Roman" panose="02020603050405020304" pitchFamily="18" charset="0"/>
                <a:ea typeface="Exo"/>
                <a:cs typeface="Times New Roman" panose="02020603050405020304" pitchFamily="18" charset="0"/>
                <a:sym typeface="Exo"/>
              </a:rPr>
              <a:t>Pooling Layers:</a:t>
            </a:r>
            <a:r>
              <a:rPr lang="en"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 Downsample and retain important features.</a:t>
            </a: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a:p>
            <a:pPr marL="457200" marR="0" lvl="0" indent="-317500" algn="just" rtl="0">
              <a:lnSpc>
                <a:spcPct val="150000"/>
              </a:lnSpc>
              <a:spcBef>
                <a:spcPts val="0"/>
              </a:spcBef>
              <a:spcAft>
                <a:spcPts val="0"/>
              </a:spcAft>
              <a:buClr>
                <a:schemeClr val="dk1"/>
              </a:buClr>
              <a:buSzPts val="1400"/>
              <a:buFont typeface="Exo"/>
              <a:buChar char="❏"/>
            </a:pPr>
            <a:r>
              <a:rPr lang="en" sz="1800" b="1" i="0" u="none" strike="noStrike" cap="none" dirty="0">
                <a:solidFill>
                  <a:schemeClr val="dk1"/>
                </a:solidFill>
                <a:latin typeface="Times New Roman" panose="02020603050405020304" pitchFamily="18" charset="0"/>
                <a:ea typeface="Exo"/>
                <a:cs typeface="Times New Roman" panose="02020603050405020304" pitchFamily="18" charset="0"/>
                <a:sym typeface="Exo"/>
              </a:rPr>
              <a:t>Fully Connected Layer:</a:t>
            </a:r>
            <a:r>
              <a:rPr lang="en"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 Assign class scores or probabilities.</a:t>
            </a: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p:txBody>
      </p:sp>
      <p:sp>
        <p:nvSpPr>
          <p:cNvPr id="5" name="TextBox 4">
            <a:extLst>
              <a:ext uri="{FF2B5EF4-FFF2-40B4-BE49-F238E27FC236}">
                <a16:creationId xmlns:a16="http://schemas.microsoft.com/office/drawing/2014/main" id="{DB20851B-8612-F4E4-0144-C818BF0DE117}"/>
              </a:ext>
            </a:extLst>
          </p:cNvPr>
          <p:cNvSpPr txBox="1"/>
          <p:nvPr/>
        </p:nvSpPr>
        <p:spPr>
          <a:xfrm>
            <a:off x="2546095" y="254710"/>
            <a:ext cx="4809892" cy="523220"/>
          </a:xfrm>
          <a:prstGeom prst="rect">
            <a:avLst/>
          </a:prstGeom>
          <a:noFill/>
        </p:spPr>
        <p:txBody>
          <a:bodyPr wrap="square">
            <a:spAutoFit/>
          </a:bodyPr>
          <a:lstStyle/>
          <a:p>
            <a:r>
              <a:rPr lang="en" sz="2800" b="1" dirty="0">
                <a:latin typeface="Times New Roman" panose="02020603050405020304" pitchFamily="18" charset="0"/>
                <a:cs typeface="Times New Roman" panose="02020603050405020304" pitchFamily="18" charset="0"/>
              </a:rPr>
              <a:t>PROPOSED SYSTEM</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pic>
        <p:nvPicPr>
          <p:cNvPr id="517" name="Google Shape;517;p52"/>
          <p:cNvPicPr preferRelativeResize="0"/>
          <p:nvPr/>
        </p:nvPicPr>
        <p:blipFill rotWithShape="1">
          <a:blip r:embed="rId3">
            <a:alphaModFix/>
          </a:blip>
          <a:srcRect/>
          <a:stretch/>
        </p:blipFill>
        <p:spPr>
          <a:xfrm>
            <a:off x="299475" y="1063082"/>
            <a:ext cx="8560724" cy="3875017"/>
          </a:xfrm>
          <a:prstGeom prst="rect">
            <a:avLst/>
          </a:prstGeom>
          <a:noFill/>
          <a:ln>
            <a:noFill/>
          </a:ln>
        </p:spPr>
      </p:pic>
      <p:sp>
        <p:nvSpPr>
          <p:cNvPr id="3" name="TextBox 2">
            <a:extLst>
              <a:ext uri="{FF2B5EF4-FFF2-40B4-BE49-F238E27FC236}">
                <a16:creationId xmlns:a16="http://schemas.microsoft.com/office/drawing/2014/main" id="{E02777B4-0499-6A91-0992-CDFEA70C01BA}"/>
              </a:ext>
            </a:extLst>
          </p:cNvPr>
          <p:cNvSpPr txBox="1"/>
          <p:nvPr/>
        </p:nvSpPr>
        <p:spPr>
          <a:xfrm>
            <a:off x="2341756" y="347916"/>
            <a:ext cx="5304264" cy="523220"/>
          </a:xfrm>
          <a:prstGeom prst="rect">
            <a:avLst/>
          </a:prstGeom>
          <a:noFill/>
        </p:spPr>
        <p:txBody>
          <a:bodyPr wrap="square">
            <a:spAutoFit/>
          </a:bodyPr>
          <a:lstStyle/>
          <a:p>
            <a:r>
              <a:rPr lang="en" sz="2800" b="1" dirty="0">
                <a:latin typeface="Times New Roman" panose="02020603050405020304" pitchFamily="18" charset="0"/>
                <a:cs typeface="Times New Roman" panose="02020603050405020304" pitchFamily="18" charset="0"/>
              </a:rPr>
              <a:t>SYSTEM ARCHITECTURE</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7"/>
          <p:cNvSpPr txBox="1"/>
          <p:nvPr/>
        </p:nvSpPr>
        <p:spPr>
          <a:xfrm>
            <a:off x="545690" y="996176"/>
            <a:ext cx="7824020" cy="3999569"/>
          </a:xfrm>
          <a:prstGeom prst="rect">
            <a:avLst/>
          </a:prstGeom>
          <a:noFill/>
          <a:ln>
            <a:noFill/>
          </a:ln>
        </p:spPr>
        <p:txBody>
          <a:bodyPr spcFirstLastPara="1" wrap="square" lIns="91425" tIns="91425" rIns="91425" bIns="91425" anchor="t" anchorCtr="0">
            <a:noAutofit/>
          </a:bodyPr>
          <a:lstStyle/>
          <a:p>
            <a:pPr marL="457200" marR="0" lvl="0" indent="-342900" algn="just" rtl="0">
              <a:lnSpc>
                <a:spcPct val="150000"/>
              </a:lnSpc>
              <a:spcBef>
                <a:spcPts val="0"/>
              </a:spcBef>
              <a:spcAft>
                <a:spcPts val="0"/>
              </a:spcAft>
              <a:buClr>
                <a:schemeClr val="dk1"/>
              </a:buClr>
              <a:buSzPts val="1800"/>
              <a:buFont typeface="Exo"/>
              <a:buChar char="❏"/>
            </a:pPr>
            <a:r>
              <a:rPr lang="en" sz="1800" dirty="0">
                <a:solidFill>
                  <a:schemeClr val="dk1"/>
                </a:solidFill>
                <a:latin typeface="Times New Roman" panose="02020603050405020304" pitchFamily="18" charset="0"/>
                <a:ea typeface="Exo"/>
                <a:cs typeface="Times New Roman" panose="02020603050405020304" pitchFamily="18" charset="0"/>
                <a:sym typeface="Exo"/>
              </a:rPr>
              <a:t>Deep</a:t>
            </a:r>
            <a:r>
              <a:rPr lang="en"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 learning can revolutionize medicine by assisting in drug discovery, treatment planning, and diagnostics.Imagine algorithms helping doctors make better decisions faster.</a:t>
            </a: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a:p>
            <a:pPr marL="457200" marR="0" lvl="0" indent="-342900" algn="just" rtl="0">
              <a:lnSpc>
                <a:spcPct val="150000"/>
              </a:lnSpc>
              <a:spcBef>
                <a:spcPts val="0"/>
              </a:spcBef>
              <a:spcAft>
                <a:spcPts val="0"/>
              </a:spcAft>
              <a:buClr>
                <a:schemeClr val="dk1"/>
              </a:buClr>
              <a:buSzPts val="1800"/>
              <a:buFont typeface="Exo"/>
              <a:buChar char="❏"/>
            </a:pPr>
            <a:r>
              <a:rPr lang="en" sz="1800" dirty="0">
                <a:solidFill>
                  <a:schemeClr val="dk1"/>
                </a:solidFill>
                <a:latin typeface="Times New Roman" panose="02020603050405020304" pitchFamily="18" charset="0"/>
                <a:ea typeface="Exo"/>
                <a:cs typeface="Times New Roman" panose="02020603050405020304" pitchFamily="18" charset="0"/>
                <a:sym typeface="Exo"/>
              </a:rPr>
              <a:t>Deep</a:t>
            </a:r>
            <a:r>
              <a:rPr lang="en"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 learning algorithms can analyze images swiftly and tirelessly.They learn from examples and spot patterns that humans might miss.</a:t>
            </a: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a:p>
            <a:pPr marL="457200" marR="0" lvl="0" indent="-342900" algn="just" rtl="0">
              <a:lnSpc>
                <a:spcPct val="150000"/>
              </a:lnSpc>
              <a:spcBef>
                <a:spcPts val="0"/>
              </a:spcBef>
              <a:spcAft>
                <a:spcPts val="0"/>
              </a:spcAft>
              <a:buClr>
                <a:schemeClr val="dk1"/>
              </a:buClr>
              <a:buSzPts val="1800"/>
              <a:buFont typeface="Exo"/>
              <a:buChar char="❏"/>
            </a:pPr>
            <a:r>
              <a:rPr lang="en"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rPr>
              <a:t>Accurate analysis means better diagnoses and treatment plans.Algorithms don’t get fatigued or distracted.</a:t>
            </a:r>
            <a:endParaRPr sz="1800" b="0" i="0" u="none" strike="noStrike" cap="none" dirty="0">
              <a:solidFill>
                <a:schemeClr val="dk1"/>
              </a:solidFill>
              <a:latin typeface="Times New Roman" panose="02020603050405020304" pitchFamily="18" charset="0"/>
              <a:ea typeface="Exo"/>
              <a:cs typeface="Times New Roman" panose="02020603050405020304" pitchFamily="18" charset="0"/>
              <a:sym typeface="Exo"/>
            </a:endParaRPr>
          </a:p>
          <a:p>
            <a:pPr marL="0" marR="0" lvl="0" indent="0" algn="l" rtl="0">
              <a:lnSpc>
                <a:spcPct val="150000"/>
              </a:lnSpc>
              <a:spcBef>
                <a:spcPts val="0"/>
              </a:spcBef>
              <a:spcAft>
                <a:spcPts val="0"/>
              </a:spcAft>
              <a:buClr>
                <a:srgbClr val="000000"/>
              </a:buClr>
              <a:buSzPts val="1400"/>
              <a:buFont typeface="Arial"/>
              <a:buNone/>
            </a:pPr>
            <a:endParaRPr sz="1800" b="1" i="0" u="none" strike="noStrike" cap="none" dirty="0">
              <a:solidFill>
                <a:schemeClr val="dk1"/>
              </a:solidFill>
              <a:latin typeface="Exo"/>
              <a:ea typeface="Exo"/>
              <a:cs typeface="Exo"/>
              <a:sym typeface="Ex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Exo"/>
              <a:ea typeface="Exo"/>
              <a:cs typeface="Exo"/>
              <a:sym typeface="Exo"/>
            </a:endParaRPr>
          </a:p>
        </p:txBody>
      </p:sp>
      <p:sp>
        <p:nvSpPr>
          <p:cNvPr id="3" name="TextBox 2">
            <a:extLst>
              <a:ext uri="{FF2B5EF4-FFF2-40B4-BE49-F238E27FC236}">
                <a16:creationId xmlns:a16="http://schemas.microsoft.com/office/drawing/2014/main" id="{2953287E-9F14-7D70-17D7-450356CB54EE}"/>
              </a:ext>
            </a:extLst>
          </p:cNvPr>
          <p:cNvSpPr txBox="1"/>
          <p:nvPr/>
        </p:nvSpPr>
        <p:spPr>
          <a:xfrm>
            <a:off x="2895600" y="392521"/>
            <a:ext cx="5597912" cy="523220"/>
          </a:xfrm>
          <a:prstGeom prst="rect">
            <a:avLst/>
          </a:prstGeom>
          <a:noFill/>
        </p:spPr>
        <p:txBody>
          <a:bodyPr wrap="square">
            <a:spAutoFit/>
          </a:bodyPr>
          <a:lstStyle/>
          <a:p>
            <a:r>
              <a:rPr lang="en" sz="2800" b="1" dirty="0">
                <a:latin typeface="Times New Roman" panose="02020603050405020304" pitchFamily="18" charset="0"/>
                <a:cs typeface="Times New Roman" panose="02020603050405020304" pitchFamily="18" charset="0"/>
              </a:rPr>
              <a:t>ADVANTAGES</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3">
          <a:extLst>
            <a:ext uri="{FF2B5EF4-FFF2-40B4-BE49-F238E27FC236}">
              <a16:creationId xmlns:a16="http://schemas.microsoft.com/office/drawing/2014/main" id="{8BDAB72A-541A-D77E-6FB4-01FA496EF076}"/>
            </a:ext>
          </a:extLst>
        </p:cNvPr>
        <p:cNvGrpSpPr/>
        <p:nvPr/>
      </p:nvGrpSpPr>
      <p:grpSpPr>
        <a:xfrm>
          <a:off x="0" y="0"/>
          <a:ext cx="0" cy="0"/>
          <a:chOff x="0" y="0"/>
          <a:chExt cx="0" cy="0"/>
        </a:xfrm>
      </p:grpSpPr>
      <p:sp>
        <p:nvSpPr>
          <p:cNvPr id="544" name="Google Shape;544;p57">
            <a:extLst>
              <a:ext uri="{FF2B5EF4-FFF2-40B4-BE49-F238E27FC236}">
                <a16:creationId xmlns:a16="http://schemas.microsoft.com/office/drawing/2014/main" id="{275C11DF-D023-C439-7E0D-425076F65A42}"/>
              </a:ext>
            </a:extLst>
          </p:cNvPr>
          <p:cNvSpPr txBox="1"/>
          <p:nvPr/>
        </p:nvSpPr>
        <p:spPr>
          <a:xfrm>
            <a:off x="656303" y="1157748"/>
            <a:ext cx="6931742" cy="3837997"/>
          </a:xfrm>
          <a:prstGeom prst="rect">
            <a:avLst/>
          </a:prstGeom>
          <a:noFill/>
          <a:ln>
            <a:noFill/>
          </a:ln>
        </p:spPr>
        <p:txBody>
          <a:bodyPr spcFirstLastPara="1" wrap="square" lIns="91425" tIns="91425" rIns="91425" bIns="91425" anchor="t" anchorCtr="0">
            <a:noAutofit/>
          </a:bodyPr>
          <a:lstStyle/>
          <a:p>
            <a:pPr marL="114300" marR="0" lvl="0" algn="just" rtl="0">
              <a:lnSpc>
                <a:spcPct val="150000"/>
              </a:lnSpc>
              <a:spcBef>
                <a:spcPts val="0"/>
              </a:spcBef>
              <a:spcAft>
                <a:spcPts val="0"/>
              </a:spcAft>
              <a:buClr>
                <a:schemeClr val="dk1"/>
              </a:buClr>
              <a:buSzPts val="1800"/>
            </a:pPr>
            <a:r>
              <a:rPr lang="en-IN" sz="1800" i="0" u="none" strike="noStrike" cap="none" dirty="0">
                <a:solidFill>
                  <a:schemeClr val="tx1"/>
                </a:solidFill>
                <a:latin typeface="Times New Roman" panose="02020603050405020304" pitchFamily="18" charset="0"/>
                <a:ea typeface="Exo"/>
                <a:cs typeface="Times New Roman" panose="02020603050405020304" pitchFamily="18" charset="0"/>
                <a:sym typeface="Exo"/>
              </a:rPr>
              <a:t>SOFTWARE REQUIREMENTS:</a:t>
            </a:r>
          </a:p>
          <a:p>
            <a:pPr marL="457200" marR="0" lvl="0" indent="-342900" algn="just" rtl="0">
              <a:lnSpc>
                <a:spcPct val="150000"/>
              </a:lnSpc>
              <a:spcBef>
                <a:spcPts val="0"/>
              </a:spcBef>
              <a:spcAft>
                <a:spcPts val="0"/>
              </a:spcAft>
              <a:buClr>
                <a:schemeClr val="dk1"/>
              </a:buClr>
              <a:buSzPts val="1800"/>
              <a:buFont typeface="Exo"/>
              <a:buChar char="❏"/>
            </a:pPr>
            <a:r>
              <a:rPr lang="en-IN" sz="1800" dirty="0">
                <a:solidFill>
                  <a:schemeClr val="tx1"/>
                </a:solidFill>
                <a:latin typeface="Times New Roman" panose="02020603050405020304" pitchFamily="18" charset="0"/>
                <a:ea typeface="Exo"/>
                <a:cs typeface="Times New Roman" panose="02020603050405020304" pitchFamily="18" charset="0"/>
                <a:sym typeface="Exo"/>
              </a:rPr>
              <a:t>OS                   :         Windows</a:t>
            </a:r>
          </a:p>
          <a:p>
            <a:pPr marL="457200" marR="0" lvl="0" indent="-342900" algn="just" rtl="0">
              <a:lnSpc>
                <a:spcPct val="150000"/>
              </a:lnSpc>
              <a:spcBef>
                <a:spcPts val="0"/>
              </a:spcBef>
              <a:spcAft>
                <a:spcPts val="0"/>
              </a:spcAft>
              <a:buClr>
                <a:schemeClr val="dk1"/>
              </a:buClr>
              <a:buSzPts val="1800"/>
              <a:buFont typeface="Exo"/>
              <a:buChar char="❏"/>
            </a:pPr>
            <a:r>
              <a:rPr lang="en-IN" sz="1800" i="0" u="none" strike="noStrike" cap="none" dirty="0">
                <a:solidFill>
                  <a:schemeClr val="tx1"/>
                </a:solidFill>
                <a:latin typeface="Times New Roman" panose="02020603050405020304" pitchFamily="18" charset="0"/>
                <a:ea typeface="Exo"/>
                <a:cs typeface="Times New Roman" panose="02020603050405020304" pitchFamily="18" charset="0"/>
                <a:sym typeface="Exo"/>
              </a:rPr>
              <a:t>Python IDE</a:t>
            </a:r>
            <a:r>
              <a:rPr lang="en-IN" sz="1800" dirty="0">
                <a:solidFill>
                  <a:schemeClr val="tx1"/>
                </a:solidFill>
                <a:latin typeface="Times New Roman" panose="02020603050405020304" pitchFamily="18" charset="0"/>
                <a:ea typeface="Exo"/>
                <a:cs typeface="Times New Roman" panose="02020603050405020304" pitchFamily="18" charset="0"/>
                <a:sym typeface="Exo"/>
              </a:rPr>
              <a:t>    :         Python 3.7.0</a:t>
            </a:r>
          </a:p>
          <a:p>
            <a:pPr marL="114300" marR="0" lvl="0" algn="just" rtl="0">
              <a:lnSpc>
                <a:spcPct val="150000"/>
              </a:lnSpc>
              <a:spcBef>
                <a:spcPts val="0"/>
              </a:spcBef>
              <a:spcAft>
                <a:spcPts val="0"/>
              </a:spcAft>
              <a:buClr>
                <a:schemeClr val="dk1"/>
              </a:buClr>
              <a:buSzPts val="1800"/>
            </a:pPr>
            <a:endParaRPr lang="en-IN" sz="1800" dirty="0">
              <a:solidFill>
                <a:schemeClr val="tx1"/>
              </a:solidFill>
              <a:latin typeface="Times New Roman" panose="02020603050405020304" pitchFamily="18" charset="0"/>
              <a:ea typeface="Exo"/>
              <a:cs typeface="Times New Roman" panose="02020603050405020304" pitchFamily="18" charset="0"/>
              <a:sym typeface="Exo"/>
            </a:endParaRPr>
          </a:p>
          <a:p>
            <a:pPr marL="114300" marR="0" lvl="0" algn="just" rtl="0">
              <a:lnSpc>
                <a:spcPct val="150000"/>
              </a:lnSpc>
              <a:spcBef>
                <a:spcPts val="0"/>
              </a:spcBef>
              <a:spcAft>
                <a:spcPts val="0"/>
              </a:spcAft>
              <a:buClr>
                <a:schemeClr val="dk1"/>
              </a:buClr>
              <a:buSzPts val="1800"/>
            </a:pPr>
            <a:r>
              <a:rPr lang="en-IN" sz="1800" dirty="0">
                <a:solidFill>
                  <a:schemeClr val="tx1"/>
                </a:solidFill>
                <a:latin typeface="Times New Roman" panose="02020603050405020304" pitchFamily="18" charset="0"/>
                <a:ea typeface="Exo"/>
                <a:cs typeface="Times New Roman" panose="02020603050405020304" pitchFamily="18" charset="0"/>
                <a:sym typeface="Exo"/>
              </a:rPr>
              <a:t>HARDWARE REQUIREMENTS:</a:t>
            </a:r>
          </a:p>
          <a:p>
            <a:pPr marL="457200" marR="0" lvl="0" indent="-342900" algn="just" rtl="0">
              <a:lnSpc>
                <a:spcPct val="150000"/>
              </a:lnSpc>
              <a:spcBef>
                <a:spcPts val="0"/>
              </a:spcBef>
              <a:spcAft>
                <a:spcPts val="0"/>
              </a:spcAft>
              <a:buClr>
                <a:schemeClr val="dk1"/>
              </a:buClr>
              <a:buSzPts val="1800"/>
              <a:buFont typeface="Exo"/>
              <a:buChar char="❏"/>
            </a:pPr>
            <a:r>
              <a:rPr lang="en-IN" sz="1800" dirty="0">
                <a:solidFill>
                  <a:schemeClr val="tx1"/>
                </a:solidFill>
                <a:latin typeface="Times New Roman" panose="02020603050405020304" pitchFamily="18" charset="0"/>
                <a:ea typeface="Exo"/>
                <a:cs typeface="Times New Roman" panose="02020603050405020304" pitchFamily="18" charset="0"/>
                <a:sym typeface="Exo"/>
              </a:rPr>
              <a:t>RAM              :         4GB and Higher</a:t>
            </a:r>
          </a:p>
          <a:p>
            <a:pPr marL="457200" marR="0" lvl="0" indent="-342900" algn="just" rtl="0">
              <a:lnSpc>
                <a:spcPct val="150000"/>
              </a:lnSpc>
              <a:spcBef>
                <a:spcPts val="0"/>
              </a:spcBef>
              <a:spcAft>
                <a:spcPts val="0"/>
              </a:spcAft>
              <a:buClr>
                <a:schemeClr val="dk1"/>
              </a:buClr>
              <a:buSzPts val="1800"/>
              <a:buFont typeface="Exo"/>
              <a:buChar char="❏"/>
            </a:pPr>
            <a:r>
              <a:rPr lang="en-IN" sz="1800" i="0" u="none" strike="noStrike" cap="none" dirty="0">
                <a:solidFill>
                  <a:schemeClr val="tx1"/>
                </a:solidFill>
                <a:latin typeface="Times New Roman" panose="02020603050405020304" pitchFamily="18" charset="0"/>
                <a:ea typeface="Exo"/>
                <a:cs typeface="Times New Roman" panose="02020603050405020304" pitchFamily="18" charset="0"/>
                <a:sym typeface="Exo"/>
              </a:rPr>
              <a:t>Processor       :         Intel i3 and above</a:t>
            </a:r>
          </a:p>
          <a:p>
            <a:pPr marL="457200" marR="0" lvl="0" indent="-342900" algn="just" rtl="0">
              <a:lnSpc>
                <a:spcPct val="150000"/>
              </a:lnSpc>
              <a:spcBef>
                <a:spcPts val="0"/>
              </a:spcBef>
              <a:spcAft>
                <a:spcPts val="0"/>
              </a:spcAft>
              <a:buClr>
                <a:schemeClr val="dk1"/>
              </a:buClr>
              <a:buSzPts val="1800"/>
              <a:buFont typeface="Exo"/>
              <a:buChar char="❏"/>
            </a:pPr>
            <a:r>
              <a:rPr lang="en-IN" sz="1800" dirty="0">
                <a:solidFill>
                  <a:schemeClr val="tx1"/>
                </a:solidFill>
                <a:latin typeface="Times New Roman" panose="02020603050405020304" pitchFamily="18" charset="0"/>
                <a:ea typeface="Exo"/>
                <a:cs typeface="Times New Roman" panose="02020603050405020304" pitchFamily="18" charset="0"/>
                <a:sym typeface="Exo"/>
              </a:rPr>
              <a:t>Hard Disk     :          500GB: Minimum</a:t>
            </a:r>
            <a:endParaRPr sz="1800" i="0" u="none" strike="noStrike" cap="none" dirty="0">
              <a:solidFill>
                <a:schemeClr val="tx1"/>
              </a:solidFill>
              <a:latin typeface="Times New Roman" panose="02020603050405020304" pitchFamily="18" charset="0"/>
              <a:ea typeface="Exo"/>
              <a:cs typeface="Times New Roman" panose="02020603050405020304" pitchFamily="18" charset="0"/>
              <a:sym typeface="Ex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Exo"/>
              <a:ea typeface="Exo"/>
              <a:cs typeface="Exo"/>
              <a:sym typeface="Exo"/>
            </a:endParaRPr>
          </a:p>
        </p:txBody>
      </p:sp>
      <p:sp>
        <p:nvSpPr>
          <p:cNvPr id="3" name="TextBox 2">
            <a:extLst>
              <a:ext uri="{FF2B5EF4-FFF2-40B4-BE49-F238E27FC236}">
                <a16:creationId xmlns:a16="http://schemas.microsoft.com/office/drawing/2014/main" id="{B1039905-7F2F-202C-2C07-20B6686D871B}"/>
              </a:ext>
            </a:extLst>
          </p:cNvPr>
          <p:cNvSpPr txBox="1"/>
          <p:nvPr/>
        </p:nvSpPr>
        <p:spPr>
          <a:xfrm>
            <a:off x="530942" y="392521"/>
            <a:ext cx="7758531" cy="523220"/>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SYSTEM  REQUIREMENTS</a:t>
            </a:r>
          </a:p>
        </p:txBody>
      </p:sp>
    </p:spTree>
    <p:extLst>
      <p:ext uri="{BB962C8B-B14F-4D97-AF65-F5344CB8AC3E}">
        <p14:creationId xmlns:p14="http://schemas.microsoft.com/office/powerpoint/2010/main" val="718435375"/>
      </p:ext>
    </p:extLst>
  </p:cSld>
  <p:clrMapOvr>
    <a:masterClrMapping/>
  </p:clrMapOvr>
</p:sld>
</file>

<file path=ppt/theme/theme1.xml><?xml version="1.0" encoding="utf-8"?>
<a:theme xmlns:a="http://schemas.openxmlformats.org/drawingml/2006/main" name="Animated Healthcare Center by Slidesgo">
  <a:themeElements>
    <a:clrScheme name="Simple Light">
      <a:dk1>
        <a:srgbClr val="252E47"/>
      </a:dk1>
      <a:lt1>
        <a:srgbClr val="FFFFFF"/>
      </a:lt1>
      <a:dk2>
        <a:srgbClr val="F8F5EC"/>
      </a:dk2>
      <a:lt2>
        <a:srgbClr val="ECE9E1"/>
      </a:lt2>
      <a:accent1>
        <a:srgbClr val="DADACE"/>
      </a:accent1>
      <a:accent2>
        <a:srgbClr val="FFFFFF"/>
      </a:accent2>
      <a:accent3>
        <a:srgbClr val="FFFFFF"/>
      </a:accent3>
      <a:accent4>
        <a:srgbClr val="FFFFFF"/>
      </a:accent4>
      <a:accent5>
        <a:srgbClr val="FFFFFF"/>
      </a:accent5>
      <a:accent6>
        <a:srgbClr val="FFFFFF"/>
      </a:accent6>
      <a:hlink>
        <a:srgbClr val="252E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754</Words>
  <Application>Microsoft Office PowerPoint</Application>
  <PresentationFormat>On-screen Show (16:9)</PresentationFormat>
  <Paragraphs>69</Paragraphs>
  <Slides>16</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Roboto Condensed Light</vt:lpstr>
      <vt:lpstr>Wingdings</vt:lpstr>
      <vt:lpstr>Barlow</vt:lpstr>
      <vt:lpstr>Sora</vt:lpstr>
      <vt:lpstr>Nunito</vt:lpstr>
      <vt:lpstr>Times New Roman</vt:lpstr>
      <vt:lpstr>Arial</vt:lpstr>
      <vt:lpstr>Exo</vt:lpstr>
      <vt:lpstr>Calibri</vt:lpstr>
      <vt:lpstr>Poppins</vt:lpstr>
      <vt:lpstr>Animated Healthcare Center by Slidesgo</vt:lpstr>
      <vt:lpstr>An Overview Of Deep Learning In Medical Imaging Focusing On MRI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Deep Learning In Medical Imaging Focusing On MRI</dc:title>
  <dc:creator>Shevella Manojkumar</dc:creator>
  <cp:lastModifiedBy>sruthi.tadakala2005@outlook.com</cp:lastModifiedBy>
  <cp:revision>17</cp:revision>
  <dcterms:modified xsi:type="dcterms:W3CDTF">2025-06-17T15:41:43Z</dcterms:modified>
</cp:coreProperties>
</file>