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04" r:id="rId5"/>
  </p:sldMasterIdLst>
  <p:notesMasterIdLst>
    <p:notesMasterId r:id="rId11"/>
  </p:notesMasterIdLst>
  <p:handoutMasterIdLst>
    <p:handoutMasterId r:id="rId12"/>
  </p:handoutMasterIdLst>
  <p:sldIdLst>
    <p:sldId id="2112" r:id="rId6"/>
    <p:sldId id="2111" r:id="rId7"/>
    <p:sldId id="2114" r:id="rId8"/>
    <p:sldId id="2115" r:id="rId9"/>
    <p:sldId id="211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99FF"/>
    <a:srgbClr val="477EEC"/>
    <a:srgbClr val="FE3A1E"/>
    <a:srgbClr val="FFA566"/>
    <a:srgbClr val="475C84"/>
    <a:srgbClr val="6CB27F"/>
    <a:srgbClr val="FFFFFF"/>
    <a:srgbClr val="06AF8F"/>
    <a:srgbClr val="3080F3"/>
    <a:srgbClr val="0094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322B0-EB46-48B2-AEDB-9A88379CFBE7}" v="112" dt="2024-11-08T02:15:12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3" autoAdjust="0"/>
    <p:restoredTop sz="95026" autoAdjust="0"/>
  </p:normalViewPr>
  <p:slideViewPr>
    <p:cSldViewPr snapToGrid="0">
      <p:cViewPr>
        <p:scale>
          <a:sx n="100" d="100"/>
          <a:sy n="100" d="100"/>
        </p:scale>
        <p:origin x="732" y="72"/>
      </p:cViewPr>
      <p:guideLst/>
    </p:cSldViewPr>
  </p:slideViewPr>
  <p:outlineViewPr>
    <p:cViewPr>
      <p:scale>
        <a:sx n="33" d="100"/>
        <a:sy n="33" d="100"/>
      </p:scale>
      <p:origin x="0" y="-436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GAHARA TADASHI (菅原 直志)" userId="56f6df72-4540-42f1-98a9-bc677ca4aebc" providerId="ADAL" clId="{455322B0-EB46-48B2-AEDB-9A88379CFBE7}"/>
    <pc:docChg chg="undo custSel addSld delSld modSld">
      <pc:chgData name="SUGAHARA TADASHI (菅原 直志)" userId="56f6df72-4540-42f1-98a9-bc677ca4aebc" providerId="ADAL" clId="{455322B0-EB46-48B2-AEDB-9A88379CFBE7}" dt="2024-11-08T02:20:47.687" v="3270" actId="20577"/>
      <pc:docMkLst>
        <pc:docMk/>
      </pc:docMkLst>
      <pc:sldChg chg="addSp delSp modSp mod">
        <pc:chgData name="SUGAHARA TADASHI (菅原 直志)" userId="56f6df72-4540-42f1-98a9-bc677ca4aebc" providerId="ADAL" clId="{455322B0-EB46-48B2-AEDB-9A88379CFBE7}" dt="2024-11-07T04:13:02.526" v="1194" actId="20577"/>
        <pc:sldMkLst>
          <pc:docMk/>
          <pc:sldMk cId="2752714825" sldId="2111"/>
        </pc:sldMkLst>
        <pc:spChg chg="mod">
          <ac:chgData name="SUGAHARA TADASHI (菅原 直志)" userId="56f6df72-4540-42f1-98a9-bc677ca4aebc" providerId="ADAL" clId="{455322B0-EB46-48B2-AEDB-9A88379CFBE7}" dt="2024-11-07T04:13:02.526" v="1194" actId="20577"/>
          <ac:spMkLst>
            <pc:docMk/>
            <pc:sldMk cId="2752714825" sldId="2111"/>
            <ac:spMk id="2" creationId="{75E5DC5B-9D6F-B8B4-652C-A71A35CA04A4}"/>
          </ac:spMkLst>
        </pc:spChg>
        <pc:picChg chg="add del mod">
          <ac:chgData name="SUGAHARA TADASHI (菅原 直志)" userId="56f6df72-4540-42f1-98a9-bc677ca4aebc" providerId="ADAL" clId="{455322B0-EB46-48B2-AEDB-9A88379CFBE7}" dt="2024-11-07T02:13:50.238" v="68" actId="478"/>
          <ac:picMkLst>
            <pc:docMk/>
            <pc:sldMk cId="2752714825" sldId="2111"/>
            <ac:picMk id="5" creationId="{03004C53-E9ED-125D-11E9-4F9DC6877261}"/>
          </ac:picMkLst>
        </pc:picChg>
      </pc:sldChg>
      <pc:sldChg chg="addSp delSp modSp del mod">
        <pc:chgData name="SUGAHARA TADASHI (菅原 直志)" userId="56f6df72-4540-42f1-98a9-bc677ca4aebc" providerId="ADAL" clId="{455322B0-EB46-48B2-AEDB-9A88379CFBE7}" dt="2024-11-07T04:10:02.697" v="807" actId="47"/>
        <pc:sldMkLst>
          <pc:docMk/>
          <pc:sldMk cId="3307545023" sldId="2113"/>
        </pc:sldMkLst>
        <pc:spChg chg="mod ord">
          <ac:chgData name="SUGAHARA TADASHI (菅原 直志)" userId="56f6df72-4540-42f1-98a9-bc677ca4aebc" providerId="ADAL" clId="{455322B0-EB46-48B2-AEDB-9A88379CFBE7}" dt="2024-11-07T04:07:42.118" v="775" actId="164"/>
          <ac:spMkLst>
            <pc:docMk/>
            <pc:sldMk cId="3307545023" sldId="2113"/>
            <ac:spMk id="3" creationId="{C51E0782-FCF8-24F4-69CF-E91C2D40209B}"/>
          </ac:spMkLst>
        </pc:spChg>
        <pc:spChg chg="add mod">
          <ac:chgData name="SUGAHARA TADASHI (菅原 直志)" userId="56f6df72-4540-42f1-98a9-bc677ca4aebc" providerId="ADAL" clId="{455322B0-EB46-48B2-AEDB-9A88379CFBE7}" dt="2024-11-07T04:07:42.118" v="775" actId="164"/>
          <ac:spMkLst>
            <pc:docMk/>
            <pc:sldMk cId="3307545023" sldId="2113"/>
            <ac:spMk id="4" creationId="{10B0FA0A-7B4D-1955-625C-029AEC5A578E}"/>
          </ac:spMkLst>
        </pc:spChg>
        <pc:spChg chg="add mod ord">
          <ac:chgData name="SUGAHARA TADASHI (菅原 直志)" userId="56f6df72-4540-42f1-98a9-bc677ca4aebc" providerId="ADAL" clId="{455322B0-EB46-48B2-AEDB-9A88379CFBE7}" dt="2024-11-07T04:07:42.118" v="775" actId="164"/>
          <ac:spMkLst>
            <pc:docMk/>
            <pc:sldMk cId="3307545023" sldId="2113"/>
            <ac:spMk id="5" creationId="{33C71F2C-73DB-D7D2-4E07-45DA1A4B06F5}"/>
          </ac:spMkLst>
        </pc:spChg>
        <pc:spChg chg="add mod ord">
          <ac:chgData name="SUGAHARA TADASHI (菅原 直志)" userId="56f6df72-4540-42f1-98a9-bc677ca4aebc" providerId="ADAL" clId="{455322B0-EB46-48B2-AEDB-9A88379CFBE7}" dt="2024-11-07T04:07:42.118" v="775" actId="164"/>
          <ac:spMkLst>
            <pc:docMk/>
            <pc:sldMk cId="3307545023" sldId="2113"/>
            <ac:spMk id="6" creationId="{0AA60C10-0C5F-3602-05A7-D4E72FFD33BB}"/>
          </ac:spMkLst>
        </pc:spChg>
        <pc:spChg chg="add mod">
          <ac:chgData name="SUGAHARA TADASHI (菅原 直志)" userId="56f6df72-4540-42f1-98a9-bc677ca4aebc" providerId="ADAL" clId="{455322B0-EB46-48B2-AEDB-9A88379CFBE7}" dt="2024-11-07T04:07:42.118" v="775" actId="164"/>
          <ac:spMkLst>
            <pc:docMk/>
            <pc:sldMk cId="3307545023" sldId="2113"/>
            <ac:spMk id="7" creationId="{80CDBC45-152C-02FB-C92D-AD896CD089A4}"/>
          </ac:spMkLst>
        </pc:spChg>
        <pc:spChg chg="add del mod">
          <ac:chgData name="SUGAHARA TADASHI (菅原 直志)" userId="56f6df72-4540-42f1-98a9-bc677ca4aebc" providerId="ADAL" clId="{455322B0-EB46-48B2-AEDB-9A88379CFBE7}" dt="2024-11-07T02:09:11.284" v="24" actId="478"/>
          <ac:spMkLst>
            <pc:docMk/>
            <pc:sldMk cId="3307545023" sldId="2113"/>
            <ac:spMk id="8" creationId="{2CBE6023-0E79-81EB-CB25-54F3652CFE86}"/>
          </ac:spMkLst>
        </pc:spChg>
        <pc:spChg chg="add del mod">
          <ac:chgData name="SUGAHARA TADASHI (菅原 直志)" userId="56f6df72-4540-42f1-98a9-bc677ca4aebc" providerId="ADAL" clId="{455322B0-EB46-48B2-AEDB-9A88379CFBE7}" dt="2024-11-07T02:12:27.976" v="59" actId="478"/>
          <ac:spMkLst>
            <pc:docMk/>
            <pc:sldMk cId="3307545023" sldId="2113"/>
            <ac:spMk id="9" creationId="{55C16095-DC06-D143-076A-A490D6DE6F6B}"/>
          </ac:spMkLst>
        </pc:spChg>
        <pc:spChg chg="add del mod">
          <ac:chgData name="SUGAHARA TADASHI (菅原 直志)" userId="56f6df72-4540-42f1-98a9-bc677ca4aebc" providerId="ADAL" clId="{455322B0-EB46-48B2-AEDB-9A88379CFBE7}" dt="2024-11-07T02:12:25.241" v="58" actId="478"/>
          <ac:spMkLst>
            <pc:docMk/>
            <pc:sldMk cId="3307545023" sldId="2113"/>
            <ac:spMk id="10" creationId="{0F885E51-E6B2-EFF1-9390-FCEA11DD4588}"/>
          </ac:spMkLst>
        </pc:spChg>
        <pc:spChg chg="add del">
          <ac:chgData name="SUGAHARA TADASHI (菅原 直志)" userId="56f6df72-4540-42f1-98a9-bc677ca4aebc" providerId="ADAL" clId="{455322B0-EB46-48B2-AEDB-9A88379CFBE7}" dt="2024-11-07T04:04:21.625" v="743" actId="478"/>
          <ac:spMkLst>
            <pc:docMk/>
            <pc:sldMk cId="3307545023" sldId="2113"/>
            <ac:spMk id="11" creationId="{A3885E3D-C2B8-25F0-9163-6E58D344B2E5}"/>
          </ac:spMkLst>
        </pc:spChg>
        <pc:spChg chg="add mod">
          <ac:chgData name="SUGAHARA TADASHI (菅原 直志)" userId="56f6df72-4540-42f1-98a9-bc677ca4aebc" providerId="ADAL" clId="{455322B0-EB46-48B2-AEDB-9A88379CFBE7}" dt="2024-11-07T04:07:02.530" v="761" actId="164"/>
          <ac:spMkLst>
            <pc:docMk/>
            <pc:sldMk cId="3307545023" sldId="2113"/>
            <ac:spMk id="12" creationId="{9CE7CA67-E6E8-3868-C855-5C737346D7EE}"/>
          </ac:spMkLst>
        </pc:spChg>
        <pc:spChg chg="add mod">
          <ac:chgData name="SUGAHARA TADASHI (菅原 直志)" userId="56f6df72-4540-42f1-98a9-bc677ca4aebc" providerId="ADAL" clId="{455322B0-EB46-48B2-AEDB-9A88379CFBE7}" dt="2024-11-07T04:07:02.530" v="761" actId="164"/>
          <ac:spMkLst>
            <pc:docMk/>
            <pc:sldMk cId="3307545023" sldId="2113"/>
            <ac:spMk id="13" creationId="{A05E5764-A22E-1BD6-4AFF-CF831B32428C}"/>
          </ac:spMkLst>
        </pc:spChg>
        <pc:spChg chg="add mod">
          <ac:chgData name="SUGAHARA TADASHI (菅原 直志)" userId="56f6df72-4540-42f1-98a9-bc677ca4aebc" providerId="ADAL" clId="{455322B0-EB46-48B2-AEDB-9A88379CFBE7}" dt="2024-11-07T04:07:42.118" v="775" actId="164"/>
          <ac:spMkLst>
            <pc:docMk/>
            <pc:sldMk cId="3307545023" sldId="2113"/>
            <ac:spMk id="17" creationId="{3C9F18C8-F526-B780-9DA1-4DBA47298B4E}"/>
          </ac:spMkLst>
        </pc:spChg>
        <pc:grpChg chg="add mod ord">
          <ac:chgData name="SUGAHARA TADASHI (菅原 直志)" userId="56f6df72-4540-42f1-98a9-bc677ca4aebc" providerId="ADAL" clId="{455322B0-EB46-48B2-AEDB-9A88379CFBE7}" dt="2024-11-07T04:07:42.118" v="775" actId="164"/>
          <ac:grpSpMkLst>
            <pc:docMk/>
            <pc:sldMk cId="3307545023" sldId="2113"/>
            <ac:grpSpMk id="16" creationId="{7FEF038C-969D-3499-A81D-0BCB1D0EE3B7}"/>
          </ac:grpSpMkLst>
        </pc:grpChg>
        <pc:grpChg chg="add mod">
          <ac:chgData name="SUGAHARA TADASHI (菅原 直志)" userId="56f6df72-4540-42f1-98a9-bc677ca4aebc" providerId="ADAL" clId="{455322B0-EB46-48B2-AEDB-9A88379CFBE7}" dt="2024-11-07T04:07:42.118" v="775" actId="164"/>
          <ac:grpSpMkLst>
            <pc:docMk/>
            <pc:sldMk cId="3307545023" sldId="2113"/>
            <ac:grpSpMk id="18" creationId="{E367B154-8D5B-48D3-DA0B-10CF933793EF}"/>
          </ac:grpSpMkLst>
        </pc:grpChg>
        <pc:picChg chg="add mod ord">
          <ac:chgData name="SUGAHARA TADASHI (菅原 直志)" userId="56f6df72-4540-42f1-98a9-bc677ca4aebc" providerId="ADAL" clId="{455322B0-EB46-48B2-AEDB-9A88379CFBE7}" dt="2024-11-07T04:07:42.118" v="775" actId="164"/>
          <ac:picMkLst>
            <pc:docMk/>
            <pc:sldMk cId="3307545023" sldId="2113"/>
            <ac:picMk id="15" creationId="{3D2EA16C-9A49-4909-D3D1-D6BEF5947E34}"/>
          </ac:picMkLst>
        </pc:picChg>
      </pc:sldChg>
      <pc:sldChg chg="addSp delSp modSp new mod">
        <pc:chgData name="SUGAHARA TADASHI (菅原 直志)" userId="56f6df72-4540-42f1-98a9-bc677ca4aebc" providerId="ADAL" clId="{455322B0-EB46-48B2-AEDB-9A88379CFBE7}" dt="2024-11-07T04:11:16.464" v="900" actId="20577"/>
        <pc:sldMkLst>
          <pc:docMk/>
          <pc:sldMk cId="2026928616" sldId="2114"/>
        </pc:sldMkLst>
        <pc:spChg chg="mod">
          <ac:chgData name="SUGAHARA TADASHI (菅原 直志)" userId="56f6df72-4540-42f1-98a9-bc677ca4aebc" providerId="ADAL" clId="{455322B0-EB46-48B2-AEDB-9A88379CFBE7}" dt="2024-11-07T04:11:16.464" v="900" actId="20577"/>
          <ac:spMkLst>
            <pc:docMk/>
            <pc:sldMk cId="2026928616" sldId="2114"/>
            <ac:spMk id="2" creationId="{AA512812-B577-E859-F8BA-C05E1F0F7A3C}"/>
          </ac:spMkLst>
        </pc:spChg>
        <pc:spChg chg="add mod">
          <ac:chgData name="SUGAHARA TADASHI (菅原 直志)" userId="56f6df72-4540-42f1-98a9-bc677ca4aebc" providerId="ADAL" clId="{455322B0-EB46-48B2-AEDB-9A88379CFBE7}" dt="2024-11-07T04:08:09.825" v="783" actId="1076"/>
          <ac:spMkLst>
            <pc:docMk/>
            <pc:sldMk cId="2026928616" sldId="2114"/>
            <ac:spMk id="3" creationId="{57DAA11D-6A77-6914-120D-432EB8108E9E}"/>
          </ac:spMkLst>
        </pc:spChg>
        <pc:spChg chg="add mod">
          <ac:chgData name="SUGAHARA TADASHI (菅原 直志)" userId="56f6df72-4540-42f1-98a9-bc677ca4aebc" providerId="ADAL" clId="{455322B0-EB46-48B2-AEDB-9A88379CFBE7}" dt="2024-11-07T04:08:09.825" v="783" actId="1076"/>
          <ac:spMkLst>
            <pc:docMk/>
            <pc:sldMk cId="2026928616" sldId="2114"/>
            <ac:spMk id="14" creationId="{C2D6A50C-946C-2A29-3DEF-A65DD55CAF82}"/>
          </ac:spMkLst>
        </pc:spChg>
        <pc:spChg chg="add del mod">
          <ac:chgData name="SUGAHARA TADASHI (菅原 直志)" userId="56f6df72-4540-42f1-98a9-bc677ca4aebc" providerId="ADAL" clId="{455322B0-EB46-48B2-AEDB-9A88379CFBE7}" dt="2024-11-07T02:24:21.084" v="154" actId="478"/>
          <ac:spMkLst>
            <pc:docMk/>
            <pc:sldMk cId="2026928616" sldId="2114"/>
            <ac:spMk id="23" creationId="{949128E9-A906-24FA-8817-A4A0A173E256}"/>
          </ac:spMkLst>
        </pc:spChg>
        <pc:spChg chg="add mod">
          <ac:chgData name="SUGAHARA TADASHI (菅原 直志)" userId="56f6df72-4540-42f1-98a9-bc677ca4aebc" providerId="ADAL" clId="{455322B0-EB46-48B2-AEDB-9A88379CFBE7}" dt="2024-11-07T02:24:10.499" v="150"/>
          <ac:spMkLst>
            <pc:docMk/>
            <pc:sldMk cId="2026928616" sldId="2114"/>
            <ac:spMk id="25" creationId="{E3DE72A1-7878-00C9-1C5B-4A57AD23A538}"/>
          </ac:spMkLst>
        </pc:spChg>
        <pc:spChg chg="add mod">
          <ac:chgData name="SUGAHARA TADASHI (菅原 直志)" userId="56f6df72-4540-42f1-98a9-bc677ca4aebc" providerId="ADAL" clId="{455322B0-EB46-48B2-AEDB-9A88379CFBE7}" dt="2024-11-07T04:08:09.825" v="783" actId="1076"/>
          <ac:spMkLst>
            <pc:docMk/>
            <pc:sldMk cId="2026928616" sldId="2114"/>
            <ac:spMk id="41" creationId="{224671C8-758E-8148-3D44-9B7FCAC7CF5D}"/>
          </ac:spMkLst>
        </pc:spChg>
        <pc:spChg chg="add mod">
          <ac:chgData name="SUGAHARA TADASHI (菅原 直志)" userId="56f6df72-4540-42f1-98a9-bc677ca4aebc" providerId="ADAL" clId="{455322B0-EB46-48B2-AEDB-9A88379CFBE7}" dt="2024-11-07T04:08:09.825" v="783" actId="1076"/>
          <ac:spMkLst>
            <pc:docMk/>
            <pc:sldMk cId="2026928616" sldId="2114"/>
            <ac:spMk id="45" creationId="{8BEF3A3B-FC00-B97A-E5AF-8701674E3650}"/>
          </ac:spMkLst>
        </pc:spChg>
        <pc:spChg chg="add mod">
          <ac:chgData name="SUGAHARA TADASHI (菅原 直志)" userId="56f6df72-4540-42f1-98a9-bc677ca4aebc" providerId="ADAL" clId="{455322B0-EB46-48B2-AEDB-9A88379CFBE7}" dt="2024-11-07T04:08:09.825" v="783" actId="1076"/>
          <ac:spMkLst>
            <pc:docMk/>
            <pc:sldMk cId="2026928616" sldId="2114"/>
            <ac:spMk id="46" creationId="{93D419B0-ECB3-8A26-3C60-E50C949AE927}"/>
          </ac:spMkLst>
        </pc:spChg>
        <pc:spChg chg="add del mod">
          <ac:chgData name="SUGAHARA TADASHI (菅原 直志)" userId="56f6df72-4540-42f1-98a9-bc677ca4aebc" providerId="ADAL" clId="{455322B0-EB46-48B2-AEDB-9A88379CFBE7}" dt="2024-11-07T02:36:51.081" v="509"/>
          <ac:spMkLst>
            <pc:docMk/>
            <pc:sldMk cId="2026928616" sldId="2114"/>
            <ac:spMk id="47" creationId="{10992D80-57EF-0822-4E42-5A35A69ECE76}"/>
          </ac:spMkLst>
        </pc:spChg>
        <pc:spChg chg="add mod">
          <ac:chgData name="SUGAHARA TADASHI (菅原 直志)" userId="56f6df72-4540-42f1-98a9-bc677ca4aebc" providerId="ADAL" clId="{455322B0-EB46-48B2-AEDB-9A88379CFBE7}" dt="2024-11-07T02:39:01.569" v="522"/>
          <ac:spMkLst>
            <pc:docMk/>
            <pc:sldMk cId="2026928616" sldId="2114"/>
            <ac:spMk id="48" creationId="{FA7AB580-2D67-0565-BEF0-8729DA8F11BC}"/>
          </ac:spMkLst>
        </pc:spChg>
        <pc:spChg chg="add mod">
          <ac:chgData name="SUGAHARA TADASHI (菅原 直志)" userId="56f6df72-4540-42f1-98a9-bc677ca4aebc" providerId="ADAL" clId="{455322B0-EB46-48B2-AEDB-9A88379CFBE7}" dt="2024-11-07T02:39:01.569" v="522"/>
          <ac:spMkLst>
            <pc:docMk/>
            <pc:sldMk cId="2026928616" sldId="2114"/>
            <ac:spMk id="49" creationId="{F63819CA-497B-541F-3DB3-435660C15A8B}"/>
          </ac:spMkLst>
        </pc:spChg>
        <pc:spChg chg="add mod">
          <ac:chgData name="SUGAHARA TADASHI (菅原 直志)" userId="56f6df72-4540-42f1-98a9-bc677ca4aebc" providerId="ADAL" clId="{455322B0-EB46-48B2-AEDB-9A88379CFBE7}" dt="2024-11-07T02:39:01.569" v="522"/>
          <ac:spMkLst>
            <pc:docMk/>
            <pc:sldMk cId="2026928616" sldId="2114"/>
            <ac:spMk id="50" creationId="{5B66CD3F-ECC2-CACD-6B58-97498E055642}"/>
          </ac:spMkLst>
        </pc:spChg>
        <pc:spChg chg="add mod">
          <ac:chgData name="SUGAHARA TADASHI (菅原 直志)" userId="56f6df72-4540-42f1-98a9-bc677ca4aebc" providerId="ADAL" clId="{455322B0-EB46-48B2-AEDB-9A88379CFBE7}" dt="2024-11-07T02:39:01.569" v="522"/>
          <ac:spMkLst>
            <pc:docMk/>
            <pc:sldMk cId="2026928616" sldId="2114"/>
            <ac:spMk id="51" creationId="{4D677861-07BE-1E5D-15F2-BE40097DA7B5}"/>
          </ac:spMkLst>
        </pc:spChg>
        <pc:spChg chg="add mod">
          <ac:chgData name="SUGAHARA TADASHI (菅原 直志)" userId="56f6df72-4540-42f1-98a9-bc677ca4aebc" providerId="ADAL" clId="{455322B0-EB46-48B2-AEDB-9A88379CFBE7}" dt="2024-11-07T02:39:01.569" v="522"/>
          <ac:spMkLst>
            <pc:docMk/>
            <pc:sldMk cId="2026928616" sldId="2114"/>
            <ac:spMk id="52" creationId="{584B3C29-C526-EF97-21C3-053A6A43D530}"/>
          </ac:spMkLst>
        </pc:spChg>
        <pc:spChg chg="add mod">
          <ac:chgData name="SUGAHARA TADASHI (菅原 直志)" userId="56f6df72-4540-42f1-98a9-bc677ca4aebc" providerId="ADAL" clId="{455322B0-EB46-48B2-AEDB-9A88379CFBE7}" dt="2024-11-07T02:39:04.836" v="524" actId="571"/>
          <ac:spMkLst>
            <pc:docMk/>
            <pc:sldMk cId="2026928616" sldId="2114"/>
            <ac:spMk id="53" creationId="{7D5C3B18-84FC-132E-8DB8-E79178B73E70}"/>
          </ac:spMkLst>
        </pc:spChg>
        <pc:spChg chg="add mod">
          <ac:chgData name="SUGAHARA TADASHI (菅原 直志)" userId="56f6df72-4540-42f1-98a9-bc677ca4aebc" providerId="ADAL" clId="{455322B0-EB46-48B2-AEDB-9A88379CFBE7}" dt="2024-11-07T02:39:04.836" v="524" actId="571"/>
          <ac:spMkLst>
            <pc:docMk/>
            <pc:sldMk cId="2026928616" sldId="2114"/>
            <ac:spMk id="54" creationId="{04715AAC-6719-36D5-F0AD-86160B24FE95}"/>
          </ac:spMkLst>
        </pc:spChg>
        <pc:spChg chg="add mod">
          <ac:chgData name="SUGAHARA TADASHI (菅原 直志)" userId="56f6df72-4540-42f1-98a9-bc677ca4aebc" providerId="ADAL" clId="{455322B0-EB46-48B2-AEDB-9A88379CFBE7}" dt="2024-11-07T02:39:04.836" v="524" actId="571"/>
          <ac:spMkLst>
            <pc:docMk/>
            <pc:sldMk cId="2026928616" sldId="2114"/>
            <ac:spMk id="55" creationId="{5AB972AE-3556-7409-FA43-30EEF19A0413}"/>
          </ac:spMkLst>
        </pc:spChg>
        <pc:spChg chg="add mod">
          <ac:chgData name="SUGAHARA TADASHI (菅原 直志)" userId="56f6df72-4540-42f1-98a9-bc677ca4aebc" providerId="ADAL" clId="{455322B0-EB46-48B2-AEDB-9A88379CFBE7}" dt="2024-11-07T02:39:04.836" v="524" actId="571"/>
          <ac:spMkLst>
            <pc:docMk/>
            <pc:sldMk cId="2026928616" sldId="2114"/>
            <ac:spMk id="56" creationId="{AD7372BF-ED0B-0065-8C39-94C54B86D781}"/>
          </ac:spMkLst>
        </pc:spChg>
        <pc:spChg chg="add mod">
          <ac:chgData name="SUGAHARA TADASHI (菅原 直志)" userId="56f6df72-4540-42f1-98a9-bc677ca4aebc" providerId="ADAL" clId="{455322B0-EB46-48B2-AEDB-9A88379CFBE7}" dt="2024-11-07T02:39:04.836" v="524" actId="571"/>
          <ac:spMkLst>
            <pc:docMk/>
            <pc:sldMk cId="2026928616" sldId="2114"/>
            <ac:spMk id="57" creationId="{1ED0AA0A-1BED-D226-9EC4-6E1F45184385}"/>
          </ac:spMkLst>
        </pc:spChg>
        <pc:spChg chg="add del mod">
          <ac:chgData name="SUGAHARA TADASHI (菅原 直志)" userId="56f6df72-4540-42f1-98a9-bc677ca4aebc" providerId="ADAL" clId="{455322B0-EB46-48B2-AEDB-9A88379CFBE7}" dt="2024-11-07T02:39:41.147" v="529" actId="478"/>
          <ac:spMkLst>
            <pc:docMk/>
            <pc:sldMk cId="2026928616" sldId="2114"/>
            <ac:spMk id="60" creationId="{546746A1-C969-DEA7-1859-45981EAAF2DC}"/>
          </ac:spMkLst>
        </pc:spChg>
        <pc:spChg chg="add mod">
          <ac:chgData name="SUGAHARA TADASHI (菅原 直志)" userId="56f6df72-4540-42f1-98a9-bc677ca4aebc" providerId="ADAL" clId="{455322B0-EB46-48B2-AEDB-9A88379CFBE7}" dt="2024-11-07T04:08:09.825" v="783" actId="1076"/>
          <ac:spMkLst>
            <pc:docMk/>
            <pc:sldMk cId="2026928616" sldId="2114"/>
            <ac:spMk id="1029" creationId="{9A838DFD-D404-D5A2-8E36-20072E0A90CD}"/>
          </ac:spMkLst>
        </pc:spChg>
        <pc:spChg chg="add mod">
          <ac:chgData name="SUGAHARA TADASHI (菅原 直志)" userId="56f6df72-4540-42f1-98a9-bc677ca4aebc" providerId="ADAL" clId="{455322B0-EB46-48B2-AEDB-9A88379CFBE7}" dt="2024-11-07T04:08:09.825" v="783" actId="1076"/>
          <ac:spMkLst>
            <pc:docMk/>
            <pc:sldMk cId="2026928616" sldId="2114"/>
            <ac:spMk id="1033" creationId="{B755D584-F46D-1FEA-1104-94E2E2AAEFFC}"/>
          </ac:spMkLst>
        </pc:spChg>
        <pc:spChg chg="mod">
          <ac:chgData name="SUGAHARA TADASHI (菅原 直志)" userId="56f6df72-4540-42f1-98a9-bc677ca4aebc" providerId="ADAL" clId="{455322B0-EB46-48B2-AEDB-9A88379CFBE7}" dt="2024-11-07T04:07:55.638" v="778"/>
          <ac:spMkLst>
            <pc:docMk/>
            <pc:sldMk cId="2026928616" sldId="2114"/>
            <ac:spMk id="1035" creationId="{F29C4187-F87F-01AB-3457-6E8657923BEC}"/>
          </ac:spMkLst>
        </pc:spChg>
        <pc:spChg chg="mod">
          <ac:chgData name="SUGAHARA TADASHI (菅原 直志)" userId="56f6df72-4540-42f1-98a9-bc677ca4aebc" providerId="ADAL" clId="{455322B0-EB46-48B2-AEDB-9A88379CFBE7}" dt="2024-11-07T04:07:55.638" v="778"/>
          <ac:spMkLst>
            <pc:docMk/>
            <pc:sldMk cId="2026928616" sldId="2114"/>
            <ac:spMk id="1036" creationId="{11F569E4-4901-498E-107D-E124381DE36A}"/>
          </ac:spMkLst>
        </pc:spChg>
        <pc:spChg chg="mod">
          <ac:chgData name="SUGAHARA TADASHI (菅原 直志)" userId="56f6df72-4540-42f1-98a9-bc677ca4aebc" providerId="ADAL" clId="{455322B0-EB46-48B2-AEDB-9A88379CFBE7}" dt="2024-11-07T04:07:55.638" v="778"/>
          <ac:spMkLst>
            <pc:docMk/>
            <pc:sldMk cId="2026928616" sldId="2114"/>
            <ac:spMk id="1037" creationId="{3FB943FB-20BC-99CB-26DB-36D794F99D8C}"/>
          </ac:spMkLst>
        </pc:spChg>
        <pc:spChg chg="mod">
          <ac:chgData name="SUGAHARA TADASHI (菅原 直志)" userId="56f6df72-4540-42f1-98a9-bc677ca4aebc" providerId="ADAL" clId="{455322B0-EB46-48B2-AEDB-9A88379CFBE7}" dt="2024-11-07T04:07:55.638" v="778"/>
          <ac:spMkLst>
            <pc:docMk/>
            <pc:sldMk cId="2026928616" sldId="2114"/>
            <ac:spMk id="1038" creationId="{668F5BDD-404A-A464-17ED-4901A0CE629A}"/>
          </ac:spMkLst>
        </pc:spChg>
        <pc:spChg chg="mod">
          <ac:chgData name="SUGAHARA TADASHI (菅原 直志)" userId="56f6df72-4540-42f1-98a9-bc677ca4aebc" providerId="ADAL" clId="{455322B0-EB46-48B2-AEDB-9A88379CFBE7}" dt="2024-11-07T04:07:55.638" v="778"/>
          <ac:spMkLst>
            <pc:docMk/>
            <pc:sldMk cId="2026928616" sldId="2114"/>
            <ac:spMk id="1039" creationId="{159ABC5F-740F-9F81-E341-0FAC1A6A67B1}"/>
          </ac:spMkLst>
        </pc:spChg>
        <pc:spChg chg="mod">
          <ac:chgData name="SUGAHARA TADASHI (菅原 直志)" userId="56f6df72-4540-42f1-98a9-bc677ca4aebc" providerId="ADAL" clId="{455322B0-EB46-48B2-AEDB-9A88379CFBE7}" dt="2024-11-07T04:07:55.638" v="778"/>
          <ac:spMkLst>
            <pc:docMk/>
            <pc:sldMk cId="2026928616" sldId="2114"/>
            <ac:spMk id="1040" creationId="{DB19FB1E-9366-BD9D-2343-071497D57E4A}"/>
          </ac:spMkLst>
        </pc:spChg>
        <pc:spChg chg="mod">
          <ac:chgData name="SUGAHARA TADASHI (菅原 直志)" userId="56f6df72-4540-42f1-98a9-bc677ca4aebc" providerId="ADAL" clId="{455322B0-EB46-48B2-AEDB-9A88379CFBE7}" dt="2024-11-07T04:07:55.638" v="778"/>
          <ac:spMkLst>
            <pc:docMk/>
            <pc:sldMk cId="2026928616" sldId="2114"/>
            <ac:spMk id="1043" creationId="{D03875A8-24A0-38F2-B188-34E37C13F65C}"/>
          </ac:spMkLst>
        </pc:spChg>
        <pc:spChg chg="mod">
          <ac:chgData name="SUGAHARA TADASHI (菅原 直志)" userId="56f6df72-4540-42f1-98a9-bc677ca4aebc" providerId="ADAL" clId="{455322B0-EB46-48B2-AEDB-9A88379CFBE7}" dt="2024-11-07T04:08:35.586" v="796" actId="404"/>
          <ac:spMkLst>
            <pc:docMk/>
            <pc:sldMk cId="2026928616" sldId="2114"/>
            <ac:spMk id="1044" creationId="{FE5B406F-8EC6-B868-3612-0ADD43C93DEB}"/>
          </ac:spMkLst>
        </pc:spChg>
        <pc:grpChg chg="add mod">
          <ac:chgData name="SUGAHARA TADASHI (菅原 直志)" userId="56f6df72-4540-42f1-98a9-bc677ca4aebc" providerId="ADAL" clId="{455322B0-EB46-48B2-AEDB-9A88379CFBE7}" dt="2024-11-07T04:08:16.555" v="785" actId="14100"/>
          <ac:grpSpMkLst>
            <pc:docMk/>
            <pc:sldMk cId="2026928616" sldId="2114"/>
            <ac:grpSpMk id="1034" creationId="{EA43CF4B-1294-F777-5D99-4C3E2F814FC9}"/>
          </ac:grpSpMkLst>
        </pc:grpChg>
        <pc:grpChg chg="mod">
          <ac:chgData name="SUGAHARA TADASHI (菅原 直志)" userId="56f6df72-4540-42f1-98a9-bc677ca4aebc" providerId="ADAL" clId="{455322B0-EB46-48B2-AEDB-9A88379CFBE7}" dt="2024-11-07T04:07:55.638" v="778"/>
          <ac:grpSpMkLst>
            <pc:docMk/>
            <pc:sldMk cId="2026928616" sldId="2114"/>
            <ac:grpSpMk id="1042" creationId="{AC826DC1-0F23-6042-1126-B3D89B0AF3DD}"/>
          </ac:grpSpMkLst>
        </pc:grpChg>
        <pc:picChg chg="add mod">
          <ac:chgData name="SUGAHARA TADASHI (菅原 直志)" userId="56f6df72-4540-42f1-98a9-bc677ca4aebc" providerId="ADAL" clId="{455322B0-EB46-48B2-AEDB-9A88379CFBE7}" dt="2024-11-07T04:08:09.825" v="783" actId="1076"/>
          <ac:picMkLst>
            <pc:docMk/>
            <pc:sldMk cId="2026928616" sldId="2114"/>
            <ac:picMk id="5" creationId="{F1C97860-0FC4-013B-ACB9-5699BA771699}"/>
          </ac:picMkLst>
        </pc:picChg>
        <pc:picChg chg="add mod">
          <ac:chgData name="SUGAHARA TADASHI (菅原 直志)" userId="56f6df72-4540-42f1-98a9-bc677ca4aebc" providerId="ADAL" clId="{455322B0-EB46-48B2-AEDB-9A88379CFBE7}" dt="2024-11-07T04:08:09.825" v="783" actId="1076"/>
          <ac:picMkLst>
            <pc:docMk/>
            <pc:sldMk cId="2026928616" sldId="2114"/>
            <ac:picMk id="7" creationId="{67CBE2C1-259A-D244-55A5-13209DEB99F1}"/>
          </ac:picMkLst>
        </pc:picChg>
        <pc:picChg chg="add mod">
          <ac:chgData name="SUGAHARA TADASHI (菅原 直志)" userId="56f6df72-4540-42f1-98a9-bc677ca4aebc" providerId="ADAL" clId="{455322B0-EB46-48B2-AEDB-9A88379CFBE7}" dt="2024-11-07T04:08:09.825" v="783" actId="1076"/>
          <ac:picMkLst>
            <pc:docMk/>
            <pc:sldMk cId="2026928616" sldId="2114"/>
            <ac:picMk id="16" creationId="{10F8D662-46B3-4FBA-6AAE-9F0F9DDF92CB}"/>
          </ac:picMkLst>
        </pc:picChg>
        <pc:picChg chg="add del mod">
          <ac:chgData name="SUGAHARA TADASHI (菅原 直志)" userId="56f6df72-4540-42f1-98a9-bc677ca4aebc" providerId="ADAL" clId="{455322B0-EB46-48B2-AEDB-9A88379CFBE7}" dt="2024-11-07T04:08:09.825" v="783" actId="1076"/>
          <ac:picMkLst>
            <pc:docMk/>
            <pc:sldMk cId="2026928616" sldId="2114"/>
            <ac:picMk id="22" creationId="{5F2BD4F9-469B-2FA4-9C6D-7412D301B776}"/>
          </ac:picMkLst>
        </pc:picChg>
        <pc:picChg chg="add mod">
          <ac:chgData name="SUGAHARA TADASHI (菅原 直志)" userId="56f6df72-4540-42f1-98a9-bc677ca4aebc" providerId="ADAL" clId="{455322B0-EB46-48B2-AEDB-9A88379CFBE7}" dt="2024-11-07T02:24:10.499" v="150"/>
          <ac:picMkLst>
            <pc:docMk/>
            <pc:sldMk cId="2026928616" sldId="2114"/>
            <ac:picMk id="24" creationId="{0A460D86-80B4-D196-67A9-747C3FBF3F04}"/>
          </ac:picMkLst>
        </pc:picChg>
        <pc:picChg chg="add mod">
          <ac:chgData name="SUGAHARA TADASHI (菅原 直志)" userId="56f6df72-4540-42f1-98a9-bc677ca4aebc" providerId="ADAL" clId="{455322B0-EB46-48B2-AEDB-9A88379CFBE7}" dt="2024-11-07T04:08:09.825" v="783" actId="1076"/>
          <ac:picMkLst>
            <pc:docMk/>
            <pc:sldMk cId="2026928616" sldId="2114"/>
            <ac:picMk id="26" creationId="{3ED6BB99-4B67-FC47-AA39-DC63637F30C6}"/>
          </ac:picMkLst>
        </pc:picChg>
        <pc:picChg chg="add mod">
          <ac:chgData name="SUGAHARA TADASHI (菅原 直志)" userId="56f6df72-4540-42f1-98a9-bc677ca4aebc" providerId="ADAL" clId="{455322B0-EB46-48B2-AEDB-9A88379CFBE7}" dt="2024-11-07T04:08:09.825" v="783" actId="1076"/>
          <ac:picMkLst>
            <pc:docMk/>
            <pc:sldMk cId="2026928616" sldId="2114"/>
            <ac:picMk id="59" creationId="{23B765CE-B9A2-D0B7-006E-E80C82C17090}"/>
          </ac:picMkLst>
        </pc:picChg>
        <pc:picChg chg="add mod">
          <ac:chgData name="SUGAHARA TADASHI (菅原 直志)" userId="56f6df72-4540-42f1-98a9-bc677ca4aebc" providerId="ADAL" clId="{455322B0-EB46-48B2-AEDB-9A88379CFBE7}" dt="2024-11-07T04:08:09.825" v="783" actId="1076"/>
          <ac:picMkLst>
            <pc:docMk/>
            <pc:sldMk cId="2026928616" sldId="2114"/>
            <ac:picMk id="1026" creationId="{5CCB6809-3BAA-A223-4A01-C5EC24B2616C}"/>
          </ac:picMkLst>
        </pc:picChg>
        <pc:picChg chg="add mod">
          <ac:chgData name="SUGAHARA TADASHI (菅原 直志)" userId="56f6df72-4540-42f1-98a9-bc677ca4aebc" providerId="ADAL" clId="{455322B0-EB46-48B2-AEDB-9A88379CFBE7}" dt="2024-11-07T04:08:09.825" v="783" actId="1076"/>
          <ac:picMkLst>
            <pc:docMk/>
            <pc:sldMk cId="2026928616" sldId="2114"/>
            <ac:picMk id="1028" creationId="{DC9D3A49-5EF8-AC3E-C1A5-3601BAC4D755}"/>
          </ac:picMkLst>
        </pc:picChg>
        <pc:picChg chg="del mod modCrop">
          <ac:chgData name="SUGAHARA TADASHI (菅原 直志)" userId="56f6df72-4540-42f1-98a9-bc677ca4aebc" providerId="ADAL" clId="{455322B0-EB46-48B2-AEDB-9A88379CFBE7}" dt="2024-11-07T04:09:49.637" v="801" actId="478"/>
          <ac:picMkLst>
            <pc:docMk/>
            <pc:sldMk cId="2026928616" sldId="2114"/>
            <ac:picMk id="1041" creationId="{1784C7DC-C954-4AE7-780C-BFD40B37D8E5}"/>
          </ac:picMkLst>
        </pc:picChg>
        <pc:picChg chg="add mod">
          <ac:chgData name="SUGAHARA TADASHI (菅原 直志)" userId="56f6df72-4540-42f1-98a9-bc677ca4aebc" providerId="ADAL" clId="{455322B0-EB46-48B2-AEDB-9A88379CFBE7}" dt="2024-11-07T04:09:58.694" v="806" actId="1076"/>
          <ac:picMkLst>
            <pc:docMk/>
            <pc:sldMk cId="2026928616" sldId="2114"/>
            <ac:picMk id="1045" creationId="{167D76B4-7785-AD04-E089-433C855122C4}"/>
          </ac:picMkLst>
        </pc:picChg>
        <pc:cxnChg chg="add mod">
          <ac:chgData name="SUGAHARA TADASHI (菅原 直志)" userId="56f6df72-4540-42f1-98a9-bc677ca4aebc" providerId="ADAL" clId="{455322B0-EB46-48B2-AEDB-9A88379CFBE7}" dt="2024-11-07T04:08:09.825" v="783" actId="1076"/>
          <ac:cxnSpMkLst>
            <pc:docMk/>
            <pc:sldMk cId="2026928616" sldId="2114"/>
            <ac:cxnSpMk id="9" creationId="{06F24141-DEB2-6AB8-F73A-6F922B84B191}"/>
          </ac:cxnSpMkLst>
        </pc:cxnChg>
        <pc:cxnChg chg="add mod">
          <ac:chgData name="SUGAHARA TADASHI (菅原 直志)" userId="56f6df72-4540-42f1-98a9-bc677ca4aebc" providerId="ADAL" clId="{455322B0-EB46-48B2-AEDB-9A88379CFBE7}" dt="2024-11-07T04:08:09.825" v="783" actId="1076"/>
          <ac:cxnSpMkLst>
            <pc:docMk/>
            <pc:sldMk cId="2026928616" sldId="2114"/>
            <ac:cxnSpMk id="10" creationId="{6271BB64-0467-D95F-8E44-10582648C413}"/>
          </ac:cxnSpMkLst>
        </pc:cxnChg>
        <pc:cxnChg chg="add mod">
          <ac:chgData name="SUGAHARA TADASHI (菅原 直志)" userId="56f6df72-4540-42f1-98a9-bc677ca4aebc" providerId="ADAL" clId="{455322B0-EB46-48B2-AEDB-9A88379CFBE7}" dt="2024-11-07T04:08:09.825" v="783" actId="1076"/>
          <ac:cxnSpMkLst>
            <pc:docMk/>
            <pc:sldMk cId="2026928616" sldId="2114"/>
            <ac:cxnSpMk id="17" creationId="{8C8F1C35-883D-18EA-2BDE-FD6BC4112E13}"/>
          </ac:cxnSpMkLst>
        </pc:cxnChg>
        <pc:cxnChg chg="add mod">
          <ac:chgData name="SUGAHARA TADASHI (菅原 直志)" userId="56f6df72-4540-42f1-98a9-bc677ca4aebc" providerId="ADAL" clId="{455322B0-EB46-48B2-AEDB-9A88379CFBE7}" dt="2024-11-07T04:08:09.825" v="783" actId="1076"/>
          <ac:cxnSpMkLst>
            <pc:docMk/>
            <pc:sldMk cId="2026928616" sldId="2114"/>
            <ac:cxnSpMk id="27" creationId="{E9B650C6-2B97-478B-B7E4-1E390E64673E}"/>
          </ac:cxnSpMkLst>
        </pc:cxnChg>
        <pc:cxnChg chg="add mod">
          <ac:chgData name="SUGAHARA TADASHI (菅原 直志)" userId="56f6df72-4540-42f1-98a9-bc677ca4aebc" providerId="ADAL" clId="{455322B0-EB46-48B2-AEDB-9A88379CFBE7}" dt="2024-11-07T04:08:09.825" v="783" actId="1076"/>
          <ac:cxnSpMkLst>
            <pc:docMk/>
            <pc:sldMk cId="2026928616" sldId="2114"/>
            <ac:cxnSpMk id="30" creationId="{A9FF69B1-866F-4DAB-D283-F84E3E8EA370}"/>
          </ac:cxnSpMkLst>
        </pc:cxnChg>
        <pc:cxnChg chg="add mod">
          <ac:chgData name="SUGAHARA TADASHI (菅原 直志)" userId="56f6df72-4540-42f1-98a9-bc677ca4aebc" providerId="ADAL" clId="{455322B0-EB46-48B2-AEDB-9A88379CFBE7}" dt="2024-11-07T04:08:09.825" v="783" actId="1076"/>
          <ac:cxnSpMkLst>
            <pc:docMk/>
            <pc:sldMk cId="2026928616" sldId="2114"/>
            <ac:cxnSpMk id="33" creationId="{A8E9CD50-4E95-F8C2-4A83-0379336D0D45}"/>
          </ac:cxnSpMkLst>
        </pc:cxnChg>
        <pc:cxnChg chg="add mod">
          <ac:chgData name="SUGAHARA TADASHI (菅原 直志)" userId="56f6df72-4540-42f1-98a9-bc677ca4aebc" providerId="ADAL" clId="{455322B0-EB46-48B2-AEDB-9A88379CFBE7}" dt="2024-11-07T04:08:09.825" v="783" actId="1076"/>
          <ac:cxnSpMkLst>
            <pc:docMk/>
            <pc:sldMk cId="2026928616" sldId="2114"/>
            <ac:cxnSpMk id="37" creationId="{3810F10D-A8C0-E45D-FA71-F0ED86776A68}"/>
          </ac:cxnSpMkLst>
        </pc:cxnChg>
        <pc:cxnChg chg="add mod">
          <ac:chgData name="SUGAHARA TADASHI (菅原 直志)" userId="56f6df72-4540-42f1-98a9-bc677ca4aebc" providerId="ADAL" clId="{455322B0-EB46-48B2-AEDB-9A88379CFBE7}" dt="2024-11-07T04:08:09.825" v="783" actId="1076"/>
          <ac:cxnSpMkLst>
            <pc:docMk/>
            <pc:sldMk cId="2026928616" sldId="2114"/>
            <ac:cxnSpMk id="42" creationId="{B0D4A375-B7C6-3BA8-9F6E-FF5DF72811EC}"/>
          </ac:cxnSpMkLst>
        </pc:cxnChg>
        <pc:cxnChg chg="add mod">
          <ac:chgData name="SUGAHARA TADASHI (菅原 直志)" userId="56f6df72-4540-42f1-98a9-bc677ca4aebc" providerId="ADAL" clId="{455322B0-EB46-48B2-AEDB-9A88379CFBE7}" dt="2024-11-07T04:08:09.825" v="783" actId="1076"/>
          <ac:cxnSpMkLst>
            <pc:docMk/>
            <pc:sldMk cId="2026928616" sldId="2114"/>
            <ac:cxnSpMk id="62" creationId="{95865DC7-8409-F795-9D1B-7F5DAE8F9A29}"/>
          </ac:cxnSpMkLst>
        </pc:cxnChg>
        <pc:cxnChg chg="add mod">
          <ac:chgData name="SUGAHARA TADASHI (菅原 直志)" userId="56f6df72-4540-42f1-98a9-bc677ca4aebc" providerId="ADAL" clId="{455322B0-EB46-48B2-AEDB-9A88379CFBE7}" dt="2024-11-07T04:08:09.825" v="783" actId="1076"/>
          <ac:cxnSpMkLst>
            <pc:docMk/>
            <pc:sldMk cId="2026928616" sldId="2114"/>
            <ac:cxnSpMk id="1030" creationId="{B5B97533-09CF-70EC-F5F0-B2DE8FD19809}"/>
          </ac:cxnSpMkLst>
        </pc:cxnChg>
      </pc:sldChg>
      <pc:sldChg chg="addSp delSp modSp new mod">
        <pc:chgData name="SUGAHARA TADASHI (菅原 直志)" userId="56f6df72-4540-42f1-98a9-bc677ca4aebc" providerId="ADAL" clId="{455322B0-EB46-48B2-AEDB-9A88379CFBE7}" dt="2024-11-08T02:06:21.336" v="2471"/>
        <pc:sldMkLst>
          <pc:docMk/>
          <pc:sldMk cId="560448359" sldId="2115"/>
        </pc:sldMkLst>
        <pc:spChg chg="mod">
          <ac:chgData name="SUGAHARA TADASHI (菅原 直志)" userId="56f6df72-4540-42f1-98a9-bc677ca4aebc" providerId="ADAL" clId="{455322B0-EB46-48B2-AEDB-9A88379CFBE7}" dt="2024-11-08T01:24:20.306" v="1209" actId="20577"/>
          <ac:spMkLst>
            <pc:docMk/>
            <pc:sldMk cId="560448359" sldId="2115"/>
            <ac:spMk id="2" creationId="{B5FFB7E6-B4D6-AEE3-0A03-B0E4380DB7CB}"/>
          </ac:spMkLst>
        </pc:spChg>
        <pc:spChg chg="add mod">
          <ac:chgData name="SUGAHARA TADASHI (菅原 直志)" userId="56f6df72-4540-42f1-98a9-bc677ca4aebc" providerId="ADAL" clId="{455322B0-EB46-48B2-AEDB-9A88379CFBE7}" dt="2024-11-08T01:53:01.124" v="2000" actId="1076"/>
          <ac:spMkLst>
            <pc:docMk/>
            <pc:sldMk cId="560448359" sldId="2115"/>
            <ac:spMk id="3" creationId="{15B92585-8585-FF5E-3FEF-8DA60AA9C3D9}"/>
          </ac:spMkLst>
        </pc:spChg>
        <pc:spChg chg="add mod">
          <ac:chgData name="SUGAHARA TADASHI (菅原 直志)" userId="56f6df72-4540-42f1-98a9-bc677ca4aebc" providerId="ADAL" clId="{455322B0-EB46-48B2-AEDB-9A88379CFBE7}" dt="2024-11-08T01:53:01.124" v="2000" actId="1076"/>
          <ac:spMkLst>
            <pc:docMk/>
            <pc:sldMk cId="560448359" sldId="2115"/>
            <ac:spMk id="4" creationId="{513F99A2-4EE7-E3F6-043A-6F2B9F412948}"/>
          </ac:spMkLst>
        </pc:spChg>
        <pc:spChg chg="add mod">
          <ac:chgData name="SUGAHARA TADASHI (菅原 直志)" userId="56f6df72-4540-42f1-98a9-bc677ca4aebc" providerId="ADAL" clId="{455322B0-EB46-48B2-AEDB-9A88379CFBE7}" dt="2024-11-08T01:53:01.124" v="2000" actId="1076"/>
          <ac:spMkLst>
            <pc:docMk/>
            <pc:sldMk cId="560448359" sldId="2115"/>
            <ac:spMk id="5" creationId="{3869F3FE-01C9-636E-E66C-10780094A193}"/>
          </ac:spMkLst>
        </pc:spChg>
        <pc:spChg chg="add del mod">
          <ac:chgData name="SUGAHARA TADASHI (菅原 直志)" userId="56f6df72-4540-42f1-98a9-bc677ca4aebc" providerId="ADAL" clId="{455322B0-EB46-48B2-AEDB-9A88379CFBE7}" dt="2024-11-08T01:33:56.720" v="1296" actId="478"/>
          <ac:spMkLst>
            <pc:docMk/>
            <pc:sldMk cId="560448359" sldId="2115"/>
            <ac:spMk id="10" creationId="{1993042D-E445-F5C4-E1A7-270BB2BCF559}"/>
          </ac:spMkLst>
        </pc:spChg>
        <pc:spChg chg="add mod">
          <ac:chgData name="SUGAHARA TADASHI (菅原 直志)" userId="56f6df72-4540-42f1-98a9-bc677ca4aebc" providerId="ADAL" clId="{455322B0-EB46-48B2-AEDB-9A88379CFBE7}" dt="2024-11-08T01:53:01.124" v="2000" actId="1076"/>
          <ac:spMkLst>
            <pc:docMk/>
            <pc:sldMk cId="560448359" sldId="2115"/>
            <ac:spMk id="11" creationId="{7D2BB46D-5F31-00FA-BDD4-1A3489316376}"/>
          </ac:spMkLst>
        </pc:spChg>
        <pc:spChg chg="add mod">
          <ac:chgData name="SUGAHARA TADASHI (菅原 直志)" userId="56f6df72-4540-42f1-98a9-bc677ca4aebc" providerId="ADAL" clId="{455322B0-EB46-48B2-AEDB-9A88379CFBE7}" dt="2024-11-08T01:52:40.870" v="1996" actId="14100"/>
          <ac:spMkLst>
            <pc:docMk/>
            <pc:sldMk cId="560448359" sldId="2115"/>
            <ac:spMk id="12" creationId="{0B3C76F7-A56F-AE2D-C2BF-85CEA7EA5902}"/>
          </ac:spMkLst>
        </pc:spChg>
        <pc:spChg chg="add mod">
          <ac:chgData name="SUGAHARA TADASHI (菅原 直志)" userId="56f6df72-4540-42f1-98a9-bc677ca4aebc" providerId="ADAL" clId="{455322B0-EB46-48B2-AEDB-9A88379CFBE7}" dt="2024-11-08T01:48:46.899" v="1908" actId="14100"/>
          <ac:spMkLst>
            <pc:docMk/>
            <pc:sldMk cId="560448359" sldId="2115"/>
            <ac:spMk id="13" creationId="{CB007A3F-DD72-FA1F-5E18-26D6A6162981}"/>
          </ac:spMkLst>
        </pc:spChg>
        <pc:spChg chg="add mod">
          <ac:chgData name="SUGAHARA TADASHI (菅原 直志)" userId="56f6df72-4540-42f1-98a9-bc677ca4aebc" providerId="ADAL" clId="{455322B0-EB46-48B2-AEDB-9A88379CFBE7}" dt="2024-11-08T01:53:29.142" v="2003" actId="1076"/>
          <ac:spMkLst>
            <pc:docMk/>
            <pc:sldMk cId="560448359" sldId="2115"/>
            <ac:spMk id="20" creationId="{FF793F9B-88E1-BDFF-30B1-841ED7FA474D}"/>
          </ac:spMkLst>
        </pc:spChg>
        <pc:spChg chg="add mod">
          <ac:chgData name="SUGAHARA TADASHI (菅原 直志)" userId="56f6df72-4540-42f1-98a9-bc677ca4aebc" providerId="ADAL" clId="{455322B0-EB46-48B2-AEDB-9A88379CFBE7}" dt="2024-11-08T01:53:34.290" v="2004" actId="1076"/>
          <ac:spMkLst>
            <pc:docMk/>
            <pc:sldMk cId="560448359" sldId="2115"/>
            <ac:spMk id="24" creationId="{B615AF7E-BB7C-E25B-A559-1FF1EFB7C573}"/>
          </ac:spMkLst>
        </pc:spChg>
        <pc:spChg chg="add del mod">
          <ac:chgData name="SUGAHARA TADASHI (菅原 直志)" userId="56f6df72-4540-42f1-98a9-bc677ca4aebc" providerId="ADAL" clId="{455322B0-EB46-48B2-AEDB-9A88379CFBE7}" dt="2024-11-08T01:50:44.977" v="1941" actId="478"/>
          <ac:spMkLst>
            <pc:docMk/>
            <pc:sldMk cId="560448359" sldId="2115"/>
            <ac:spMk id="49" creationId="{D215C6DB-98AE-C60C-C56D-7269571FA458}"/>
          </ac:spMkLst>
        </pc:spChg>
        <pc:spChg chg="add del mod">
          <ac:chgData name="SUGAHARA TADASHI (菅原 直志)" userId="56f6df72-4540-42f1-98a9-bc677ca4aebc" providerId="ADAL" clId="{455322B0-EB46-48B2-AEDB-9A88379CFBE7}" dt="2024-11-08T02:05:33.003" v="2451"/>
          <ac:spMkLst>
            <pc:docMk/>
            <pc:sldMk cId="560448359" sldId="2115"/>
            <ac:spMk id="63" creationId="{8EA4FC58-BD3F-34E9-2EAE-107CBE512932}"/>
          </ac:spMkLst>
        </pc:spChg>
        <pc:spChg chg="add del mod">
          <ac:chgData name="SUGAHARA TADASHI (菅原 直志)" userId="56f6df72-4540-42f1-98a9-bc677ca4aebc" providerId="ADAL" clId="{455322B0-EB46-48B2-AEDB-9A88379CFBE7}" dt="2024-11-08T02:06:21.336" v="2469"/>
          <ac:spMkLst>
            <pc:docMk/>
            <pc:sldMk cId="560448359" sldId="2115"/>
            <ac:spMk id="64" creationId="{34D333B1-5C47-EA38-6515-75FF7CDF165D}"/>
          </ac:spMkLst>
        </pc:spChg>
        <pc:spChg chg="add mod">
          <ac:chgData name="SUGAHARA TADASHI (菅原 直志)" userId="56f6df72-4540-42f1-98a9-bc677ca4aebc" providerId="ADAL" clId="{455322B0-EB46-48B2-AEDB-9A88379CFBE7}" dt="2024-11-08T01:53:36.570" v="2005" actId="1076"/>
          <ac:spMkLst>
            <pc:docMk/>
            <pc:sldMk cId="560448359" sldId="2115"/>
            <ac:spMk id="65" creationId="{B3CF18B0-394A-2152-9B62-A0C321AFE841}"/>
          </ac:spMkLst>
        </pc:spChg>
        <pc:spChg chg="add mod">
          <ac:chgData name="SUGAHARA TADASHI (菅原 直志)" userId="56f6df72-4540-42f1-98a9-bc677ca4aebc" providerId="ADAL" clId="{455322B0-EB46-48B2-AEDB-9A88379CFBE7}" dt="2024-11-08T01:53:01.124" v="2000" actId="1076"/>
          <ac:spMkLst>
            <pc:docMk/>
            <pc:sldMk cId="560448359" sldId="2115"/>
            <ac:spMk id="67" creationId="{24A40BB2-C5BC-972E-7A09-B9A4CA9B3ED0}"/>
          </ac:spMkLst>
        </pc:spChg>
        <pc:spChg chg="add mod">
          <ac:chgData name="SUGAHARA TADASHI (菅原 直志)" userId="56f6df72-4540-42f1-98a9-bc677ca4aebc" providerId="ADAL" clId="{455322B0-EB46-48B2-AEDB-9A88379CFBE7}" dt="2024-11-08T01:44:59.523" v="1795"/>
          <ac:spMkLst>
            <pc:docMk/>
            <pc:sldMk cId="560448359" sldId="2115"/>
            <ac:spMk id="73" creationId="{D9222AEB-7374-95EE-316B-03AA1A4AA09E}"/>
          </ac:spMkLst>
        </pc:spChg>
        <pc:spChg chg="add mod">
          <ac:chgData name="SUGAHARA TADASHI (菅原 直志)" userId="56f6df72-4540-42f1-98a9-bc677ca4aebc" providerId="ADAL" clId="{455322B0-EB46-48B2-AEDB-9A88379CFBE7}" dt="2024-11-08T01:53:29.142" v="2003" actId="1076"/>
          <ac:spMkLst>
            <pc:docMk/>
            <pc:sldMk cId="560448359" sldId="2115"/>
            <ac:spMk id="82" creationId="{A9AF229A-C17B-6798-DAEC-4205071C8FC2}"/>
          </ac:spMkLst>
        </pc:spChg>
        <pc:spChg chg="add del mod">
          <ac:chgData name="SUGAHARA TADASHI (菅原 直志)" userId="56f6df72-4540-42f1-98a9-bc677ca4aebc" providerId="ADAL" clId="{455322B0-EB46-48B2-AEDB-9A88379CFBE7}" dt="2024-11-08T01:51:24.232" v="1954" actId="478"/>
          <ac:spMkLst>
            <pc:docMk/>
            <pc:sldMk cId="560448359" sldId="2115"/>
            <ac:spMk id="84" creationId="{D0A74235-4C01-C583-3E4F-1998B399B5E9}"/>
          </ac:spMkLst>
        </pc:spChg>
        <pc:spChg chg="add mod">
          <ac:chgData name="SUGAHARA TADASHI (菅原 直志)" userId="56f6df72-4540-42f1-98a9-bc677ca4aebc" providerId="ADAL" clId="{455322B0-EB46-48B2-AEDB-9A88379CFBE7}" dt="2024-11-08T01:50:36.650" v="1938" actId="1076"/>
          <ac:spMkLst>
            <pc:docMk/>
            <pc:sldMk cId="560448359" sldId="2115"/>
            <ac:spMk id="102" creationId="{8A0AD05E-8391-43CD-4994-4863D9E2BBCB}"/>
          </ac:spMkLst>
        </pc:spChg>
        <pc:spChg chg="add del mod">
          <ac:chgData name="SUGAHARA TADASHI (菅原 直志)" userId="56f6df72-4540-42f1-98a9-bc677ca4aebc" providerId="ADAL" clId="{455322B0-EB46-48B2-AEDB-9A88379CFBE7}" dt="2024-11-08T01:50:05.650" v="1928" actId="478"/>
          <ac:spMkLst>
            <pc:docMk/>
            <pc:sldMk cId="560448359" sldId="2115"/>
            <ac:spMk id="118" creationId="{2BA3D77E-3626-1767-E795-C182971AA652}"/>
          </ac:spMkLst>
        </pc:spChg>
        <pc:spChg chg="add mod">
          <ac:chgData name="SUGAHARA TADASHI (菅原 直志)" userId="56f6df72-4540-42f1-98a9-bc677ca4aebc" providerId="ADAL" clId="{455322B0-EB46-48B2-AEDB-9A88379CFBE7}" dt="2024-11-08T01:50:13.740" v="1931" actId="1076"/>
          <ac:spMkLst>
            <pc:docMk/>
            <pc:sldMk cId="560448359" sldId="2115"/>
            <ac:spMk id="121" creationId="{E398979E-100E-D002-DB9F-0188B6EF9DBE}"/>
          </ac:spMkLst>
        </pc:spChg>
        <pc:spChg chg="add mod">
          <ac:chgData name="SUGAHARA TADASHI (菅原 直志)" userId="56f6df72-4540-42f1-98a9-bc677ca4aebc" providerId="ADAL" clId="{455322B0-EB46-48B2-AEDB-9A88379CFBE7}" dt="2024-11-08T01:53:29.142" v="2003" actId="1076"/>
          <ac:spMkLst>
            <pc:docMk/>
            <pc:sldMk cId="560448359" sldId="2115"/>
            <ac:spMk id="151" creationId="{9D36A9F9-2FE9-294F-EDF6-D65D67FF611A}"/>
          </ac:spMkLst>
        </pc:spChg>
        <pc:spChg chg="add mod">
          <ac:chgData name="SUGAHARA TADASHI (菅原 直志)" userId="56f6df72-4540-42f1-98a9-bc677ca4aebc" providerId="ADAL" clId="{455322B0-EB46-48B2-AEDB-9A88379CFBE7}" dt="2024-11-08T01:54:39.092" v="2035" actId="20577"/>
          <ac:spMkLst>
            <pc:docMk/>
            <pc:sldMk cId="560448359" sldId="2115"/>
            <ac:spMk id="157" creationId="{68D4C0ED-49B9-E693-B4AA-AFA4BC21FC50}"/>
          </ac:spMkLst>
        </pc:spChg>
        <pc:spChg chg="add mod">
          <ac:chgData name="SUGAHARA TADASHI (菅原 直志)" userId="56f6df72-4540-42f1-98a9-bc677ca4aebc" providerId="ADAL" clId="{455322B0-EB46-48B2-AEDB-9A88379CFBE7}" dt="2024-11-08T01:54:35.310" v="2027" actId="20577"/>
          <ac:spMkLst>
            <pc:docMk/>
            <pc:sldMk cId="560448359" sldId="2115"/>
            <ac:spMk id="162" creationId="{E09A1892-F610-0CE4-17D8-006CF82FDCA5}"/>
          </ac:spMkLst>
        </pc:spChg>
        <pc:spChg chg="add mod">
          <ac:chgData name="SUGAHARA TADASHI (菅原 直志)" userId="56f6df72-4540-42f1-98a9-bc677ca4aebc" providerId="ADAL" clId="{455322B0-EB46-48B2-AEDB-9A88379CFBE7}" dt="2024-11-08T01:55:39.070" v="2051" actId="1076"/>
          <ac:spMkLst>
            <pc:docMk/>
            <pc:sldMk cId="560448359" sldId="2115"/>
            <ac:spMk id="178" creationId="{418FB855-B601-8B39-A642-BDBCC8533923}"/>
          </ac:spMkLst>
        </pc:spChg>
        <pc:spChg chg="add del mod">
          <ac:chgData name="SUGAHARA TADASHI (菅原 直志)" userId="56f6df72-4540-42f1-98a9-bc677ca4aebc" providerId="ADAL" clId="{455322B0-EB46-48B2-AEDB-9A88379CFBE7}" dt="2024-11-08T02:04:29.372" v="2425" actId="478"/>
          <ac:spMkLst>
            <pc:docMk/>
            <pc:sldMk cId="560448359" sldId="2115"/>
            <ac:spMk id="199" creationId="{4BCEFA39-765B-399C-5EB3-CB8F30FF165E}"/>
          </ac:spMkLst>
        </pc:spChg>
        <pc:spChg chg="add del mod">
          <ac:chgData name="SUGAHARA TADASHI (菅原 直志)" userId="56f6df72-4540-42f1-98a9-bc677ca4aebc" providerId="ADAL" clId="{455322B0-EB46-48B2-AEDB-9A88379CFBE7}" dt="2024-11-08T02:06:21.336" v="2471"/>
          <ac:spMkLst>
            <pc:docMk/>
            <pc:sldMk cId="560448359" sldId="2115"/>
            <ac:spMk id="206" creationId="{1EC0226A-CB7D-4D52-1026-CF00D8A8E346}"/>
          </ac:spMkLst>
        </pc:spChg>
        <pc:spChg chg="add mod">
          <ac:chgData name="SUGAHARA TADASHI (菅原 直志)" userId="56f6df72-4540-42f1-98a9-bc677ca4aebc" providerId="ADAL" clId="{455322B0-EB46-48B2-AEDB-9A88379CFBE7}" dt="2024-11-08T01:59:07.941" v="2302" actId="1076"/>
          <ac:spMkLst>
            <pc:docMk/>
            <pc:sldMk cId="560448359" sldId="2115"/>
            <ac:spMk id="207" creationId="{64E2A3A8-8516-7AC0-728B-4B8EED149D3A}"/>
          </ac:spMkLst>
        </pc:spChg>
        <pc:spChg chg="add mod">
          <ac:chgData name="SUGAHARA TADASHI (菅原 直志)" userId="56f6df72-4540-42f1-98a9-bc677ca4aebc" providerId="ADAL" clId="{455322B0-EB46-48B2-AEDB-9A88379CFBE7}" dt="2024-11-08T02:03:20.394" v="2422" actId="14100"/>
          <ac:spMkLst>
            <pc:docMk/>
            <pc:sldMk cId="560448359" sldId="2115"/>
            <ac:spMk id="208" creationId="{1C59CA3C-6D64-B09A-B89D-142AA642E4AE}"/>
          </ac:spMkLst>
        </pc:spChg>
        <pc:spChg chg="add mod">
          <ac:chgData name="SUGAHARA TADASHI (菅原 直志)" userId="56f6df72-4540-42f1-98a9-bc677ca4aebc" providerId="ADAL" clId="{455322B0-EB46-48B2-AEDB-9A88379CFBE7}" dt="2024-11-08T02:05:10.302" v="2441" actId="14100"/>
          <ac:spMkLst>
            <pc:docMk/>
            <pc:sldMk cId="560448359" sldId="2115"/>
            <ac:spMk id="229" creationId="{E35A8F09-F627-BEAA-69BA-A0ADEC877100}"/>
          </ac:spMkLst>
        </pc:spChg>
        <pc:spChg chg="add mod">
          <ac:chgData name="SUGAHARA TADASHI (菅原 直志)" userId="56f6df72-4540-42f1-98a9-bc677ca4aebc" providerId="ADAL" clId="{455322B0-EB46-48B2-AEDB-9A88379CFBE7}" dt="2024-11-08T02:05:32.601" v="2449" actId="14100"/>
          <ac:spMkLst>
            <pc:docMk/>
            <pc:sldMk cId="560448359" sldId="2115"/>
            <ac:spMk id="230" creationId="{CA9E02C6-C399-61BD-B888-CADBF5CEA63D}"/>
          </ac:spMkLst>
        </pc:spChg>
        <pc:spChg chg="add mod">
          <ac:chgData name="SUGAHARA TADASHI (菅原 直志)" userId="56f6df72-4540-42f1-98a9-bc677ca4aebc" providerId="ADAL" clId="{455322B0-EB46-48B2-AEDB-9A88379CFBE7}" dt="2024-11-08T02:05:56.082" v="2458" actId="14100"/>
          <ac:spMkLst>
            <pc:docMk/>
            <pc:sldMk cId="560448359" sldId="2115"/>
            <ac:spMk id="231" creationId="{DB45BD7F-92CA-B5CC-19AC-964B4C398C23}"/>
          </ac:spMkLst>
        </pc:spChg>
        <pc:spChg chg="add mod">
          <ac:chgData name="SUGAHARA TADASHI (菅原 直志)" userId="56f6df72-4540-42f1-98a9-bc677ca4aebc" providerId="ADAL" clId="{455322B0-EB46-48B2-AEDB-9A88379CFBE7}" dt="2024-11-08T02:06:21.085" v="2467" actId="14100"/>
          <ac:spMkLst>
            <pc:docMk/>
            <pc:sldMk cId="560448359" sldId="2115"/>
            <ac:spMk id="232" creationId="{48272ED8-9F84-D414-2DE9-A624A9C69B55}"/>
          </ac:spMkLst>
        </pc:spChg>
        <pc:cxnChg chg="add mod">
          <ac:chgData name="SUGAHARA TADASHI (菅原 直志)" userId="56f6df72-4540-42f1-98a9-bc677ca4aebc" providerId="ADAL" clId="{455322B0-EB46-48B2-AEDB-9A88379CFBE7}" dt="2024-11-08T01:53:01.124" v="2000" actId="1076"/>
          <ac:cxnSpMkLst>
            <pc:docMk/>
            <pc:sldMk cId="560448359" sldId="2115"/>
            <ac:cxnSpMk id="7" creationId="{6103EFBF-B994-46CB-7C99-3BEAACACE9A4}"/>
          </ac:cxnSpMkLst>
        </pc:cxnChg>
        <pc:cxnChg chg="add mod">
          <ac:chgData name="SUGAHARA TADASHI (菅原 直志)" userId="56f6df72-4540-42f1-98a9-bc677ca4aebc" providerId="ADAL" clId="{455322B0-EB46-48B2-AEDB-9A88379CFBE7}" dt="2024-11-08T01:52:40.870" v="1996" actId="14100"/>
          <ac:cxnSpMkLst>
            <pc:docMk/>
            <pc:sldMk cId="560448359" sldId="2115"/>
            <ac:cxnSpMk id="14" creationId="{32254599-E4A6-A88C-1C7E-7F1C573B4008}"/>
          </ac:cxnSpMkLst>
        </pc:cxnChg>
        <pc:cxnChg chg="add mod">
          <ac:chgData name="SUGAHARA TADASHI (菅原 直志)" userId="56f6df72-4540-42f1-98a9-bc677ca4aebc" providerId="ADAL" clId="{455322B0-EB46-48B2-AEDB-9A88379CFBE7}" dt="2024-11-08T01:53:01.124" v="2000" actId="1076"/>
          <ac:cxnSpMkLst>
            <pc:docMk/>
            <pc:sldMk cId="560448359" sldId="2115"/>
            <ac:cxnSpMk id="17" creationId="{509E4B44-A734-A4B0-A76E-442704F0336F}"/>
          </ac:cxnSpMkLst>
        </pc:cxnChg>
        <pc:cxnChg chg="add del mod">
          <ac:chgData name="SUGAHARA TADASHI (菅原 直志)" userId="56f6df72-4540-42f1-98a9-bc677ca4aebc" providerId="ADAL" clId="{455322B0-EB46-48B2-AEDB-9A88379CFBE7}" dt="2024-11-08T01:50:07.386" v="1929" actId="478"/>
          <ac:cxnSpMkLst>
            <pc:docMk/>
            <pc:sldMk cId="560448359" sldId="2115"/>
            <ac:cxnSpMk id="21" creationId="{300EF853-1922-AC47-35B4-8C2DC7263B52}"/>
          </ac:cxnSpMkLst>
        </pc:cxnChg>
        <pc:cxnChg chg="add mod">
          <ac:chgData name="SUGAHARA TADASHI (菅原 直志)" userId="56f6df72-4540-42f1-98a9-bc677ca4aebc" providerId="ADAL" clId="{455322B0-EB46-48B2-AEDB-9A88379CFBE7}" dt="2024-11-08T01:53:34.290" v="2004" actId="1076"/>
          <ac:cxnSpMkLst>
            <pc:docMk/>
            <pc:sldMk cId="560448359" sldId="2115"/>
            <ac:cxnSpMk id="25" creationId="{7145CF2B-56D5-74DF-CB52-5CDA99279686}"/>
          </ac:cxnSpMkLst>
        </pc:cxnChg>
        <pc:cxnChg chg="add mod">
          <ac:chgData name="SUGAHARA TADASHI (菅原 直志)" userId="56f6df72-4540-42f1-98a9-bc677ca4aebc" providerId="ADAL" clId="{455322B0-EB46-48B2-AEDB-9A88379CFBE7}" dt="2024-11-08T01:53:34.290" v="2004" actId="1076"/>
          <ac:cxnSpMkLst>
            <pc:docMk/>
            <pc:sldMk cId="560448359" sldId="2115"/>
            <ac:cxnSpMk id="45" creationId="{02D2EBD1-B77F-18B2-C522-6CB26E1D4702}"/>
          </ac:cxnSpMkLst>
        </pc:cxnChg>
        <pc:cxnChg chg="add del mod">
          <ac:chgData name="SUGAHARA TADASHI (菅原 直志)" userId="56f6df72-4540-42f1-98a9-bc677ca4aebc" providerId="ADAL" clId="{455322B0-EB46-48B2-AEDB-9A88379CFBE7}" dt="2024-11-08T01:50:47.812" v="1942" actId="478"/>
          <ac:cxnSpMkLst>
            <pc:docMk/>
            <pc:sldMk cId="560448359" sldId="2115"/>
            <ac:cxnSpMk id="53" creationId="{71AD70E6-083D-970E-D720-52BE95127986}"/>
          </ac:cxnSpMkLst>
        </pc:cxnChg>
        <pc:cxnChg chg="add mod">
          <ac:chgData name="SUGAHARA TADASHI (菅原 直志)" userId="56f6df72-4540-42f1-98a9-bc677ca4aebc" providerId="ADAL" clId="{455322B0-EB46-48B2-AEDB-9A88379CFBE7}" dt="2024-11-08T01:53:29.142" v="2003" actId="1076"/>
          <ac:cxnSpMkLst>
            <pc:docMk/>
            <pc:sldMk cId="560448359" sldId="2115"/>
            <ac:cxnSpMk id="56" creationId="{E72530BE-2948-7C4C-6841-420681A176D0}"/>
          </ac:cxnSpMkLst>
        </pc:cxnChg>
        <pc:cxnChg chg="add mod">
          <ac:chgData name="SUGAHARA TADASHI (菅原 直志)" userId="56f6df72-4540-42f1-98a9-bc677ca4aebc" providerId="ADAL" clId="{455322B0-EB46-48B2-AEDB-9A88379CFBE7}" dt="2024-11-08T01:53:36.570" v="2005" actId="1076"/>
          <ac:cxnSpMkLst>
            <pc:docMk/>
            <pc:sldMk cId="560448359" sldId="2115"/>
            <ac:cxnSpMk id="60" creationId="{449C0AB4-9277-A919-EBD5-23AE3D2A2AAA}"/>
          </ac:cxnSpMkLst>
        </pc:cxnChg>
        <pc:cxnChg chg="add mod">
          <ac:chgData name="SUGAHARA TADASHI (菅原 直志)" userId="56f6df72-4540-42f1-98a9-bc677ca4aebc" providerId="ADAL" clId="{455322B0-EB46-48B2-AEDB-9A88379CFBE7}" dt="2024-11-08T01:53:36.570" v="2005" actId="1076"/>
          <ac:cxnSpMkLst>
            <pc:docMk/>
            <pc:sldMk cId="560448359" sldId="2115"/>
            <ac:cxnSpMk id="68" creationId="{EED1F605-DF19-84C0-D046-A28BDA5D2150}"/>
          </ac:cxnSpMkLst>
        </pc:cxnChg>
        <pc:cxnChg chg="add mod">
          <ac:chgData name="SUGAHARA TADASHI (菅原 直志)" userId="56f6df72-4540-42f1-98a9-bc677ca4aebc" providerId="ADAL" clId="{455322B0-EB46-48B2-AEDB-9A88379CFBE7}" dt="2024-11-08T01:53:01.124" v="2000" actId="1076"/>
          <ac:cxnSpMkLst>
            <pc:docMk/>
            <pc:sldMk cId="560448359" sldId="2115"/>
            <ac:cxnSpMk id="74" creationId="{A34C87A6-2517-73F7-2405-C28E983387DE}"/>
          </ac:cxnSpMkLst>
        </pc:cxnChg>
        <pc:cxnChg chg="add mod">
          <ac:chgData name="SUGAHARA TADASHI (菅原 直志)" userId="56f6df72-4540-42f1-98a9-bc677ca4aebc" providerId="ADAL" clId="{455322B0-EB46-48B2-AEDB-9A88379CFBE7}" dt="2024-11-08T02:01:05.601" v="2386" actId="14100"/>
          <ac:cxnSpMkLst>
            <pc:docMk/>
            <pc:sldMk cId="560448359" sldId="2115"/>
            <ac:cxnSpMk id="77" creationId="{2755890E-C184-71ED-2716-CBDD74407E44}"/>
          </ac:cxnSpMkLst>
        </pc:cxnChg>
        <pc:cxnChg chg="add mod">
          <ac:chgData name="SUGAHARA TADASHI (菅原 直志)" userId="56f6df72-4540-42f1-98a9-bc677ca4aebc" providerId="ADAL" clId="{455322B0-EB46-48B2-AEDB-9A88379CFBE7}" dt="2024-11-08T02:02:54.782" v="2406" actId="14100"/>
          <ac:cxnSpMkLst>
            <pc:docMk/>
            <pc:sldMk cId="560448359" sldId="2115"/>
            <ac:cxnSpMk id="105" creationId="{ADC316AF-5164-7861-4EFE-1C4366DAC1FC}"/>
          </ac:cxnSpMkLst>
        </pc:cxnChg>
        <pc:cxnChg chg="add mod">
          <ac:chgData name="SUGAHARA TADASHI (菅原 直志)" userId="56f6df72-4540-42f1-98a9-bc677ca4aebc" providerId="ADAL" clId="{455322B0-EB46-48B2-AEDB-9A88379CFBE7}" dt="2024-11-08T01:53:01.124" v="2000" actId="1076"/>
          <ac:cxnSpMkLst>
            <pc:docMk/>
            <pc:sldMk cId="560448359" sldId="2115"/>
            <ac:cxnSpMk id="108" creationId="{C4133DDD-6EBA-7F84-541B-80A9A3535DA3}"/>
          </ac:cxnSpMkLst>
        </pc:cxnChg>
        <pc:cxnChg chg="add mod">
          <ac:chgData name="SUGAHARA TADASHI (菅原 直志)" userId="56f6df72-4540-42f1-98a9-bc677ca4aebc" providerId="ADAL" clId="{455322B0-EB46-48B2-AEDB-9A88379CFBE7}" dt="2024-11-08T01:50:13.740" v="1931" actId="1076"/>
          <ac:cxnSpMkLst>
            <pc:docMk/>
            <pc:sldMk cId="560448359" sldId="2115"/>
            <ac:cxnSpMk id="124" creationId="{49B5AE01-00B6-490B-2D26-AC309719043B}"/>
          </ac:cxnSpMkLst>
        </pc:cxnChg>
        <pc:cxnChg chg="add mod">
          <ac:chgData name="SUGAHARA TADASHI (菅原 直志)" userId="56f6df72-4540-42f1-98a9-bc677ca4aebc" providerId="ADAL" clId="{455322B0-EB46-48B2-AEDB-9A88379CFBE7}" dt="2024-11-08T01:50:36.650" v="1938" actId="1076"/>
          <ac:cxnSpMkLst>
            <pc:docMk/>
            <pc:sldMk cId="560448359" sldId="2115"/>
            <ac:cxnSpMk id="130" creationId="{6CBBB02E-64D2-6800-7E31-4D9B91F8C297}"/>
          </ac:cxnSpMkLst>
        </pc:cxnChg>
        <pc:cxnChg chg="add mod">
          <ac:chgData name="SUGAHARA TADASHI (菅原 直志)" userId="56f6df72-4540-42f1-98a9-bc677ca4aebc" providerId="ADAL" clId="{455322B0-EB46-48B2-AEDB-9A88379CFBE7}" dt="2024-11-08T01:53:29.142" v="2003" actId="1076"/>
          <ac:cxnSpMkLst>
            <pc:docMk/>
            <pc:sldMk cId="560448359" sldId="2115"/>
            <ac:cxnSpMk id="147" creationId="{E675B2A5-F50A-5F3C-6F21-85C35FFB6727}"/>
          </ac:cxnSpMkLst>
        </pc:cxnChg>
        <pc:cxnChg chg="add mod">
          <ac:chgData name="SUGAHARA TADASHI (菅原 直志)" userId="56f6df72-4540-42f1-98a9-bc677ca4aebc" providerId="ADAL" clId="{455322B0-EB46-48B2-AEDB-9A88379CFBE7}" dt="2024-11-08T01:53:29.142" v="2003" actId="1076"/>
          <ac:cxnSpMkLst>
            <pc:docMk/>
            <pc:sldMk cId="560448359" sldId="2115"/>
            <ac:cxnSpMk id="152" creationId="{A226980D-1803-9AFB-2676-692F62DD9F88}"/>
          </ac:cxnSpMkLst>
        </pc:cxnChg>
        <pc:cxnChg chg="add mod">
          <ac:chgData name="SUGAHARA TADASHI (菅原 直志)" userId="56f6df72-4540-42f1-98a9-bc677ca4aebc" providerId="ADAL" clId="{455322B0-EB46-48B2-AEDB-9A88379CFBE7}" dt="2024-11-08T01:54:16.389" v="2012" actId="1076"/>
          <ac:cxnSpMkLst>
            <pc:docMk/>
            <pc:sldMk cId="560448359" sldId="2115"/>
            <ac:cxnSpMk id="158" creationId="{7694C95C-F05B-6DFA-541D-2FB4B2EBA603}"/>
          </ac:cxnSpMkLst>
        </pc:cxnChg>
        <pc:cxnChg chg="add mod">
          <ac:chgData name="SUGAHARA TADASHI (菅原 直志)" userId="56f6df72-4540-42f1-98a9-bc677ca4aebc" providerId="ADAL" clId="{455322B0-EB46-48B2-AEDB-9A88379CFBE7}" dt="2024-11-08T01:54:45.690" v="2037" actId="14100"/>
          <ac:cxnSpMkLst>
            <pc:docMk/>
            <pc:sldMk cId="560448359" sldId="2115"/>
            <ac:cxnSpMk id="183" creationId="{E1FCCACD-8817-E912-25D0-3D19D048FAA5}"/>
          </ac:cxnSpMkLst>
        </pc:cxnChg>
        <pc:cxnChg chg="add mod">
          <ac:chgData name="SUGAHARA TADASHI (菅原 直志)" userId="56f6df72-4540-42f1-98a9-bc677ca4aebc" providerId="ADAL" clId="{455322B0-EB46-48B2-AEDB-9A88379CFBE7}" dt="2024-11-08T01:55:46.390" v="2053" actId="14100"/>
          <ac:cxnSpMkLst>
            <pc:docMk/>
            <pc:sldMk cId="560448359" sldId="2115"/>
            <ac:cxnSpMk id="186" creationId="{8949BD99-4DE2-A6E1-E3A5-8F8A290CBC7C}"/>
          </ac:cxnSpMkLst>
        </pc:cxnChg>
        <pc:cxnChg chg="add mod">
          <ac:chgData name="SUGAHARA TADASHI (菅原 直志)" userId="56f6df72-4540-42f1-98a9-bc677ca4aebc" providerId="ADAL" clId="{455322B0-EB46-48B2-AEDB-9A88379CFBE7}" dt="2024-11-08T01:55:42.430" v="2052" actId="14100"/>
          <ac:cxnSpMkLst>
            <pc:docMk/>
            <pc:sldMk cId="560448359" sldId="2115"/>
            <ac:cxnSpMk id="191" creationId="{C4AF53E1-C182-FCAD-490E-70CF312C82F7}"/>
          </ac:cxnSpMkLst>
        </pc:cxnChg>
        <pc:cxnChg chg="add mod">
          <ac:chgData name="SUGAHARA TADASHI (菅原 直志)" userId="56f6df72-4540-42f1-98a9-bc677ca4aebc" providerId="ADAL" clId="{455322B0-EB46-48B2-AEDB-9A88379CFBE7}" dt="2024-11-08T01:56:51.191" v="2152" actId="14100"/>
          <ac:cxnSpMkLst>
            <pc:docMk/>
            <pc:sldMk cId="560448359" sldId="2115"/>
            <ac:cxnSpMk id="200" creationId="{2C204C74-15EC-1762-F570-C5E91CCA63CC}"/>
          </ac:cxnSpMkLst>
        </pc:cxnChg>
        <pc:cxnChg chg="add mod">
          <ac:chgData name="SUGAHARA TADASHI (菅原 直志)" userId="56f6df72-4540-42f1-98a9-bc677ca4aebc" providerId="ADAL" clId="{455322B0-EB46-48B2-AEDB-9A88379CFBE7}" dt="2024-11-08T02:03:04.582" v="2407" actId="14100"/>
          <ac:cxnSpMkLst>
            <pc:docMk/>
            <pc:sldMk cId="560448359" sldId="2115"/>
            <ac:cxnSpMk id="211" creationId="{8693F4F3-B260-2E57-BAC3-8325B4724F8A}"/>
          </ac:cxnSpMkLst>
        </pc:cxnChg>
        <pc:cxnChg chg="add mod">
          <ac:chgData name="SUGAHARA TADASHI (菅原 直志)" userId="56f6df72-4540-42f1-98a9-bc677ca4aebc" providerId="ADAL" clId="{455322B0-EB46-48B2-AEDB-9A88379CFBE7}" dt="2024-11-08T02:02:27.532" v="2399" actId="14100"/>
          <ac:cxnSpMkLst>
            <pc:docMk/>
            <pc:sldMk cId="560448359" sldId="2115"/>
            <ac:cxnSpMk id="218" creationId="{F24F9211-0A67-7268-0A7C-EFAEF6BDFA4E}"/>
          </ac:cxnSpMkLst>
        </pc:cxnChg>
      </pc:sldChg>
      <pc:sldChg chg="addSp modSp new mod">
        <pc:chgData name="SUGAHARA TADASHI (菅原 直志)" userId="56f6df72-4540-42f1-98a9-bc677ca4aebc" providerId="ADAL" clId="{455322B0-EB46-48B2-AEDB-9A88379CFBE7}" dt="2024-11-08T02:20:47.687" v="3270" actId="20577"/>
        <pc:sldMkLst>
          <pc:docMk/>
          <pc:sldMk cId="2160473989" sldId="2116"/>
        </pc:sldMkLst>
        <pc:spChg chg="mod">
          <ac:chgData name="SUGAHARA TADASHI (菅原 直志)" userId="56f6df72-4540-42f1-98a9-bc677ca4aebc" providerId="ADAL" clId="{455322B0-EB46-48B2-AEDB-9A88379CFBE7}" dt="2024-11-08T01:59:55.986" v="2384" actId="20577"/>
          <ac:spMkLst>
            <pc:docMk/>
            <pc:sldMk cId="2160473989" sldId="2116"/>
            <ac:spMk id="2" creationId="{87F2F526-E39A-7599-20F4-972CD53B8800}"/>
          </ac:spMkLst>
        </pc:spChg>
        <pc:spChg chg="add mod">
          <ac:chgData name="SUGAHARA TADASHI (菅原 直志)" userId="56f6df72-4540-42f1-98a9-bc677ca4aebc" providerId="ADAL" clId="{455322B0-EB46-48B2-AEDB-9A88379CFBE7}" dt="2024-11-08T02:16:40.338" v="2804" actId="20577"/>
          <ac:spMkLst>
            <pc:docMk/>
            <pc:sldMk cId="2160473989" sldId="2116"/>
            <ac:spMk id="4" creationId="{922C7FDE-BAE2-3446-21DE-D75FB6EB7419}"/>
          </ac:spMkLst>
        </pc:spChg>
        <pc:graphicFrameChg chg="add mod modGraphic">
          <ac:chgData name="SUGAHARA TADASHI (菅原 直志)" userId="56f6df72-4540-42f1-98a9-bc677ca4aebc" providerId="ADAL" clId="{455322B0-EB46-48B2-AEDB-9A88379CFBE7}" dt="2024-11-08T02:20:47.687" v="3270" actId="20577"/>
          <ac:graphicFrameMkLst>
            <pc:docMk/>
            <pc:sldMk cId="2160473989" sldId="2116"/>
            <ac:graphicFrameMk id="3" creationId="{4F01ABE7-3AE7-86C4-A365-0FBC4B3AAB7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400F9B7-DD37-67C8-A628-E329C42D01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672FFE-1F68-E64A-4ECE-5886E181C7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32467-9170-441F-BB55-093ABFD98E01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26063F-C743-B28B-EF2C-5CE34C1075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9FE08E-9845-5E1B-0E15-1580DBBA00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8F9AF-F949-4551-A9BA-AA9B5D205D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788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984E8-7D0F-3640-84D6-EDA237ADE724}" type="datetimeFigureOut">
              <a:t>2024/11/8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B8187-5925-4F47-A866-361BEE1A2BD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84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9D4C6DD-6FF2-6447-AAC2-1CC212D9575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6" name="タイトル 3">
            <a:extLst>
              <a:ext uri="{FF2B5EF4-FFF2-40B4-BE49-F238E27FC236}">
                <a16:creationId xmlns:a16="http://schemas.microsoft.com/office/drawing/2014/main" id="{58DC9D3F-D38F-C54B-A302-03EF739EE8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9895" y="1996226"/>
            <a:ext cx="8092867" cy="1168517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sz="4000"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A1DBE0-6A7A-B7E0-9271-9F140E9E070C}"/>
              </a:ext>
            </a:extLst>
          </p:cNvPr>
          <p:cNvSpPr txBox="1"/>
          <p:nvPr userDrawn="1"/>
        </p:nvSpPr>
        <p:spPr>
          <a:xfrm>
            <a:off x="0" y="6575681"/>
            <a:ext cx="76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Panasonic corp. Heating &amp; Ventilation AC Company Global Platform Dev. Center</a:t>
            </a:r>
            <a:endParaRPr kumimoji="1" lang="ja-JP" altLang="en-US" sz="12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7D9D856-1A2A-ABE2-BFFF-682DAB01490D}"/>
              </a:ext>
            </a:extLst>
          </p:cNvPr>
          <p:cNvCxnSpPr/>
          <p:nvPr userDrawn="1"/>
        </p:nvCxnSpPr>
        <p:spPr>
          <a:xfrm>
            <a:off x="111963" y="6522799"/>
            <a:ext cx="1201209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AF4EA5-C81C-4A1F-B0CD-5D1A0EF56452}"/>
              </a:ext>
            </a:extLst>
          </p:cNvPr>
          <p:cNvSpPr txBox="1"/>
          <p:nvPr userDrawn="1"/>
        </p:nvSpPr>
        <p:spPr>
          <a:xfrm>
            <a:off x="10833644" y="6539891"/>
            <a:ext cx="129041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Confidential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9C326F3-F2DE-86FE-B204-E2E31ED97593}"/>
              </a:ext>
            </a:extLst>
          </p:cNvPr>
          <p:cNvCxnSpPr>
            <a:cxnSpLocks/>
          </p:cNvCxnSpPr>
          <p:nvPr userDrawn="1"/>
        </p:nvCxnSpPr>
        <p:spPr>
          <a:xfrm>
            <a:off x="242352" y="3217624"/>
            <a:ext cx="1170729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76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8CECE89-4BA3-7648-A300-48A5C787B807}"/>
              </a:ext>
            </a:extLst>
          </p:cNvPr>
          <p:cNvSpPr/>
          <p:nvPr userDrawn="1"/>
        </p:nvSpPr>
        <p:spPr>
          <a:xfrm>
            <a:off x="6197456" y="763242"/>
            <a:ext cx="5814640" cy="57518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プレースホルダー 3">
            <a:extLst>
              <a:ext uri="{FF2B5EF4-FFF2-40B4-BE49-F238E27FC236}">
                <a16:creationId xmlns:a16="http://schemas.microsoft.com/office/drawing/2014/main" id="{B54C47CA-E130-9748-958D-4F4250382F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9882" y="763242"/>
            <a:ext cx="5822214" cy="362636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53DD56-2DB5-4044-9E0B-5A5F56D4DCE2}"/>
              </a:ext>
            </a:extLst>
          </p:cNvPr>
          <p:cNvSpPr/>
          <p:nvPr userDrawn="1"/>
        </p:nvSpPr>
        <p:spPr>
          <a:xfrm>
            <a:off x="187326" y="763242"/>
            <a:ext cx="5660390" cy="57518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プレースホルダー 3">
            <a:extLst>
              <a:ext uri="{FF2B5EF4-FFF2-40B4-BE49-F238E27FC236}">
                <a16:creationId xmlns:a16="http://schemas.microsoft.com/office/drawing/2014/main" id="{3C1D64C6-491A-7047-BF29-CD01E328F2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905" y="763242"/>
            <a:ext cx="5665998" cy="362636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836C07-02B9-4B40-BB38-3BDD2D2E2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1" name="タイトル 3">
            <a:extLst>
              <a:ext uri="{FF2B5EF4-FFF2-40B4-BE49-F238E27FC236}">
                <a16:creationId xmlns:a16="http://schemas.microsoft.com/office/drawing/2014/main" id="{73207B4A-113F-954B-9688-19522A8B0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12" name="二等辺三角形 142">
            <a:extLst>
              <a:ext uri="{FF2B5EF4-FFF2-40B4-BE49-F238E27FC236}">
                <a16:creationId xmlns:a16="http://schemas.microsoft.com/office/drawing/2014/main" id="{5AD209A9-CF4B-40F2-B4D2-4062EC2C2524}"/>
              </a:ext>
            </a:extLst>
          </p:cNvPr>
          <p:cNvSpPr/>
          <p:nvPr userDrawn="1"/>
        </p:nvSpPr>
        <p:spPr>
          <a:xfrm rot="5400000">
            <a:off x="5481294" y="3510705"/>
            <a:ext cx="1209672" cy="460133"/>
          </a:xfrm>
          <a:prstGeom prst="triangle">
            <a:avLst/>
          </a:prstGeom>
          <a:solidFill>
            <a:srgbClr val="47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28750AA-FBC9-35EE-8DB7-75E4E6C45866}"/>
              </a:ext>
            </a:extLst>
          </p:cNvPr>
          <p:cNvSpPr txBox="1"/>
          <p:nvPr userDrawn="1"/>
        </p:nvSpPr>
        <p:spPr>
          <a:xfrm>
            <a:off x="0" y="6575681"/>
            <a:ext cx="76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Panasonic corp. Heating &amp; Ventilation AC Company Global Platform Dev. Center</a:t>
            </a:r>
            <a:endParaRPr kumimoji="1" lang="ja-JP" altLang="en-US" sz="12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124EB1E-4291-A7A4-1133-C58E56AE5566}"/>
              </a:ext>
            </a:extLst>
          </p:cNvPr>
          <p:cNvCxnSpPr/>
          <p:nvPr userDrawn="1"/>
        </p:nvCxnSpPr>
        <p:spPr>
          <a:xfrm>
            <a:off x="111963" y="6522799"/>
            <a:ext cx="1201209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D86F06-1238-B415-8966-EF5DEB171D67}"/>
              </a:ext>
            </a:extLst>
          </p:cNvPr>
          <p:cNvSpPr txBox="1"/>
          <p:nvPr userDrawn="1"/>
        </p:nvSpPr>
        <p:spPr>
          <a:xfrm>
            <a:off x="10833644" y="6539891"/>
            <a:ext cx="129041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Confidential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82246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四角形: 角を丸くする 18">
            <a:extLst>
              <a:ext uri="{FF2B5EF4-FFF2-40B4-BE49-F238E27FC236}">
                <a16:creationId xmlns:a16="http://schemas.microsoft.com/office/drawing/2014/main" id="{8B0B97CA-1145-8D40-81B7-0B4E628EC656}"/>
              </a:ext>
            </a:extLst>
          </p:cNvPr>
          <p:cNvSpPr/>
          <p:nvPr userDrawn="1"/>
        </p:nvSpPr>
        <p:spPr>
          <a:xfrm>
            <a:off x="177800" y="2153574"/>
            <a:ext cx="2711704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6" name="四角形: 角を丸くする 18">
            <a:extLst>
              <a:ext uri="{FF2B5EF4-FFF2-40B4-BE49-F238E27FC236}">
                <a16:creationId xmlns:a16="http://schemas.microsoft.com/office/drawing/2014/main" id="{CAF5A48C-F8C7-5942-B637-4C77A4799743}"/>
              </a:ext>
            </a:extLst>
          </p:cNvPr>
          <p:cNvSpPr/>
          <p:nvPr userDrawn="1"/>
        </p:nvSpPr>
        <p:spPr>
          <a:xfrm>
            <a:off x="3096893" y="2153574"/>
            <a:ext cx="8915203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81C3B70F-0673-964D-BD8F-619B9D9180AF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42B71C6D-247A-D04F-AF6B-260190DA65B1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3">
            <a:extLst>
              <a:ext uri="{FF2B5EF4-FFF2-40B4-BE49-F238E27FC236}">
                <a16:creationId xmlns:a16="http://schemas.microsoft.com/office/drawing/2014/main" id="{3C47B93E-300A-EE45-A24B-0E888BCAA4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800" y="2155846"/>
            <a:ext cx="2710788" cy="83353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2" name="テキスト プレースホルダー 3">
            <a:extLst>
              <a:ext uri="{FF2B5EF4-FFF2-40B4-BE49-F238E27FC236}">
                <a16:creationId xmlns:a16="http://schemas.microsoft.com/office/drawing/2014/main" id="{94CFAE67-1CFD-7946-A790-8830BDA1BE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95059" y="2155846"/>
            <a:ext cx="8917037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7FB22C6-5108-3F4B-B64E-82F002A4D1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7" name="タイトル 3">
            <a:extLst>
              <a:ext uri="{FF2B5EF4-FFF2-40B4-BE49-F238E27FC236}">
                <a16:creationId xmlns:a16="http://schemas.microsoft.com/office/drawing/2014/main" id="{767886B8-F784-4A2A-989C-729C8F6C21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C367CD26-3C72-4B3A-9A79-466DEFB48C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9" name="テキスト プレースホルダー 17">
            <a:extLst>
              <a:ext uri="{FF2B5EF4-FFF2-40B4-BE49-F238E27FC236}">
                <a16:creationId xmlns:a16="http://schemas.microsoft.com/office/drawing/2014/main" id="{8FBF8B40-9D48-4D81-A1D7-B04FA19432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48288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四角形: 角を丸くする 18">
            <a:extLst>
              <a:ext uri="{FF2B5EF4-FFF2-40B4-BE49-F238E27FC236}">
                <a16:creationId xmlns:a16="http://schemas.microsoft.com/office/drawing/2014/main" id="{E539F62D-C7B7-AB47-B4E7-745A6D155BAF}"/>
              </a:ext>
            </a:extLst>
          </p:cNvPr>
          <p:cNvSpPr/>
          <p:nvPr userDrawn="1"/>
        </p:nvSpPr>
        <p:spPr>
          <a:xfrm>
            <a:off x="4696659" y="5156587"/>
            <a:ext cx="7315437" cy="155432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7" name="四角形: 角を丸くする 18">
            <a:extLst>
              <a:ext uri="{FF2B5EF4-FFF2-40B4-BE49-F238E27FC236}">
                <a16:creationId xmlns:a16="http://schemas.microsoft.com/office/drawing/2014/main" id="{53516D42-90E3-C145-84CC-7794EEB3597C}"/>
              </a:ext>
            </a:extLst>
          </p:cNvPr>
          <p:cNvSpPr/>
          <p:nvPr userDrawn="1"/>
        </p:nvSpPr>
        <p:spPr>
          <a:xfrm>
            <a:off x="4696659" y="2153575"/>
            <a:ext cx="7315437" cy="27721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8" name="四角形: 角を丸くする 18">
            <a:extLst>
              <a:ext uri="{FF2B5EF4-FFF2-40B4-BE49-F238E27FC236}">
                <a16:creationId xmlns:a16="http://schemas.microsoft.com/office/drawing/2014/main" id="{70DAC4D0-ABB3-AE42-91C4-1666B8E7F03E}"/>
              </a:ext>
            </a:extLst>
          </p:cNvPr>
          <p:cNvSpPr/>
          <p:nvPr userDrawn="1"/>
        </p:nvSpPr>
        <p:spPr>
          <a:xfrm>
            <a:off x="177800" y="2153574"/>
            <a:ext cx="4298789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028B4220-0C37-CF42-828F-88E182323E0B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89EB479E-29D7-654D-8904-291DC35E0993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3">
            <a:extLst>
              <a:ext uri="{FF2B5EF4-FFF2-40B4-BE49-F238E27FC236}">
                <a16:creationId xmlns:a16="http://schemas.microsoft.com/office/drawing/2014/main" id="{3B4EF7BC-A027-AB4E-BC9A-D57574605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2150905"/>
            <a:ext cx="429878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06DCF92A-2EC3-7B40-A34E-1FAB7B2EA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6659" y="2150905"/>
            <a:ext cx="7315436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EAF86452-2286-9042-8459-0740566CF51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6659" y="5156587"/>
            <a:ext cx="7315436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0A3AA705-F402-6544-88A1-0E0E57A00E6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22" name="タイトル 3">
            <a:extLst>
              <a:ext uri="{FF2B5EF4-FFF2-40B4-BE49-F238E27FC236}">
                <a16:creationId xmlns:a16="http://schemas.microsoft.com/office/drawing/2014/main" id="{C36680B3-46B3-4006-A4F7-C32B71379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3" name="テキスト プレースホルダー 17">
            <a:extLst>
              <a:ext uri="{FF2B5EF4-FFF2-40B4-BE49-F238E27FC236}">
                <a16:creationId xmlns:a16="http://schemas.microsoft.com/office/drawing/2014/main" id="{AC769DAF-BE40-409B-9925-04847CBB3B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4" name="テキスト プレースホルダー 17">
            <a:extLst>
              <a:ext uri="{FF2B5EF4-FFF2-40B4-BE49-F238E27FC236}">
                <a16:creationId xmlns:a16="http://schemas.microsoft.com/office/drawing/2014/main" id="{F48AE2F0-2341-4936-9513-5FE3E14359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31133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39B6-2FCB-4031-A70B-37F0FD982AA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930411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図 94">
            <a:extLst>
              <a:ext uri="{FF2B5EF4-FFF2-40B4-BE49-F238E27FC236}">
                <a16:creationId xmlns:a16="http://schemas.microsoft.com/office/drawing/2014/main" id="{BF3506D8-5B3D-E542-9D2F-16B7446F64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695" b="1130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A8D6DC6-2435-884E-97A6-958DB43AFF11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Rectangle 2">
            <a:extLst>
              <a:ext uri="{FF2B5EF4-FFF2-40B4-BE49-F238E27FC236}">
                <a16:creationId xmlns:a16="http://schemas.microsoft.com/office/drawing/2014/main" id="{A914F21B-1D0E-6D4D-80B0-147919C6EF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chemeClr val="bg1"/>
                </a:solidFill>
              </a:rPr>
              <a:pPr lvl="0"/>
              <a:t>‹#›</a:t>
            </a:fld>
            <a:endParaRPr lang="en-US" altLang="ja-JP" sz="2000" dirty="0">
              <a:solidFill>
                <a:schemeClr val="bg1"/>
              </a:solidFill>
            </a:endParaRPr>
          </a:p>
        </p:txBody>
      </p:sp>
      <p:sp>
        <p:nvSpPr>
          <p:cNvPr id="6" name="タイトル 3">
            <a:extLst>
              <a:ext uri="{FF2B5EF4-FFF2-40B4-BE49-F238E27FC236}">
                <a16:creationId xmlns:a16="http://schemas.microsoft.com/office/drawing/2014/main" id="{B977AB1D-8B10-4FC9-BFD0-12BB08A250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405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18">
            <a:extLst>
              <a:ext uri="{FF2B5EF4-FFF2-40B4-BE49-F238E27FC236}">
                <a16:creationId xmlns:a16="http://schemas.microsoft.com/office/drawing/2014/main" id="{119E3306-6D5B-A649-86CC-1E600E1F0D76}"/>
              </a:ext>
            </a:extLst>
          </p:cNvPr>
          <p:cNvSpPr/>
          <p:nvPr userDrawn="1"/>
        </p:nvSpPr>
        <p:spPr>
          <a:xfrm>
            <a:off x="177800" y="763243"/>
            <a:ext cx="5814640" cy="479935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D581201-28AD-6442-856F-E7DE10CCC039}"/>
              </a:ext>
            </a:extLst>
          </p:cNvPr>
          <p:cNvSpPr/>
          <p:nvPr userDrawn="1"/>
        </p:nvSpPr>
        <p:spPr>
          <a:xfrm>
            <a:off x="6201020" y="763241"/>
            <a:ext cx="5811076" cy="47993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361E4B0-6E1E-A941-8A7B-74498CBA623E}"/>
              </a:ext>
            </a:extLst>
          </p:cNvPr>
          <p:cNvSpPr/>
          <p:nvPr userDrawn="1"/>
        </p:nvSpPr>
        <p:spPr>
          <a:xfrm>
            <a:off x="174170" y="5596798"/>
            <a:ext cx="11837926" cy="8516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422A3ECC-15BA-6841-8FFE-9C9766A369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01018" y="763242"/>
            <a:ext cx="5811078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2" name="テキスト プレースホルダー 3">
            <a:extLst>
              <a:ext uri="{FF2B5EF4-FFF2-40B4-BE49-F238E27FC236}">
                <a16:creationId xmlns:a16="http://schemas.microsoft.com/office/drawing/2014/main" id="{453FC160-F21E-854E-8E1A-E4FCAC0A1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800" y="763242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C3F01CD-AFA7-FF4F-A545-04540C895DC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3" name="タイトル 3">
            <a:extLst>
              <a:ext uri="{FF2B5EF4-FFF2-40B4-BE49-F238E27FC236}">
                <a16:creationId xmlns:a16="http://schemas.microsoft.com/office/drawing/2014/main" id="{864C5834-25B7-3F48-A5FC-5084017BB0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8EE7C71-14C7-A9B5-F8DC-C432BA0DDA7B}"/>
              </a:ext>
            </a:extLst>
          </p:cNvPr>
          <p:cNvSpPr txBox="1"/>
          <p:nvPr userDrawn="1"/>
        </p:nvSpPr>
        <p:spPr>
          <a:xfrm>
            <a:off x="0" y="6575681"/>
            <a:ext cx="76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Panasonic corp. Heating &amp; Ventilation AC Company Global Platform Dev. Center</a:t>
            </a:r>
            <a:endParaRPr kumimoji="1" lang="ja-JP" altLang="en-US" sz="12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CC9A37E-C257-6C8A-CDF5-F4D22FA16E16}"/>
              </a:ext>
            </a:extLst>
          </p:cNvPr>
          <p:cNvCxnSpPr/>
          <p:nvPr userDrawn="1"/>
        </p:nvCxnSpPr>
        <p:spPr>
          <a:xfrm>
            <a:off x="111963" y="6522799"/>
            <a:ext cx="1201209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D03F3D-29C5-BEEE-259A-6F664175507E}"/>
              </a:ext>
            </a:extLst>
          </p:cNvPr>
          <p:cNvSpPr txBox="1"/>
          <p:nvPr userDrawn="1"/>
        </p:nvSpPr>
        <p:spPr>
          <a:xfrm>
            <a:off x="10833644" y="6539891"/>
            <a:ext cx="129041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Confidential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540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8">
            <a:extLst>
              <a:ext uri="{FF2B5EF4-FFF2-40B4-BE49-F238E27FC236}">
                <a16:creationId xmlns:a16="http://schemas.microsoft.com/office/drawing/2014/main" id="{FA568E01-F6E0-F34C-BD95-DC163CAB8ADD}"/>
              </a:ext>
            </a:extLst>
          </p:cNvPr>
          <p:cNvSpPr/>
          <p:nvPr userDrawn="1"/>
        </p:nvSpPr>
        <p:spPr>
          <a:xfrm>
            <a:off x="196766" y="763243"/>
            <a:ext cx="3819441" cy="556135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1" name="テキスト プレースホルダー 3">
            <a:extLst>
              <a:ext uri="{FF2B5EF4-FFF2-40B4-BE49-F238E27FC236}">
                <a16:creationId xmlns:a16="http://schemas.microsoft.com/office/drawing/2014/main" id="{BEAE76DE-1D80-C84D-959D-200A41F3C0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9656" y="763242"/>
            <a:ext cx="3813660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2" name="四角形: 角を丸くする 18">
            <a:extLst>
              <a:ext uri="{FF2B5EF4-FFF2-40B4-BE49-F238E27FC236}">
                <a16:creationId xmlns:a16="http://schemas.microsoft.com/office/drawing/2014/main" id="{9701C7EC-CF90-B94B-957A-A150FC37D0C4}"/>
              </a:ext>
            </a:extLst>
          </p:cNvPr>
          <p:cNvSpPr/>
          <p:nvPr userDrawn="1"/>
        </p:nvSpPr>
        <p:spPr>
          <a:xfrm>
            <a:off x="8192654" y="763242"/>
            <a:ext cx="3819441" cy="556135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3" name="テキスト プレースホルダー 3">
            <a:extLst>
              <a:ext uri="{FF2B5EF4-FFF2-40B4-BE49-F238E27FC236}">
                <a16:creationId xmlns:a16="http://schemas.microsoft.com/office/drawing/2014/main" id="{AC88200F-3D85-E747-BBE4-645626456A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2654" y="763242"/>
            <a:ext cx="3827895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4" name="四角形: 角を丸くする 18">
            <a:extLst>
              <a:ext uri="{FF2B5EF4-FFF2-40B4-BE49-F238E27FC236}">
                <a16:creationId xmlns:a16="http://schemas.microsoft.com/office/drawing/2014/main" id="{BED530E6-7D62-BB41-BAC0-5A8C3DE2351D}"/>
              </a:ext>
            </a:extLst>
          </p:cNvPr>
          <p:cNvSpPr/>
          <p:nvPr userDrawn="1"/>
        </p:nvSpPr>
        <p:spPr>
          <a:xfrm>
            <a:off x="4194710" y="763243"/>
            <a:ext cx="3819441" cy="556135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5" name="テキスト プレースホルダー 3">
            <a:extLst>
              <a:ext uri="{FF2B5EF4-FFF2-40B4-BE49-F238E27FC236}">
                <a16:creationId xmlns:a16="http://schemas.microsoft.com/office/drawing/2014/main" id="{5808E9EA-42E0-D34C-AA3D-B3CD701D9E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00491" y="763242"/>
            <a:ext cx="3813660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9C28114-77F5-BD4E-AFA6-DD8C58C41E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2" name="タイトル 3">
            <a:extLst>
              <a:ext uri="{FF2B5EF4-FFF2-40B4-BE49-F238E27FC236}">
                <a16:creationId xmlns:a16="http://schemas.microsoft.com/office/drawing/2014/main" id="{32104609-4195-BB44-8C4D-635FCD40B1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E721DB-1CF5-48C4-0721-08D7AF97A921}"/>
              </a:ext>
            </a:extLst>
          </p:cNvPr>
          <p:cNvSpPr txBox="1"/>
          <p:nvPr userDrawn="1"/>
        </p:nvSpPr>
        <p:spPr>
          <a:xfrm>
            <a:off x="0" y="6575681"/>
            <a:ext cx="76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Panasonic corp. Heating &amp; Ventilation AC Company Global Platform Dev. Center</a:t>
            </a:r>
            <a:endParaRPr kumimoji="1" lang="ja-JP" altLang="en-US" sz="12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866CDA6-67CB-A455-BF30-ABFC65F647B4}"/>
              </a:ext>
            </a:extLst>
          </p:cNvPr>
          <p:cNvCxnSpPr/>
          <p:nvPr userDrawn="1"/>
        </p:nvCxnSpPr>
        <p:spPr>
          <a:xfrm>
            <a:off x="111963" y="6522799"/>
            <a:ext cx="1201209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BFD60EB-630F-C58D-4EFC-AE3D59FBD0AE}"/>
              </a:ext>
            </a:extLst>
          </p:cNvPr>
          <p:cNvSpPr txBox="1"/>
          <p:nvPr userDrawn="1"/>
        </p:nvSpPr>
        <p:spPr>
          <a:xfrm>
            <a:off x="10833644" y="6539891"/>
            <a:ext cx="129041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Confidential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899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8">
            <a:extLst>
              <a:ext uri="{FF2B5EF4-FFF2-40B4-BE49-F238E27FC236}">
                <a16:creationId xmlns:a16="http://schemas.microsoft.com/office/drawing/2014/main" id="{FA568E01-F6E0-F34C-BD95-DC163CAB8ADD}"/>
              </a:ext>
            </a:extLst>
          </p:cNvPr>
          <p:cNvSpPr/>
          <p:nvPr userDrawn="1"/>
        </p:nvSpPr>
        <p:spPr>
          <a:xfrm>
            <a:off x="196766" y="763243"/>
            <a:ext cx="2855844" cy="563755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2" name="四角形: 角を丸くする 18">
            <a:extLst>
              <a:ext uri="{FF2B5EF4-FFF2-40B4-BE49-F238E27FC236}">
                <a16:creationId xmlns:a16="http://schemas.microsoft.com/office/drawing/2014/main" id="{9701C7EC-CF90-B94B-957A-A150FC37D0C4}"/>
              </a:ext>
            </a:extLst>
          </p:cNvPr>
          <p:cNvSpPr/>
          <p:nvPr userDrawn="1"/>
        </p:nvSpPr>
        <p:spPr>
          <a:xfrm>
            <a:off x="6175392" y="763242"/>
            <a:ext cx="2855844" cy="563755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4" name="四角形: 角を丸くする 18">
            <a:extLst>
              <a:ext uri="{FF2B5EF4-FFF2-40B4-BE49-F238E27FC236}">
                <a16:creationId xmlns:a16="http://schemas.microsoft.com/office/drawing/2014/main" id="{BED530E6-7D62-BB41-BAC0-5A8C3DE2351D}"/>
              </a:ext>
            </a:extLst>
          </p:cNvPr>
          <p:cNvSpPr/>
          <p:nvPr userDrawn="1"/>
        </p:nvSpPr>
        <p:spPr>
          <a:xfrm>
            <a:off x="3186079" y="763243"/>
            <a:ext cx="2855844" cy="563755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" name="四角形: 角を丸くする 18">
            <a:extLst>
              <a:ext uri="{FF2B5EF4-FFF2-40B4-BE49-F238E27FC236}">
                <a16:creationId xmlns:a16="http://schemas.microsoft.com/office/drawing/2014/main" id="{2DD46893-246E-DB4F-8837-1A57315879F5}"/>
              </a:ext>
            </a:extLst>
          </p:cNvPr>
          <p:cNvSpPr/>
          <p:nvPr userDrawn="1"/>
        </p:nvSpPr>
        <p:spPr>
          <a:xfrm>
            <a:off x="9164705" y="763242"/>
            <a:ext cx="2855844" cy="563755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3">
            <a:extLst>
              <a:ext uri="{FF2B5EF4-FFF2-40B4-BE49-F238E27FC236}">
                <a16:creationId xmlns:a16="http://schemas.microsoft.com/office/drawing/2014/main" id="{BEAE76DE-1D80-C84D-959D-200A41F3C007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99656" y="763242"/>
            <a:ext cx="2852954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37F5F031-2303-C942-83D4-E034E6F54067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3188969" y="763242"/>
            <a:ext cx="2852954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361F9068-DAA6-C74B-897C-620F97DF7A41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6175392" y="763242"/>
            <a:ext cx="2852954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0E827A66-2CAD-5E48-A677-BAF54AB53DCA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59142" y="763242"/>
            <a:ext cx="2852954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A01EF8A-CAE7-9747-9EFC-2F03F47EE6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8" name="タイトル 3">
            <a:extLst>
              <a:ext uri="{FF2B5EF4-FFF2-40B4-BE49-F238E27FC236}">
                <a16:creationId xmlns:a16="http://schemas.microsoft.com/office/drawing/2014/main" id="{28B31957-0B34-DB4D-8193-37A9BAE35A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17A5C96-333F-6BF7-2478-FA972EC41BB7}"/>
              </a:ext>
            </a:extLst>
          </p:cNvPr>
          <p:cNvSpPr txBox="1"/>
          <p:nvPr userDrawn="1"/>
        </p:nvSpPr>
        <p:spPr>
          <a:xfrm>
            <a:off x="0" y="6575681"/>
            <a:ext cx="76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Panasonic corp. Heating &amp; Ventilation AC Company Global Platform Dev. Center</a:t>
            </a:r>
            <a:endParaRPr kumimoji="1" lang="ja-JP" altLang="en-US" sz="12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20F790C4-7ADC-3250-5D99-91476DBE7BD3}"/>
              </a:ext>
            </a:extLst>
          </p:cNvPr>
          <p:cNvCxnSpPr/>
          <p:nvPr userDrawn="1"/>
        </p:nvCxnSpPr>
        <p:spPr>
          <a:xfrm>
            <a:off x="111963" y="6522799"/>
            <a:ext cx="1201209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8713DC-3666-83CF-F65D-EF6AEC310AD8}"/>
              </a:ext>
            </a:extLst>
          </p:cNvPr>
          <p:cNvSpPr txBox="1"/>
          <p:nvPr userDrawn="1"/>
        </p:nvSpPr>
        <p:spPr>
          <a:xfrm>
            <a:off x="10833644" y="6539891"/>
            <a:ext cx="129041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Confidential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49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37">
            <a:extLst>
              <a:ext uri="{FF2B5EF4-FFF2-40B4-BE49-F238E27FC236}">
                <a16:creationId xmlns:a16="http://schemas.microsoft.com/office/drawing/2014/main" id="{66B6DC2F-4970-C745-BAF3-0613B9DF540B}"/>
              </a:ext>
            </a:extLst>
          </p:cNvPr>
          <p:cNvSpPr/>
          <p:nvPr userDrawn="1"/>
        </p:nvSpPr>
        <p:spPr>
          <a:xfrm>
            <a:off x="6197456" y="763242"/>
            <a:ext cx="5816744" cy="28240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9" name="テキスト プレースホルダー 3">
            <a:extLst>
              <a:ext uri="{FF2B5EF4-FFF2-40B4-BE49-F238E27FC236}">
                <a16:creationId xmlns:a16="http://schemas.microsoft.com/office/drawing/2014/main" id="{E0E016D6-EA35-2E4A-9672-21B04B87E4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99302" y="763242"/>
            <a:ext cx="5818527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37">
            <a:extLst>
              <a:ext uri="{FF2B5EF4-FFF2-40B4-BE49-F238E27FC236}">
                <a16:creationId xmlns:a16="http://schemas.microsoft.com/office/drawing/2014/main" id="{47F9B153-3526-FA4B-A8C7-37B829EF53DD}"/>
              </a:ext>
            </a:extLst>
          </p:cNvPr>
          <p:cNvSpPr/>
          <p:nvPr userDrawn="1"/>
        </p:nvSpPr>
        <p:spPr>
          <a:xfrm>
            <a:off x="6206560" y="3662228"/>
            <a:ext cx="5816744" cy="28240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AD225199-ED4A-C94D-ADDE-71DDC7ED45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3818" y="3662228"/>
            <a:ext cx="5818527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</a:t>
            </a:r>
            <a:endParaRPr kumimoji="1" lang="en" altLang="ja-JP" dirty="0"/>
          </a:p>
        </p:txBody>
      </p:sp>
      <p:sp>
        <p:nvSpPr>
          <p:cNvPr id="17" name="四角形: 角を丸くする 37">
            <a:extLst>
              <a:ext uri="{FF2B5EF4-FFF2-40B4-BE49-F238E27FC236}">
                <a16:creationId xmlns:a16="http://schemas.microsoft.com/office/drawing/2014/main" id="{9713D545-4DAD-1D4C-8B47-E5B57B3B98F4}"/>
              </a:ext>
            </a:extLst>
          </p:cNvPr>
          <p:cNvSpPr/>
          <p:nvPr userDrawn="1"/>
        </p:nvSpPr>
        <p:spPr>
          <a:xfrm>
            <a:off x="177800" y="763242"/>
            <a:ext cx="5816744" cy="28240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8" name="テキスト プレースホルダー 3">
            <a:extLst>
              <a:ext uri="{FF2B5EF4-FFF2-40B4-BE49-F238E27FC236}">
                <a16:creationId xmlns:a16="http://schemas.microsoft.com/office/drawing/2014/main" id="{481F0C54-4D93-DD49-8B46-83BE744FE0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646" y="763242"/>
            <a:ext cx="5818527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9" name="四角形: 角を丸くする 37">
            <a:extLst>
              <a:ext uri="{FF2B5EF4-FFF2-40B4-BE49-F238E27FC236}">
                <a16:creationId xmlns:a16="http://schemas.microsoft.com/office/drawing/2014/main" id="{CA483746-8563-4D45-952F-E896143AFE2F}"/>
              </a:ext>
            </a:extLst>
          </p:cNvPr>
          <p:cNvSpPr/>
          <p:nvPr userDrawn="1"/>
        </p:nvSpPr>
        <p:spPr>
          <a:xfrm>
            <a:off x="174171" y="3662228"/>
            <a:ext cx="5816744" cy="28240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0" name="テキスト プレースホルダー 3">
            <a:extLst>
              <a:ext uri="{FF2B5EF4-FFF2-40B4-BE49-F238E27FC236}">
                <a16:creationId xmlns:a16="http://schemas.microsoft.com/office/drawing/2014/main" id="{DC3DAEA3-AB70-2F43-B8A6-62DEBEC0EE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646" y="3662228"/>
            <a:ext cx="5818527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7C7E41F-2029-844F-BC80-26FC34895F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21" name="タイトル 3">
            <a:extLst>
              <a:ext uri="{FF2B5EF4-FFF2-40B4-BE49-F238E27FC236}">
                <a16:creationId xmlns:a16="http://schemas.microsoft.com/office/drawing/2014/main" id="{F2F32F8B-F1BA-D745-B57D-7FC4D6CA32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7F29F3-4861-1928-FCEC-2907F1C66AE9}"/>
              </a:ext>
            </a:extLst>
          </p:cNvPr>
          <p:cNvSpPr txBox="1"/>
          <p:nvPr userDrawn="1"/>
        </p:nvSpPr>
        <p:spPr>
          <a:xfrm>
            <a:off x="0" y="6575681"/>
            <a:ext cx="76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Panasonic corp. Heating &amp; Ventilation AC Company Global Platform Dev. Center</a:t>
            </a:r>
            <a:endParaRPr kumimoji="1" lang="ja-JP" altLang="en-US" sz="12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216492A-56B4-230C-B34F-B05EDEB06157}"/>
              </a:ext>
            </a:extLst>
          </p:cNvPr>
          <p:cNvCxnSpPr/>
          <p:nvPr userDrawn="1"/>
        </p:nvCxnSpPr>
        <p:spPr>
          <a:xfrm>
            <a:off x="111963" y="6522799"/>
            <a:ext cx="1201209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68A32E-5A35-BB6D-F95C-809BAFAD3B98}"/>
              </a:ext>
            </a:extLst>
          </p:cNvPr>
          <p:cNvSpPr txBox="1"/>
          <p:nvPr userDrawn="1"/>
        </p:nvSpPr>
        <p:spPr>
          <a:xfrm>
            <a:off x="10833644" y="6539891"/>
            <a:ext cx="129041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Confidential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944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8">
            <a:extLst>
              <a:ext uri="{FF2B5EF4-FFF2-40B4-BE49-F238E27FC236}">
                <a16:creationId xmlns:a16="http://schemas.microsoft.com/office/drawing/2014/main" id="{C2867F94-F790-DC47-A6CE-AE7DE5D68A15}"/>
              </a:ext>
            </a:extLst>
          </p:cNvPr>
          <p:cNvSpPr/>
          <p:nvPr userDrawn="1"/>
        </p:nvSpPr>
        <p:spPr>
          <a:xfrm>
            <a:off x="186944" y="2546668"/>
            <a:ext cx="11836400" cy="20168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5" name="四角形: 角を丸くする 18">
            <a:extLst>
              <a:ext uri="{FF2B5EF4-FFF2-40B4-BE49-F238E27FC236}">
                <a16:creationId xmlns:a16="http://schemas.microsoft.com/office/drawing/2014/main" id="{BA4CBB0F-D2E0-2846-A421-89210A839295}"/>
              </a:ext>
            </a:extLst>
          </p:cNvPr>
          <p:cNvSpPr/>
          <p:nvPr userDrawn="1"/>
        </p:nvSpPr>
        <p:spPr>
          <a:xfrm>
            <a:off x="186944" y="4684328"/>
            <a:ext cx="11836400" cy="20265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6" name="四角形: 角を丸くする 18">
            <a:extLst>
              <a:ext uri="{FF2B5EF4-FFF2-40B4-BE49-F238E27FC236}">
                <a16:creationId xmlns:a16="http://schemas.microsoft.com/office/drawing/2014/main" id="{6711AFED-4923-2449-A2D4-1A7B35B73C98}"/>
              </a:ext>
            </a:extLst>
          </p:cNvPr>
          <p:cNvSpPr/>
          <p:nvPr userDrawn="1"/>
        </p:nvSpPr>
        <p:spPr>
          <a:xfrm>
            <a:off x="186944" y="763242"/>
            <a:ext cx="11836400" cy="16626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27446D3A-2F4C-A441-9CAE-C84FFA116436}"/>
              </a:ext>
            </a:extLst>
          </p:cNvPr>
          <p:cNvGrpSpPr/>
          <p:nvPr userDrawn="1"/>
        </p:nvGrpSpPr>
        <p:grpSpPr>
          <a:xfrm>
            <a:off x="5785447" y="2830170"/>
            <a:ext cx="3113925" cy="1449846"/>
            <a:chOff x="5785447" y="3242287"/>
            <a:chExt cx="3113925" cy="1449846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56D84DCD-EF19-6242-9026-320BC78696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99372" y="3242287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3B0F86F3-E707-A148-9C59-DBD964C4A5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85447" y="3242287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92FEDC9-EA1F-5B44-AF27-5053C83A9A86}"/>
              </a:ext>
            </a:extLst>
          </p:cNvPr>
          <p:cNvGrpSpPr/>
          <p:nvPr userDrawn="1"/>
        </p:nvGrpSpPr>
        <p:grpSpPr>
          <a:xfrm>
            <a:off x="5785447" y="4972699"/>
            <a:ext cx="3113925" cy="1449846"/>
            <a:chOff x="5785447" y="5099090"/>
            <a:chExt cx="3113925" cy="1449846"/>
          </a:xfrm>
        </p:grpSpPr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7A69ACFE-6A32-FC45-9497-145724636F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99372" y="5099090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9ABC912D-5E0C-A447-8928-CF9A5ECF1A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85447" y="5099090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39EF864-07C4-3442-A00A-27311C81A0A1}"/>
              </a:ext>
            </a:extLst>
          </p:cNvPr>
          <p:cNvGrpSpPr/>
          <p:nvPr userDrawn="1"/>
        </p:nvGrpSpPr>
        <p:grpSpPr>
          <a:xfrm>
            <a:off x="5785447" y="990875"/>
            <a:ext cx="3113925" cy="1207349"/>
            <a:chOff x="5785447" y="1734914"/>
            <a:chExt cx="3113925" cy="1449846"/>
          </a:xfrm>
        </p:grpSpPr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A1844C0C-17E4-B642-8977-8DA179772D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99372" y="1734914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D0C86F03-FEC6-BD44-B21D-25D556A1DAA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85447" y="1734914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3">
            <a:extLst>
              <a:ext uri="{FF2B5EF4-FFF2-40B4-BE49-F238E27FC236}">
                <a16:creationId xmlns:a16="http://schemas.microsoft.com/office/drawing/2014/main" id="{FA8DC460-34E6-D44C-BFDD-76E3F912F6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763242"/>
            <a:ext cx="2483676" cy="166261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6" name="テキスト プレースホルダー 3">
            <a:extLst>
              <a:ext uri="{FF2B5EF4-FFF2-40B4-BE49-F238E27FC236}">
                <a16:creationId xmlns:a16="http://schemas.microsoft.com/office/drawing/2014/main" id="{1714734F-F5C4-4242-B596-D644C7DDFF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800" y="2546668"/>
            <a:ext cx="2483676" cy="2016850"/>
          </a:xfrm>
          <a:prstGeom prst="rect">
            <a:avLst/>
          </a:prstGeom>
          <a:solidFill>
            <a:srgbClr val="666666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7" name="テキスト プレースホルダー 3">
            <a:extLst>
              <a:ext uri="{FF2B5EF4-FFF2-40B4-BE49-F238E27FC236}">
                <a16:creationId xmlns:a16="http://schemas.microsoft.com/office/drawing/2014/main" id="{3EE100F8-AF33-214A-AD5B-7672A16E1C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7800" y="4692133"/>
            <a:ext cx="2483676" cy="2018783"/>
          </a:xfrm>
          <a:prstGeom prst="rect">
            <a:avLst/>
          </a:prstGeom>
          <a:solidFill>
            <a:srgbClr val="666666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5291D2BF-0230-8C47-93DD-018B65C8E9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31" name="タイトル 3">
            <a:extLst>
              <a:ext uri="{FF2B5EF4-FFF2-40B4-BE49-F238E27FC236}">
                <a16:creationId xmlns:a16="http://schemas.microsoft.com/office/drawing/2014/main" id="{4F128D75-8CFD-6449-9531-6198946DD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755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四角形: 角を丸くする 18">
            <a:extLst>
              <a:ext uri="{FF2B5EF4-FFF2-40B4-BE49-F238E27FC236}">
                <a16:creationId xmlns:a16="http://schemas.microsoft.com/office/drawing/2014/main" id="{6DA40256-0060-6D4B-8102-16969A0E21BE}"/>
              </a:ext>
            </a:extLst>
          </p:cNvPr>
          <p:cNvSpPr/>
          <p:nvPr userDrawn="1"/>
        </p:nvSpPr>
        <p:spPr>
          <a:xfrm>
            <a:off x="2723949" y="763242"/>
            <a:ext cx="9299394" cy="59476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4" name="四角形: 角を丸くする 18">
            <a:extLst>
              <a:ext uri="{FF2B5EF4-FFF2-40B4-BE49-F238E27FC236}">
                <a16:creationId xmlns:a16="http://schemas.microsoft.com/office/drawing/2014/main" id="{C2867F94-F790-DC47-A6CE-AE7DE5D68A15}"/>
              </a:ext>
            </a:extLst>
          </p:cNvPr>
          <p:cNvSpPr/>
          <p:nvPr userDrawn="1"/>
        </p:nvSpPr>
        <p:spPr>
          <a:xfrm>
            <a:off x="186944" y="2546668"/>
            <a:ext cx="2363750" cy="20168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5" name="四角形: 角を丸くする 18">
            <a:extLst>
              <a:ext uri="{FF2B5EF4-FFF2-40B4-BE49-F238E27FC236}">
                <a16:creationId xmlns:a16="http://schemas.microsoft.com/office/drawing/2014/main" id="{BA4CBB0F-D2E0-2846-A421-89210A839295}"/>
              </a:ext>
            </a:extLst>
          </p:cNvPr>
          <p:cNvSpPr/>
          <p:nvPr userDrawn="1"/>
        </p:nvSpPr>
        <p:spPr>
          <a:xfrm>
            <a:off x="186944" y="4684328"/>
            <a:ext cx="2363750" cy="20265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6" name="四角形: 角を丸くする 18">
            <a:extLst>
              <a:ext uri="{FF2B5EF4-FFF2-40B4-BE49-F238E27FC236}">
                <a16:creationId xmlns:a16="http://schemas.microsoft.com/office/drawing/2014/main" id="{6711AFED-4923-2449-A2D4-1A7B35B73C98}"/>
              </a:ext>
            </a:extLst>
          </p:cNvPr>
          <p:cNvSpPr/>
          <p:nvPr userDrawn="1"/>
        </p:nvSpPr>
        <p:spPr>
          <a:xfrm>
            <a:off x="186944" y="763242"/>
            <a:ext cx="2363750" cy="16626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3">
            <a:extLst>
              <a:ext uri="{FF2B5EF4-FFF2-40B4-BE49-F238E27FC236}">
                <a16:creationId xmlns:a16="http://schemas.microsoft.com/office/drawing/2014/main" id="{D83FBF0C-C229-AC4B-9CA9-DD34F8687C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7800" y="767399"/>
            <a:ext cx="2372894" cy="354322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34" name="テキスト プレースホルダー 3">
            <a:extLst>
              <a:ext uri="{FF2B5EF4-FFF2-40B4-BE49-F238E27FC236}">
                <a16:creationId xmlns:a16="http://schemas.microsoft.com/office/drawing/2014/main" id="{AFCE90BA-B573-B541-851E-189783E8B1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800" y="2546668"/>
            <a:ext cx="2372894" cy="349166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35" name="テキスト プレースホルダー 3">
            <a:extLst>
              <a:ext uri="{FF2B5EF4-FFF2-40B4-BE49-F238E27FC236}">
                <a16:creationId xmlns:a16="http://schemas.microsoft.com/office/drawing/2014/main" id="{B45905AF-43C6-8B4F-92B4-CD8A36899A8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77800" y="4688160"/>
            <a:ext cx="2372894" cy="350864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37" name="テキスト プレースホルダー 3">
            <a:extLst>
              <a:ext uri="{FF2B5EF4-FFF2-40B4-BE49-F238E27FC236}">
                <a16:creationId xmlns:a16="http://schemas.microsoft.com/office/drawing/2014/main" id="{15BEE729-D5F7-644A-899D-60990B8D411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23949" y="763242"/>
            <a:ext cx="9288147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04C4C2-629C-0E4C-B93C-4BC4722704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7" name="タイトル 3">
            <a:extLst>
              <a:ext uri="{FF2B5EF4-FFF2-40B4-BE49-F238E27FC236}">
                <a16:creationId xmlns:a16="http://schemas.microsoft.com/office/drawing/2014/main" id="{B5AB2C12-1E1A-2C4E-BC6D-1B2CB92927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349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53DD56-2DB5-4044-9E0B-5A5F56D4DCE2}"/>
              </a:ext>
            </a:extLst>
          </p:cNvPr>
          <p:cNvSpPr/>
          <p:nvPr userDrawn="1"/>
        </p:nvSpPr>
        <p:spPr>
          <a:xfrm>
            <a:off x="187325" y="763242"/>
            <a:ext cx="7489825" cy="59550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プレースホルダー 3">
            <a:extLst>
              <a:ext uri="{FF2B5EF4-FFF2-40B4-BE49-F238E27FC236}">
                <a16:creationId xmlns:a16="http://schemas.microsoft.com/office/drawing/2014/main" id="{3C1D64C6-491A-7047-BF29-CD01E328F2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904" y="763242"/>
            <a:ext cx="7497245" cy="362636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4" name="四角形: 角を丸くする 18">
            <a:extLst>
              <a:ext uri="{FF2B5EF4-FFF2-40B4-BE49-F238E27FC236}">
                <a16:creationId xmlns:a16="http://schemas.microsoft.com/office/drawing/2014/main" id="{C2867F94-F790-DC47-A6CE-AE7DE5D68A15}"/>
              </a:ext>
            </a:extLst>
          </p:cNvPr>
          <p:cNvSpPr/>
          <p:nvPr userDrawn="1"/>
        </p:nvSpPr>
        <p:spPr>
          <a:xfrm>
            <a:off x="7895524" y="2546668"/>
            <a:ext cx="4127824" cy="20168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5" name="四角形: 角を丸くする 18">
            <a:extLst>
              <a:ext uri="{FF2B5EF4-FFF2-40B4-BE49-F238E27FC236}">
                <a16:creationId xmlns:a16="http://schemas.microsoft.com/office/drawing/2014/main" id="{BA4CBB0F-D2E0-2846-A421-89210A839295}"/>
              </a:ext>
            </a:extLst>
          </p:cNvPr>
          <p:cNvSpPr/>
          <p:nvPr userDrawn="1"/>
        </p:nvSpPr>
        <p:spPr>
          <a:xfrm>
            <a:off x="7895524" y="4684328"/>
            <a:ext cx="4127824" cy="20265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6" name="四角形: 角を丸くする 18">
            <a:extLst>
              <a:ext uri="{FF2B5EF4-FFF2-40B4-BE49-F238E27FC236}">
                <a16:creationId xmlns:a16="http://schemas.microsoft.com/office/drawing/2014/main" id="{6711AFED-4923-2449-A2D4-1A7B35B73C98}"/>
              </a:ext>
            </a:extLst>
          </p:cNvPr>
          <p:cNvSpPr/>
          <p:nvPr userDrawn="1"/>
        </p:nvSpPr>
        <p:spPr>
          <a:xfrm>
            <a:off x="7895524" y="763242"/>
            <a:ext cx="4127824" cy="16626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3">
            <a:extLst>
              <a:ext uri="{FF2B5EF4-FFF2-40B4-BE49-F238E27FC236}">
                <a16:creationId xmlns:a16="http://schemas.microsoft.com/office/drawing/2014/main" id="{D83FBF0C-C229-AC4B-9CA9-DD34F8687C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86380" y="767399"/>
            <a:ext cx="4143792" cy="354322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34" name="テキスト プレースホルダー 3">
            <a:extLst>
              <a:ext uri="{FF2B5EF4-FFF2-40B4-BE49-F238E27FC236}">
                <a16:creationId xmlns:a16="http://schemas.microsoft.com/office/drawing/2014/main" id="{AFCE90BA-B573-B541-851E-189783E8B1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86380" y="2546668"/>
            <a:ext cx="4143792" cy="349166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35" name="テキスト プレースホルダー 3">
            <a:extLst>
              <a:ext uri="{FF2B5EF4-FFF2-40B4-BE49-F238E27FC236}">
                <a16:creationId xmlns:a16="http://schemas.microsoft.com/office/drawing/2014/main" id="{B45905AF-43C6-8B4F-92B4-CD8A36899A8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86380" y="4688160"/>
            <a:ext cx="4143792" cy="350864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6F464E6-352F-AF46-8456-BF5B445604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7" name="タイトル 3">
            <a:extLst>
              <a:ext uri="{FF2B5EF4-FFF2-40B4-BE49-F238E27FC236}">
                <a16:creationId xmlns:a16="http://schemas.microsoft.com/office/drawing/2014/main" id="{97A01E9A-143B-004C-9498-0EE83BEE38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519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8">
            <a:extLst>
              <a:ext uri="{FF2B5EF4-FFF2-40B4-BE49-F238E27FC236}">
                <a16:creationId xmlns:a16="http://schemas.microsoft.com/office/drawing/2014/main" id="{2EFEEEF8-382D-F745-9E3F-38E414ABFDE9}"/>
              </a:ext>
            </a:extLst>
          </p:cNvPr>
          <p:cNvSpPr/>
          <p:nvPr userDrawn="1"/>
        </p:nvSpPr>
        <p:spPr>
          <a:xfrm>
            <a:off x="177800" y="763242"/>
            <a:ext cx="7053754" cy="59476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8" name="四角形: 角を丸くする 18">
            <a:extLst>
              <a:ext uri="{FF2B5EF4-FFF2-40B4-BE49-F238E27FC236}">
                <a16:creationId xmlns:a16="http://schemas.microsoft.com/office/drawing/2014/main" id="{2BB0849E-5FEB-7342-8DA8-77B1FAF2F743}"/>
              </a:ext>
            </a:extLst>
          </p:cNvPr>
          <p:cNvSpPr/>
          <p:nvPr userDrawn="1"/>
        </p:nvSpPr>
        <p:spPr>
          <a:xfrm>
            <a:off x="7470634" y="763242"/>
            <a:ext cx="4541462" cy="59476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9" name="テキスト プレースホルダー 3">
            <a:extLst>
              <a:ext uri="{FF2B5EF4-FFF2-40B4-BE49-F238E27FC236}">
                <a16:creationId xmlns:a16="http://schemas.microsoft.com/office/drawing/2014/main" id="{7E9D0E16-FE31-1E4C-BACA-2E2109603F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70634" y="763242"/>
            <a:ext cx="4541462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0" name="テキスト プレースホルダー 3">
            <a:extLst>
              <a:ext uri="{FF2B5EF4-FFF2-40B4-BE49-F238E27FC236}">
                <a16:creationId xmlns:a16="http://schemas.microsoft.com/office/drawing/2014/main" id="{5EDF6BA2-88EA-F844-BDC1-9B80199ABA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801" y="763242"/>
            <a:ext cx="7053753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BDB967C-932B-3543-A319-6B1ADE2B6D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EA049E9D-D35A-DF4C-AABD-286E70BF7B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925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18">
            <a:extLst>
              <a:ext uri="{FF2B5EF4-FFF2-40B4-BE49-F238E27FC236}">
                <a16:creationId xmlns:a16="http://schemas.microsoft.com/office/drawing/2014/main" id="{2A4CCAFD-45C2-CC44-8EB7-DB1158864BA8}"/>
              </a:ext>
            </a:extLst>
          </p:cNvPr>
          <p:cNvSpPr/>
          <p:nvPr userDrawn="1"/>
        </p:nvSpPr>
        <p:spPr>
          <a:xfrm>
            <a:off x="177800" y="763242"/>
            <a:ext cx="2711704" cy="59476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0" name="四角形: 角を丸くする 18">
            <a:extLst>
              <a:ext uri="{FF2B5EF4-FFF2-40B4-BE49-F238E27FC236}">
                <a16:creationId xmlns:a16="http://schemas.microsoft.com/office/drawing/2014/main" id="{D7267426-318B-4D40-AED6-55EC5212655E}"/>
              </a:ext>
            </a:extLst>
          </p:cNvPr>
          <p:cNvSpPr/>
          <p:nvPr userDrawn="1"/>
        </p:nvSpPr>
        <p:spPr>
          <a:xfrm>
            <a:off x="3096893" y="763242"/>
            <a:ext cx="8915203" cy="59476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" name="テキスト プレースホルダー 3">
            <a:extLst>
              <a:ext uri="{FF2B5EF4-FFF2-40B4-BE49-F238E27FC236}">
                <a16:creationId xmlns:a16="http://schemas.microsoft.com/office/drawing/2014/main" id="{DC89DEAF-FDC0-6D41-ABBF-32DE6C93C9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800" y="763242"/>
            <a:ext cx="2710788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2" name="テキスト プレースホルダー 3">
            <a:extLst>
              <a:ext uri="{FF2B5EF4-FFF2-40B4-BE49-F238E27FC236}">
                <a16:creationId xmlns:a16="http://schemas.microsoft.com/office/drawing/2014/main" id="{767926B6-AE25-0244-B3C2-4DC20E3FF1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95059" y="763242"/>
            <a:ext cx="8917037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388E8BA-B9A3-4945-B4B8-452BAA73FF3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4" name="タイトル 3">
            <a:extLst>
              <a:ext uri="{FF2B5EF4-FFF2-40B4-BE49-F238E27FC236}">
                <a16:creationId xmlns:a16="http://schemas.microsoft.com/office/drawing/2014/main" id="{4F38E5EA-DB41-E141-8776-B5E4FF8B0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26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8F2F15A0-6FC8-324A-BD03-750D5EDB4017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D4C6DD-6FF2-6447-AAC2-1CC212D9575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6" name="タイトル 3">
            <a:extLst>
              <a:ext uri="{FF2B5EF4-FFF2-40B4-BE49-F238E27FC236}">
                <a16:creationId xmlns:a16="http://schemas.microsoft.com/office/drawing/2014/main" id="{58DC9D3F-D38F-C54B-A302-03EF739EE8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A1DBE0-6A7A-B7E0-9271-9F140E9E070C}"/>
              </a:ext>
            </a:extLst>
          </p:cNvPr>
          <p:cNvSpPr txBox="1"/>
          <p:nvPr userDrawn="1"/>
        </p:nvSpPr>
        <p:spPr>
          <a:xfrm>
            <a:off x="0" y="6575681"/>
            <a:ext cx="76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Panasonic corp. Heating &amp; Ventilation AC Company Global Platform Dev. Center</a:t>
            </a:r>
            <a:endParaRPr kumimoji="1" lang="ja-JP" altLang="en-US" sz="12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7D9D856-1A2A-ABE2-BFFF-682DAB01490D}"/>
              </a:ext>
            </a:extLst>
          </p:cNvPr>
          <p:cNvCxnSpPr/>
          <p:nvPr userDrawn="1"/>
        </p:nvCxnSpPr>
        <p:spPr>
          <a:xfrm>
            <a:off x="111963" y="6522799"/>
            <a:ext cx="1201209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AF4EA5-C81C-4A1F-B0CD-5D1A0EF56452}"/>
              </a:ext>
            </a:extLst>
          </p:cNvPr>
          <p:cNvSpPr txBox="1"/>
          <p:nvPr userDrawn="1"/>
        </p:nvSpPr>
        <p:spPr>
          <a:xfrm>
            <a:off x="10833644" y="6539891"/>
            <a:ext cx="129041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Confidential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099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8">
            <a:extLst>
              <a:ext uri="{FF2B5EF4-FFF2-40B4-BE49-F238E27FC236}">
                <a16:creationId xmlns:a16="http://schemas.microsoft.com/office/drawing/2014/main" id="{B5A47EDC-F524-4A4A-8F02-378DC5BDB1D4}"/>
              </a:ext>
            </a:extLst>
          </p:cNvPr>
          <p:cNvSpPr/>
          <p:nvPr userDrawn="1"/>
        </p:nvSpPr>
        <p:spPr>
          <a:xfrm>
            <a:off x="4696659" y="4793951"/>
            <a:ext cx="7315437" cy="19169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4" name="四角形: 角を丸くする 18">
            <a:extLst>
              <a:ext uri="{FF2B5EF4-FFF2-40B4-BE49-F238E27FC236}">
                <a16:creationId xmlns:a16="http://schemas.microsoft.com/office/drawing/2014/main" id="{78B6FE9A-9F7A-8043-BC3D-EB5A1B68DFFC}"/>
              </a:ext>
            </a:extLst>
          </p:cNvPr>
          <p:cNvSpPr/>
          <p:nvPr userDrawn="1"/>
        </p:nvSpPr>
        <p:spPr>
          <a:xfrm>
            <a:off x="4696659" y="763242"/>
            <a:ext cx="7315437" cy="38113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5" name="四角形: 角を丸くする 18">
            <a:extLst>
              <a:ext uri="{FF2B5EF4-FFF2-40B4-BE49-F238E27FC236}">
                <a16:creationId xmlns:a16="http://schemas.microsoft.com/office/drawing/2014/main" id="{81EFF380-9019-CE4A-98AE-0A1301434E2C}"/>
              </a:ext>
            </a:extLst>
          </p:cNvPr>
          <p:cNvSpPr/>
          <p:nvPr userDrawn="1"/>
        </p:nvSpPr>
        <p:spPr>
          <a:xfrm>
            <a:off x="177800" y="763242"/>
            <a:ext cx="4298789" cy="59476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6BC8F940-5DB4-5A49-9DC7-8E3652C51C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763242"/>
            <a:ext cx="429878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3FA0F8EB-A2E8-1949-815C-00215A5E51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6659" y="763242"/>
            <a:ext cx="7315436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8" name="テキスト プレースホルダー 3">
            <a:extLst>
              <a:ext uri="{FF2B5EF4-FFF2-40B4-BE49-F238E27FC236}">
                <a16:creationId xmlns:a16="http://schemas.microsoft.com/office/drawing/2014/main" id="{993424F8-94D0-6240-A8F5-94BDFE68E0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96659" y="4793951"/>
            <a:ext cx="7315436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CF1156A-CF9C-C24B-B500-583CCD382C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2" name="タイトル 3">
            <a:extLst>
              <a:ext uri="{FF2B5EF4-FFF2-40B4-BE49-F238E27FC236}">
                <a16:creationId xmlns:a16="http://schemas.microsoft.com/office/drawing/2014/main" id="{F1A73920-9246-6745-BFC5-B2E3E065ED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361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テキスト プレースホルダー 17">
            <a:extLst>
              <a:ext uri="{FF2B5EF4-FFF2-40B4-BE49-F238E27FC236}">
                <a16:creationId xmlns:a16="http://schemas.microsoft.com/office/drawing/2014/main" id="{C5DF058B-6E34-5946-8CAA-F042886304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3">
            <a:extLst>
              <a:ext uri="{FF2B5EF4-FFF2-40B4-BE49-F238E27FC236}">
                <a16:creationId xmlns:a16="http://schemas.microsoft.com/office/drawing/2014/main" id="{E0E016D6-EA35-2E4A-9672-21B04B87E4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1549906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77CF3DD-967C-E949-8F1C-7B038581D4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1711C954-0323-A44E-94AB-2120A45BE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3402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3">
            <a:extLst>
              <a:ext uri="{FF2B5EF4-FFF2-40B4-BE49-F238E27FC236}">
                <a16:creationId xmlns:a16="http://schemas.microsoft.com/office/drawing/2014/main" id="{B4521DAC-5CF2-9049-9A4E-2C12F8DD635C}"/>
              </a:ext>
            </a:extLst>
          </p:cNvPr>
          <p:cNvSpPr/>
          <p:nvPr userDrawn="1"/>
        </p:nvSpPr>
        <p:spPr>
          <a:xfrm>
            <a:off x="177800" y="1552575"/>
            <a:ext cx="11836400" cy="5158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3">
            <a:extLst>
              <a:ext uri="{FF2B5EF4-FFF2-40B4-BE49-F238E27FC236}">
                <a16:creationId xmlns:a16="http://schemas.microsoft.com/office/drawing/2014/main" id="{E0E016D6-EA35-2E4A-9672-21B04B87E4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1549906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AAA0A0D-7C29-624B-9B27-DCB6141D7D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2" name="テキスト プレースホルダー 17">
            <a:extLst>
              <a:ext uri="{FF2B5EF4-FFF2-40B4-BE49-F238E27FC236}">
                <a16:creationId xmlns:a16="http://schemas.microsoft.com/office/drawing/2014/main" id="{3309DD92-C577-45A6-82B1-D5ECD17559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4" name="タイトル 3">
            <a:extLst>
              <a:ext uri="{FF2B5EF4-FFF2-40B4-BE49-F238E27FC236}">
                <a16:creationId xmlns:a16="http://schemas.microsoft.com/office/drawing/2014/main" id="{C83ADAB0-33F7-48CA-901B-2EA4BF28D8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88672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3">
            <a:extLst>
              <a:ext uri="{FF2B5EF4-FFF2-40B4-BE49-F238E27FC236}">
                <a16:creationId xmlns:a16="http://schemas.microsoft.com/office/drawing/2014/main" id="{E0E016D6-EA35-2E4A-9672-21B04B87E4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1549906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 spc="300">
                <a:solidFill>
                  <a:schemeClr val="bg1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en" altLang="ja-JP"/>
              <a:t>Noto sans JP Medium</a:t>
            </a:r>
          </a:p>
        </p:txBody>
      </p:sp>
      <p:sp>
        <p:nvSpPr>
          <p:cNvPr id="11" name="四角形: 角を丸くする 37">
            <a:extLst>
              <a:ext uri="{FF2B5EF4-FFF2-40B4-BE49-F238E27FC236}">
                <a16:creationId xmlns:a16="http://schemas.microsoft.com/office/drawing/2014/main" id="{448DECC4-AEFE-FF4F-B013-212C5149A00C}"/>
              </a:ext>
            </a:extLst>
          </p:cNvPr>
          <p:cNvSpPr/>
          <p:nvPr userDrawn="1"/>
        </p:nvSpPr>
        <p:spPr>
          <a:xfrm>
            <a:off x="166003" y="1549906"/>
            <a:ext cx="11836400" cy="2453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2" name="テキスト プレースホルダー 3">
            <a:extLst>
              <a:ext uri="{FF2B5EF4-FFF2-40B4-BE49-F238E27FC236}">
                <a16:creationId xmlns:a16="http://schemas.microsoft.com/office/drawing/2014/main" id="{35B395E9-7987-CA4A-95B1-09DB236BEB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800" y="1549906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14" name="四角形: 角を丸くする 37">
            <a:extLst>
              <a:ext uri="{FF2B5EF4-FFF2-40B4-BE49-F238E27FC236}">
                <a16:creationId xmlns:a16="http://schemas.microsoft.com/office/drawing/2014/main" id="{481F3005-544C-8741-8A51-21E2C5BFC7C4}"/>
              </a:ext>
            </a:extLst>
          </p:cNvPr>
          <p:cNvSpPr/>
          <p:nvPr userDrawn="1"/>
        </p:nvSpPr>
        <p:spPr>
          <a:xfrm>
            <a:off x="166003" y="4257480"/>
            <a:ext cx="11836400" cy="2453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83E0FA45-F2D9-0845-8824-66EDE5757E5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800" y="4257480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7BBB4B9-EB8D-FB4C-A30C-E14F6498796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3942FDBB-5C21-429D-B4DE-845A56CFC2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9" name="タイトル 3">
            <a:extLst>
              <a:ext uri="{FF2B5EF4-FFF2-40B4-BE49-F238E27FC236}">
                <a16:creationId xmlns:a16="http://schemas.microsoft.com/office/drawing/2014/main" id="{67ED4C1C-4098-40A7-B56E-3D029A12BA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9997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四角形: 角を丸くする 18">
            <a:extLst>
              <a:ext uri="{FF2B5EF4-FFF2-40B4-BE49-F238E27FC236}">
                <a16:creationId xmlns:a16="http://schemas.microsoft.com/office/drawing/2014/main" id="{5F0FCC34-0EE1-B74A-862A-7DDEF2A6B553}"/>
              </a:ext>
            </a:extLst>
          </p:cNvPr>
          <p:cNvSpPr/>
          <p:nvPr userDrawn="1"/>
        </p:nvSpPr>
        <p:spPr>
          <a:xfrm>
            <a:off x="6197456" y="1549906"/>
            <a:ext cx="5814640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8" name="四角形: 角を丸くする 18">
            <a:extLst>
              <a:ext uri="{FF2B5EF4-FFF2-40B4-BE49-F238E27FC236}">
                <a16:creationId xmlns:a16="http://schemas.microsoft.com/office/drawing/2014/main" id="{D5DF245C-9874-2F47-B009-1753FD3014B7}"/>
              </a:ext>
            </a:extLst>
          </p:cNvPr>
          <p:cNvSpPr/>
          <p:nvPr userDrawn="1"/>
        </p:nvSpPr>
        <p:spPr>
          <a:xfrm>
            <a:off x="177800" y="1549906"/>
            <a:ext cx="5814640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9" name="テキスト プレースホルダー 3">
            <a:extLst>
              <a:ext uri="{FF2B5EF4-FFF2-40B4-BE49-F238E27FC236}">
                <a16:creationId xmlns:a16="http://schemas.microsoft.com/office/drawing/2014/main" id="{2431336B-3D54-DE4B-B9AD-9D01160D29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800" y="1549906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20" name="テキスト プレースホルダー 3">
            <a:extLst>
              <a:ext uri="{FF2B5EF4-FFF2-40B4-BE49-F238E27FC236}">
                <a16:creationId xmlns:a16="http://schemas.microsoft.com/office/drawing/2014/main" id="{D80FCCC8-8670-6A4C-A7A2-0B8866FD3E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7456" y="1549906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C219BA4-5723-F54B-94C8-CB95B23744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2" name="テキスト プレースホルダー 17">
            <a:extLst>
              <a:ext uri="{FF2B5EF4-FFF2-40B4-BE49-F238E27FC236}">
                <a16:creationId xmlns:a16="http://schemas.microsoft.com/office/drawing/2014/main" id="{2AE017E0-67A5-F848-9579-6AC5D0BDD6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3" name="タイトル 3">
            <a:extLst>
              <a:ext uri="{FF2B5EF4-FFF2-40B4-BE49-F238E27FC236}">
                <a16:creationId xmlns:a16="http://schemas.microsoft.com/office/drawing/2014/main" id="{14DFEE5E-C410-4BA7-8DCC-6C2A4B90E6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7499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8CECE89-4BA3-7648-A300-48A5C787B807}"/>
              </a:ext>
            </a:extLst>
          </p:cNvPr>
          <p:cNvSpPr/>
          <p:nvPr userDrawn="1"/>
        </p:nvSpPr>
        <p:spPr>
          <a:xfrm>
            <a:off x="6197456" y="1549906"/>
            <a:ext cx="5814640" cy="51683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プレースホルダー 3">
            <a:extLst>
              <a:ext uri="{FF2B5EF4-FFF2-40B4-BE49-F238E27FC236}">
                <a16:creationId xmlns:a16="http://schemas.microsoft.com/office/drawing/2014/main" id="{B54C47CA-E130-9748-958D-4F4250382F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9882" y="1549906"/>
            <a:ext cx="5822214" cy="362636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53DD56-2DB5-4044-9E0B-5A5F56D4DCE2}"/>
              </a:ext>
            </a:extLst>
          </p:cNvPr>
          <p:cNvSpPr/>
          <p:nvPr userDrawn="1"/>
        </p:nvSpPr>
        <p:spPr>
          <a:xfrm>
            <a:off x="187326" y="1549906"/>
            <a:ext cx="5660390" cy="51683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プレースホルダー 3">
            <a:extLst>
              <a:ext uri="{FF2B5EF4-FFF2-40B4-BE49-F238E27FC236}">
                <a16:creationId xmlns:a16="http://schemas.microsoft.com/office/drawing/2014/main" id="{3C1D64C6-491A-7047-BF29-CD01E328F2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905" y="1549906"/>
            <a:ext cx="5665998" cy="362636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39C4B2C-F4F8-5547-A1B3-B3EE586E35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3" name="テキスト プレースホルダー 17">
            <a:extLst>
              <a:ext uri="{FF2B5EF4-FFF2-40B4-BE49-F238E27FC236}">
                <a16:creationId xmlns:a16="http://schemas.microsoft.com/office/drawing/2014/main" id="{EEF1A8E1-5C82-3642-B8F9-8BEB17C72C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4" name="二等辺三角形 142">
            <a:extLst>
              <a:ext uri="{FF2B5EF4-FFF2-40B4-BE49-F238E27FC236}">
                <a16:creationId xmlns:a16="http://schemas.microsoft.com/office/drawing/2014/main" id="{0A78EAD9-F494-4E74-B693-8E4E3D4B30CF}"/>
              </a:ext>
            </a:extLst>
          </p:cNvPr>
          <p:cNvSpPr/>
          <p:nvPr userDrawn="1"/>
        </p:nvSpPr>
        <p:spPr>
          <a:xfrm rot="5400000">
            <a:off x="5481294" y="3904037"/>
            <a:ext cx="1209672" cy="460133"/>
          </a:xfrm>
          <a:prstGeom prst="triangle">
            <a:avLst/>
          </a:prstGeom>
          <a:solidFill>
            <a:srgbClr val="47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タイトル 3">
            <a:extLst>
              <a:ext uri="{FF2B5EF4-FFF2-40B4-BE49-F238E27FC236}">
                <a16:creationId xmlns:a16="http://schemas.microsoft.com/office/drawing/2014/main" id="{4FFD2685-725C-4D1A-8BA0-AD2B29EBE0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47889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18">
            <a:extLst>
              <a:ext uri="{FF2B5EF4-FFF2-40B4-BE49-F238E27FC236}">
                <a16:creationId xmlns:a16="http://schemas.microsoft.com/office/drawing/2014/main" id="{119E3306-6D5B-A649-86CC-1E600E1F0D76}"/>
              </a:ext>
            </a:extLst>
          </p:cNvPr>
          <p:cNvSpPr/>
          <p:nvPr userDrawn="1"/>
        </p:nvSpPr>
        <p:spPr>
          <a:xfrm>
            <a:off x="177800" y="1549907"/>
            <a:ext cx="5814640" cy="40126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D581201-28AD-6442-856F-E7DE10CCC039}"/>
              </a:ext>
            </a:extLst>
          </p:cNvPr>
          <p:cNvSpPr/>
          <p:nvPr userDrawn="1"/>
        </p:nvSpPr>
        <p:spPr>
          <a:xfrm>
            <a:off x="6201020" y="1549906"/>
            <a:ext cx="5811076" cy="40126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361E4B0-6E1E-A941-8A7B-74498CBA623E}"/>
              </a:ext>
            </a:extLst>
          </p:cNvPr>
          <p:cNvSpPr/>
          <p:nvPr userDrawn="1"/>
        </p:nvSpPr>
        <p:spPr>
          <a:xfrm>
            <a:off x="174171" y="5715000"/>
            <a:ext cx="11837926" cy="9959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422A3ECC-15BA-6841-8FFE-9C9766A369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01018" y="1549906"/>
            <a:ext cx="5811078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2" name="テキスト プレースホルダー 3">
            <a:extLst>
              <a:ext uri="{FF2B5EF4-FFF2-40B4-BE49-F238E27FC236}">
                <a16:creationId xmlns:a16="http://schemas.microsoft.com/office/drawing/2014/main" id="{453FC160-F21E-854E-8E1A-E4FCAC0A1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800" y="1549906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28DC765F-9DEC-4243-80BA-4B4C6041A7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3" name="テキスト プレースホルダー 17">
            <a:extLst>
              <a:ext uri="{FF2B5EF4-FFF2-40B4-BE49-F238E27FC236}">
                <a16:creationId xmlns:a16="http://schemas.microsoft.com/office/drawing/2014/main" id="{DAEFBBE7-023A-4910-AF04-F7986535A5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8" name="タイトル 3">
            <a:extLst>
              <a:ext uri="{FF2B5EF4-FFF2-40B4-BE49-F238E27FC236}">
                <a16:creationId xmlns:a16="http://schemas.microsoft.com/office/drawing/2014/main" id="{B1D6D111-0919-4AE2-8AF8-593A2A66CC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55764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8">
            <a:extLst>
              <a:ext uri="{FF2B5EF4-FFF2-40B4-BE49-F238E27FC236}">
                <a16:creationId xmlns:a16="http://schemas.microsoft.com/office/drawing/2014/main" id="{FA568E01-F6E0-F34C-BD95-DC163CAB8ADD}"/>
              </a:ext>
            </a:extLst>
          </p:cNvPr>
          <p:cNvSpPr/>
          <p:nvPr userDrawn="1"/>
        </p:nvSpPr>
        <p:spPr>
          <a:xfrm>
            <a:off x="196766" y="1549906"/>
            <a:ext cx="3819441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1" name="テキスト プレースホルダー 3">
            <a:extLst>
              <a:ext uri="{FF2B5EF4-FFF2-40B4-BE49-F238E27FC236}">
                <a16:creationId xmlns:a16="http://schemas.microsoft.com/office/drawing/2014/main" id="{BEAE76DE-1D80-C84D-959D-200A41F3C0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9656" y="1549906"/>
            <a:ext cx="3813660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2" name="四角形: 角を丸くする 18">
            <a:extLst>
              <a:ext uri="{FF2B5EF4-FFF2-40B4-BE49-F238E27FC236}">
                <a16:creationId xmlns:a16="http://schemas.microsoft.com/office/drawing/2014/main" id="{9701C7EC-CF90-B94B-957A-A150FC37D0C4}"/>
              </a:ext>
            </a:extLst>
          </p:cNvPr>
          <p:cNvSpPr/>
          <p:nvPr userDrawn="1"/>
        </p:nvSpPr>
        <p:spPr>
          <a:xfrm>
            <a:off x="8192654" y="1549906"/>
            <a:ext cx="3819441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3" name="テキスト プレースホルダー 3">
            <a:extLst>
              <a:ext uri="{FF2B5EF4-FFF2-40B4-BE49-F238E27FC236}">
                <a16:creationId xmlns:a16="http://schemas.microsoft.com/office/drawing/2014/main" id="{AC88200F-3D85-E747-BBE4-645626456A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2654" y="1549906"/>
            <a:ext cx="3827895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4" name="四角形: 角を丸くする 18">
            <a:extLst>
              <a:ext uri="{FF2B5EF4-FFF2-40B4-BE49-F238E27FC236}">
                <a16:creationId xmlns:a16="http://schemas.microsoft.com/office/drawing/2014/main" id="{BED530E6-7D62-BB41-BAC0-5A8C3DE2351D}"/>
              </a:ext>
            </a:extLst>
          </p:cNvPr>
          <p:cNvSpPr/>
          <p:nvPr userDrawn="1"/>
        </p:nvSpPr>
        <p:spPr>
          <a:xfrm>
            <a:off x="4194710" y="1549906"/>
            <a:ext cx="3819441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5" name="テキスト プレースホルダー 3">
            <a:extLst>
              <a:ext uri="{FF2B5EF4-FFF2-40B4-BE49-F238E27FC236}">
                <a16:creationId xmlns:a16="http://schemas.microsoft.com/office/drawing/2014/main" id="{5808E9EA-42E0-D34C-AA3D-B3CD701D9E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00491" y="1549906"/>
            <a:ext cx="3813660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8F71F25-A71E-2645-9763-7692E6EEB50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2" name="テキスト プレースホルダー 17">
            <a:extLst>
              <a:ext uri="{FF2B5EF4-FFF2-40B4-BE49-F238E27FC236}">
                <a16:creationId xmlns:a16="http://schemas.microsoft.com/office/drawing/2014/main" id="{D324CA84-BB10-4F45-B4E6-38265EEB9A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7" name="タイトル 3">
            <a:extLst>
              <a:ext uri="{FF2B5EF4-FFF2-40B4-BE49-F238E27FC236}">
                <a16:creationId xmlns:a16="http://schemas.microsoft.com/office/drawing/2014/main" id="{394CA6BE-E312-452C-8336-60B2F4738B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88234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8">
            <a:extLst>
              <a:ext uri="{FF2B5EF4-FFF2-40B4-BE49-F238E27FC236}">
                <a16:creationId xmlns:a16="http://schemas.microsoft.com/office/drawing/2014/main" id="{FA568E01-F6E0-F34C-BD95-DC163CAB8ADD}"/>
              </a:ext>
            </a:extLst>
          </p:cNvPr>
          <p:cNvSpPr/>
          <p:nvPr userDrawn="1"/>
        </p:nvSpPr>
        <p:spPr>
          <a:xfrm>
            <a:off x="196766" y="1549906"/>
            <a:ext cx="2855844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2" name="四角形: 角を丸くする 18">
            <a:extLst>
              <a:ext uri="{FF2B5EF4-FFF2-40B4-BE49-F238E27FC236}">
                <a16:creationId xmlns:a16="http://schemas.microsoft.com/office/drawing/2014/main" id="{9701C7EC-CF90-B94B-957A-A150FC37D0C4}"/>
              </a:ext>
            </a:extLst>
          </p:cNvPr>
          <p:cNvSpPr/>
          <p:nvPr userDrawn="1"/>
        </p:nvSpPr>
        <p:spPr>
          <a:xfrm>
            <a:off x="6175392" y="1549906"/>
            <a:ext cx="2855844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4" name="四角形: 角を丸くする 18">
            <a:extLst>
              <a:ext uri="{FF2B5EF4-FFF2-40B4-BE49-F238E27FC236}">
                <a16:creationId xmlns:a16="http://schemas.microsoft.com/office/drawing/2014/main" id="{BED530E6-7D62-BB41-BAC0-5A8C3DE2351D}"/>
              </a:ext>
            </a:extLst>
          </p:cNvPr>
          <p:cNvSpPr/>
          <p:nvPr userDrawn="1"/>
        </p:nvSpPr>
        <p:spPr>
          <a:xfrm>
            <a:off x="3186079" y="1549906"/>
            <a:ext cx="2855844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" name="四角形: 角を丸くする 18">
            <a:extLst>
              <a:ext uri="{FF2B5EF4-FFF2-40B4-BE49-F238E27FC236}">
                <a16:creationId xmlns:a16="http://schemas.microsoft.com/office/drawing/2014/main" id="{2DD46893-246E-DB4F-8837-1A57315879F5}"/>
              </a:ext>
            </a:extLst>
          </p:cNvPr>
          <p:cNvSpPr/>
          <p:nvPr userDrawn="1"/>
        </p:nvSpPr>
        <p:spPr>
          <a:xfrm>
            <a:off x="9164705" y="1549906"/>
            <a:ext cx="2855844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3">
            <a:extLst>
              <a:ext uri="{FF2B5EF4-FFF2-40B4-BE49-F238E27FC236}">
                <a16:creationId xmlns:a16="http://schemas.microsoft.com/office/drawing/2014/main" id="{BEAE76DE-1D80-C84D-959D-200A41F3C007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99656" y="1549906"/>
            <a:ext cx="2852954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37F5F031-2303-C942-83D4-E034E6F54067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3188969" y="1549906"/>
            <a:ext cx="2852954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361F9068-DAA6-C74B-897C-620F97DF7A41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6175392" y="1549906"/>
            <a:ext cx="2852954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0E827A66-2CAD-5E48-A677-BAF54AB53DCA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59142" y="1549906"/>
            <a:ext cx="2852954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897DE94-6275-A446-8770-EAB02A183F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9" name="タイトル 3">
            <a:extLst>
              <a:ext uri="{FF2B5EF4-FFF2-40B4-BE49-F238E27FC236}">
                <a16:creationId xmlns:a16="http://schemas.microsoft.com/office/drawing/2014/main" id="{16C13B49-6C6C-0640-BD41-A7A0D4580E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0" name="テキスト プレースホルダー 17">
            <a:extLst>
              <a:ext uri="{FF2B5EF4-FFF2-40B4-BE49-F238E27FC236}">
                <a16:creationId xmlns:a16="http://schemas.microsoft.com/office/drawing/2014/main" id="{1F8E0F12-9289-C947-A83B-02897D800B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3842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四角形: 角を丸くする 37">
            <a:extLst>
              <a:ext uri="{FF2B5EF4-FFF2-40B4-BE49-F238E27FC236}">
                <a16:creationId xmlns:a16="http://schemas.microsoft.com/office/drawing/2014/main" id="{7563C2F3-7583-EE4C-BB5A-FAF48FAABF63}"/>
              </a:ext>
            </a:extLst>
          </p:cNvPr>
          <p:cNvSpPr/>
          <p:nvPr userDrawn="1"/>
        </p:nvSpPr>
        <p:spPr>
          <a:xfrm>
            <a:off x="6197456" y="1549906"/>
            <a:ext cx="5816744" cy="24613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9" name="テキスト プレースホルダー 3">
            <a:extLst>
              <a:ext uri="{FF2B5EF4-FFF2-40B4-BE49-F238E27FC236}">
                <a16:creationId xmlns:a16="http://schemas.microsoft.com/office/drawing/2014/main" id="{E0E016D6-EA35-2E4A-9672-21B04B87E4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99302" y="1549906"/>
            <a:ext cx="5818527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37">
            <a:extLst>
              <a:ext uri="{FF2B5EF4-FFF2-40B4-BE49-F238E27FC236}">
                <a16:creationId xmlns:a16="http://schemas.microsoft.com/office/drawing/2014/main" id="{47F9B153-3526-FA4B-A8C7-37B829EF53DD}"/>
              </a:ext>
            </a:extLst>
          </p:cNvPr>
          <p:cNvSpPr/>
          <p:nvPr userDrawn="1"/>
        </p:nvSpPr>
        <p:spPr>
          <a:xfrm>
            <a:off x="6197456" y="4248342"/>
            <a:ext cx="5816744" cy="24613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AD225199-ED4A-C94D-ADDE-71DDC7ED45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99302" y="4243304"/>
            <a:ext cx="5818527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7" name="四角形: 角を丸くする 37">
            <a:extLst>
              <a:ext uri="{FF2B5EF4-FFF2-40B4-BE49-F238E27FC236}">
                <a16:creationId xmlns:a16="http://schemas.microsoft.com/office/drawing/2014/main" id="{9713D545-4DAD-1D4C-8B47-E5B57B3B98F4}"/>
              </a:ext>
            </a:extLst>
          </p:cNvPr>
          <p:cNvSpPr/>
          <p:nvPr userDrawn="1"/>
        </p:nvSpPr>
        <p:spPr>
          <a:xfrm>
            <a:off x="177800" y="1549906"/>
            <a:ext cx="5816744" cy="24613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8" name="テキスト プレースホルダー 3">
            <a:extLst>
              <a:ext uri="{FF2B5EF4-FFF2-40B4-BE49-F238E27FC236}">
                <a16:creationId xmlns:a16="http://schemas.microsoft.com/office/drawing/2014/main" id="{481F0C54-4D93-DD49-8B46-83BE744FE0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646" y="1549906"/>
            <a:ext cx="5818527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9" name="四角形: 角を丸くする 37">
            <a:extLst>
              <a:ext uri="{FF2B5EF4-FFF2-40B4-BE49-F238E27FC236}">
                <a16:creationId xmlns:a16="http://schemas.microsoft.com/office/drawing/2014/main" id="{CA483746-8563-4D45-952F-E896143AFE2F}"/>
              </a:ext>
            </a:extLst>
          </p:cNvPr>
          <p:cNvSpPr/>
          <p:nvPr userDrawn="1"/>
        </p:nvSpPr>
        <p:spPr>
          <a:xfrm>
            <a:off x="177800" y="4248342"/>
            <a:ext cx="5816744" cy="24613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0" name="テキスト プレースホルダー 3">
            <a:extLst>
              <a:ext uri="{FF2B5EF4-FFF2-40B4-BE49-F238E27FC236}">
                <a16:creationId xmlns:a16="http://schemas.microsoft.com/office/drawing/2014/main" id="{DC3DAEA3-AB70-2F43-B8A6-62DEBEC0EE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646" y="4243304"/>
            <a:ext cx="5818527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F62CE8A0-9534-5940-9E4C-44DC053C76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22" name="タイトル 3">
            <a:extLst>
              <a:ext uri="{FF2B5EF4-FFF2-40B4-BE49-F238E27FC236}">
                <a16:creationId xmlns:a16="http://schemas.microsoft.com/office/drawing/2014/main" id="{2A01989A-A5D5-AF43-B0FC-30B58FF3E6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4" name="テキスト プレースホルダー 17">
            <a:extLst>
              <a:ext uri="{FF2B5EF4-FFF2-40B4-BE49-F238E27FC236}">
                <a16:creationId xmlns:a16="http://schemas.microsoft.com/office/drawing/2014/main" id="{035C128F-F1DB-854F-BEA3-585BC3E157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50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8F2F15A0-6FC8-324A-BD03-750D5EDB4017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2">
            <a:extLst>
              <a:ext uri="{FF2B5EF4-FFF2-40B4-BE49-F238E27FC236}">
                <a16:creationId xmlns:a16="http://schemas.microsoft.com/office/drawing/2014/main" id="{34C14A7D-98A4-5240-95B0-C538737E34C4}"/>
              </a:ext>
            </a:extLst>
          </p:cNvPr>
          <p:cNvSpPr/>
          <p:nvPr userDrawn="1"/>
        </p:nvSpPr>
        <p:spPr>
          <a:xfrm>
            <a:off x="6309204" y="1000275"/>
            <a:ext cx="5514975" cy="5470480"/>
          </a:xfrm>
          <a:prstGeom prst="roundRect">
            <a:avLst>
              <a:gd name="adj" fmla="val 150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30F2C84-6B59-E949-84AC-F6B457AB27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8" name="タイトル 3">
            <a:extLst>
              <a:ext uri="{FF2B5EF4-FFF2-40B4-BE49-F238E27FC236}">
                <a16:creationId xmlns:a16="http://schemas.microsoft.com/office/drawing/2014/main" id="{D06D473F-A5DD-4F58-B54A-124CA82BE8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BB0F91B-31B9-42EA-CA69-9049C1EAC098}"/>
              </a:ext>
            </a:extLst>
          </p:cNvPr>
          <p:cNvSpPr txBox="1"/>
          <p:nvPr userDrawn="1"/>
        </p:nvSpPr>
        <p:spPr>
          <a:xfrm>
            <a:off x="0" y="6575681"/>
            <a:ext cx="76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Panasonic corp. Heating &amp; Ventilation AC Company Global Platform Dev. Center</a:t>
            </a:r>
            <a:endParaRPr kumimoji="1" lang="ja-JP" altLang="en-US" sz="12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A10D872-E738-C0F8-10EB-2D03D3589517}"/>
              </a:ext>
            </a:extLst>
          </p:cNvPr>
          <p:cNvCxnSpPr/>
          <p:nvPr userDrawn="1"/>
        </p:nvCxnSpPr>
        <p:spPr>
          <a:xfrm>
            <a:off x="111963" y="6522799"/>
            <a:ext cx="1201209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056B23-7033-A42C-C86A-38D2A037344C}"/>
              </a:ext>
            </a:extLst>
          </p:cNvPr>
          <p:cNvSpPr txBox="1"/>
          <p:nvPr userDrawn="1"/>
        </p:nvSpPr>
        <p:spPr>
          <a:xfrm>
            <a:off x="10833644" y="6539891"/>
            <a:ext cx="129041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Confidential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639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8">
            <a:extLst>
              <a:ext uri="{FF2B5EF4-FFF2-40B4-BE49-F238E27FC236}">
                <a16:creationId xmlns:a16="http://schemas.microsoft.com/office/drawing/2014/main" id="{BC795D6A-5B08-F643-87A5-1B374D706F3B}"/>
              </a:ext>
            </a:extLst>
          </p:cNvPr>
          <p:cNvSpPr/>
          <p:nvPr userDrawn="1"/>
        </p:nvSpPr>
        <p:spPr>
          <a:xfrm>
            <a:off x="186944" y="3084569"/>
            <a:ext cx="11836400" cy="17652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5" name="四角形: 角を丸くする 18">
            <a:extLst>
              <a:ext uri="{FF2B5EF4-FFF2-40B4-BE49-F238E27FC236}">
                <a16:creationId xmlns:a16="http://schemas.microsoft.com/office/drawing/2014/main" id="{6C53E31C-BAA3-8F4E-8B85-F24065C33086}"/>
              </a:ext>
            </a:extLst>
          </p:cNvPr>
          <p:cNvSpPr/>
          <p:nvPr userDrawn="1"/>
        </p:nvSpPr>
        <p:spPr>
          <a:xfrm>
            <a:off x="186944" y="4937110"/>
            <a:ext cx="11836400" cy="17738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2" name="四角形: 角を丸くする 18">
            <a:extLst>
              <a:ext uri="{FF2B5EF4-FFF2-40B4-BE49-F238E27FC236}">
                <a16:creationId xmlns:a16="http://schemas.microsoft.com/office/drawing/2014/main" id="{79D968FC-430C-C74E-A065-BE21323841D8}"/>
              </a:ext>
            </a:extLst>
          </p:cNvPr>
          <p:cNvSpPr/>
          <p:nvPr userDrawn="1"/>
        </p:nvSpPr>
        <p:spPr>
          <a:xfrm>
            <a:off x="186944" y="1552575"/>
            <a:ext cx="11836400" cy="14552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639C15F-8274-7A43-A8EF-E9D01B71786A}"/>
              </a:ext>
            </a:extLst>
          </p:cNvPr>
          <p:cNvGrpSpPr/>
          <p:nvPr userDrawn="1"/>
        </p:nvGrpSpPr>
        <p:grpSpPr>
          <a:xfrm>
            <a:off x="5785447" y="3242287"/>
            <a:ext cx="3113925" cy="1449846"/>
            <a:chOff x="5785447" y="3242287"/>
            <a:chExt cx="3113925" cy="1449846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6C3A5F0D-94F9-6744-8433-D680173270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99372" y="3242287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9D89D10B-1B36-AB43-A4A7-C58DD41F142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85447" y="3242287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610B3D2-A019-FF49-9626-E43CEB06C79D}"/>
              </a:ext>
            </a:extLst>
          </p:cNvPr>
          <p:cNvGrpSpPr/>
          <p:nvPr userDrawn="1"/>
        </p:nvGrpSpPr>
        <p:grpSpPr>
          <a:xfrm>
            <a:off x="5785447" y="5099090"/>
            <a:ext cx="3113925" cy="1449846"/>
            <a:chOff x="5785447" y="5099090"/>
            <a:chExt cx="3113925" cy="1449846"/>
          </a:xfrm>
        </p:grpSpPr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CE4F9E14-AF74-3E4D-9A2C-107028905F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99372" y="5099090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0525C3D8-CD30-8649-8B08-BE9017504E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85447" y="5099090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39E9549-0DC6-0047-A999-9A8656F98926}"/>
              </a:ext>
            </a:extLst>
          </p:cNvPr>
          <p:cNvGrpSpPr/>
          <p:nvPr userDrawn="1"/>
        </p:nvGrpSpPr>
        <p:grpSpPr>
          <a:xfrm>
            <a:off x="5785447" y="1695657"/>
            <a:ext cx="3113925" cy="1207349"/>
            <a:chOff x="5785447" y="1734914"/>
            <a:chExt cx="3113925" cy="1449846"/>
          </a:xfrm>
        </p:grpSpPr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E434709A-0773-214D-ABF9-B2AE4AB1EC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99372" y="1734914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04C2C269-D78F-0A47-8997-20AC9B9085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85447" y="1734914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3">
            <a:extLst>
              <a:ext uri="{FF2B5EF4-FFF2-40B4-BE49-F238E27FC236}">
                <a16:creationId xmlns:a16="http://schemas.microsoft.com/office/drawing/2014/main" id="{A3C69971-261E-F847-8FF7-16B8DA9005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1555244"/>
            <a:ext cx="2483676" cy="1434135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5" name="テキスト プレースホルダー 3">
            <a:extLst>
              <a:ext uri="{FF2B5EF4-FFF2-40B4-BE49-F238E27FC236}">
                <a16:creationId xmlns:a16="http://schemas.microsoft.com/office/drawing/2014/main" id="{51CBCA2A-CB46-F444-B2D5-01A29873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800" y="3095067"/>
            <a:ext cx="2483676" cy="1754784"/>
          </a:xfrm>
          <a:prstGeom prst="rect">
            <a:avLst/>
          </a:prstGeom>
          <a:solidFill>
            <a:srgbClr val="666666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6" name="テキスト プレースホルダー 3">
            <a:extLst>
              <a:ext uri="{FF2B5EF4-FFF2-40B4-BE49-F238E27FC236}">
                <a16:creationId xmlns:a16="http://schemas.microsoft.com/office/drawing/2014/main" id="{B8B45E23-BFC7-4848-9FC1-1065226FFC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800" y="4955539"/>
            <a:ext cx="2483676" cy="1755377"/>
          </a:xfrm>
          <a:prstGeom prst="rect">
            <a:avLst/>
          </a:prstGeom>
          <a:solidFill>
            <a:srgbClr val="666666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4FA6CF1C-1C03-504E-9326-0B7CBA87BE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28" name="タイトル 3">
            <a:extLst>
              <a:ext uri="{FF2B5EF4-FFF2-40B4-BE49-F238E27FC236}">
                <a16:creationId xmlns:a16="http://schemas.microsoft.com/office/drawing/2014/main" id="{58453322-5093-1C4E-B5D5-C4ABEE3897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9" name="テキスト プレースホルダー 17">
            <a:extLst>
              <a:ext uri="{FF2B5EF4-FFF2-40B4-BE49-F238E27FC236}">
                <a16:creationId xmlns:a16="http://schemas.microsoft.com/office/drawing/2014/main" id="{CF5F1147-CCE3-E245-8058-E6E29E733E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5557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8">
            <a:extLst>
              <a:ext uri="{FF2B5EF4-FFF2-40B4-BE49-F238E27FC236}">
                <a16:creationId xmlns:a16="http://schemas.microsoft.com/office/drawing/2014/main" id="{1914CCFB-AB97-8C43-BFA3-F02A4E2E3D93}"/>
              </a:ext>
            </a:extLst>
          </p:cNvPr>
          <p:cNvSpPr/>
          <p:nvPr userDrawn="1"/>
        </p:nvSpPr>
        <p:spPr>
          <a:xfrm>
            <a:off x="177800" y="4943659"/>
            <a:ext cx="2372894" cy="176725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1168000-6120-C146-A6E5-FFEDBB80BBC7}"/>
              </a:ext>
            </a:extLst>
          </p:cNvPr>
          <p:cNvSpPr/>
          <p:nvPr userDrawn="1"/>
        </p:nvSpPr>
        <p:spPr>
          <a:xfrm>
            <a:off x="177800" y="3139912"/>
            <a:ext cx="2372894" cy="16414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36" name="四角形: 角を丸くする 18">
            <a:extLst>
              <a:ext uri="{FF2B5EF4-FFF2-40B4-BE49-F238E27FC236}">
                <a16:creationId xmlns:a16="http://schemas.microsoft.com/office/drawing/2014/main" id="{6DA40256-0060-6D4B-8102-16969A0E21BE}"/>
              </a:ext>
            </a:extLst>
          </p:cNvPr>
          <p:cNvSpPr/>
          <p:nvPr userDrawn="1"/>
        </p:nvSpPr>
        <p:spPr>
          <a:xfrm>
            <a:off x="2723949" y="1549906"/>
            <a:ext cx="9299394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6" name="四角形: 角を丸くする 18">
            <a:extLst>
              <a:ext uri="{FF2B5EF4-FFF2-40B4-BE49-F238E27FC236}">
                <a16:creationId xmlns:a16="http://schemas.microsoft.com/office/drawing/2014/main" id="{6711AFED-4923-2449-A2D4-1A7B35B73C98}"/>
              </a:ext>
            </a:extLst>
          </p:cNvPr>
          <p:cNvSpPr/>
          <p:nvPr userDrawn="1"/>
        </p:nvSpPr>
        <p:spPr>
          <a:xfrm>
            <a:off x="177800" y="1547237"/>
            <a:ext cx="2372894" cy="14427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3">
            <a:extLst>
              <a:ext uri="{FF2B5EF4-FFF2-40B4-BE49-F238E27FC236}">
                <a16:creationId xmlns:a16="http://schemas.microsoft.com/office/drawing/2014/main" id="{D83FBF0C-C229-AC4B-9CA9-DD34F8687C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7800" y="1549906"/>
            <a:ext cx="2372894" cy="354322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34" name="テキスト プレースホルダー 3">
            <a:extLst>
              <a:ext uri="{FF2B5EF4-FFF2-40B4-BE49-F238E27FC236}">
                <a16:creationId xmlns:a16="http://schemas.microsoft.com/office/drawing/2014/main" id="{AFCE90BA-B573-B541-851E-189783E8B1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800" y="3139912"/>
            <a:ext cx="2372894" cy="349166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35" name="テキスト プレースホルダー 3">
            <a:extLst>
              <a:ext uri="{FF2B5EF4-FFF2-40B4-BE49-F238E27FC236}">
                <a16:creationId xmlns:a16="http://schemas.microsoft.com/office/drawing/2014/main" id="{B45905AF-43C6-8B4F-92B4-CD8A36899A8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77800" y="4943659"/>
            <a:ext cx="2372894" cy="350864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37" name="テキスト プレースホルダー 3">
            <a:extLst>
              <a:ext uri="{FF2B5EF4-FFF2-40B4-BE49-F238E27FC236}">
                <a16:creationId xmlns:a16="http://schemas.microsoft.com/office/drawing/2014/main" id="{15BEE729-D5F7-644A-899D-60990B8D411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23949" y="1549906"/>
            <a:ext cx="9288147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DA86614-0D81-0742-AC76-CBDE265665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5" name="タイトル 3">
            <a:extLst>
              <a:ext uri="{FF2B5EF4-FFF2-40B4-BE49-F238E27FC236}">
                <a16:creationId xmlns:a16="http://schemas.microsoft.com/office/drawing/2014/main" id="{69C74C1E-3899-EA4D-8ADD-E9D8490FD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0" name="テキスト プレースホルダー 17">
            <a:extLst>
              <a:ext uri="{FF2B5EF4-FFF2-40B4-BE49-F238E27FC236}">
                <a16:creationId xmlns:a16="http://schemas.microsoft.com/office/drawing/2014/main" id="{E9DB3F78-17AF-D34F-8A3F-759C962D6C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2672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53DD56-2DB5-4044-9E0B-5A5F56D4DCE2}"/>
              </a:ext>
            </a:extLst>
          </p:cNvPr>
          <p:cNvSpPr/>
          <p:nvPr userDrawn="1"/>
        </p:nvSpPr>
        <p:spPr>
          <a:xfrm>
            <a:off x="187325" y="1547236"/>
            <a:ext cx="7489825" cy="51710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プレースホルダー 3">
            <a:extLst>
              <a:ext uri="{FF2B5EF4-FFF2-40B4-BE49-F238E27FC236}">
                <a16:creationId xmlns:a16="http://schemas.microsoft.com/office/drawing/2014/main" id="{3C1D64C6-491A-7047-BF29-CD01E328F2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904" y="1549906"/>
            <a:ext cx="7497245" cy="362636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8">
            <a:extLst>
              <a:ext uri="{FF2B5EF4-FFF2-40B4-BE49-F238E27FC236}">
                <a16:creationId xmlns:a16="http://schemas.microsoft.com/office/drawing/2014/main" id="{69084A27-585B-8F4D-9493-0BB429CC3BE2}"/>
              </a:ext>
            </a:extLst>
          </p:cNvPr>
          <p:cNvSpPr/>
          <p:nvPr userDrawn="1"/>
        </p:nvSpPr>
        <p:spPr>
          <a:xfrm>
            <a:off x="7886380" y="4943659"/>
            <a:ext cx="4143792" cy="176725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7" name="四角形: 角を丸くする 18">
            <a:extLst>
              <a:ext uri="{FF2B5EF4-FFF2-40B4-BE49-F238E27FC236}">
                <a16:creationId xmlns:a16="http://schemas.microsoft.com/office/drawing/2014/main" id="{C5401DFB-D385-F542-837B-233507B7A385}"/>
              </a:ext>
            </a:extLst>
          </p:cNvPr>
          <p:cNvSpPr/>
          <p:nvPr userDrawn="1"/>
        </p:nvSpPr>
        <p:spPr>
          <a:xfrm>
            <a:off x="7886380" y="3139912"/>
            <a:ext cx="4143792" cy="16414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8" name="四角形: 角を丸くする 18">
            <a:extLst>
              <a:ext uri="{FF2B5EF4-FFF2-40B4-BE49-F238E27FC236}">
                <a16:creationId xmlns:a16="http://schemas.microsoft.com/office/drawing/2014/main" id="{E979FA6C-18D6-084B-B8DC-164E4819AB1B}"/>
              </a:ext>
            </a:extLst>
          </p:cNvPr>
          <p:cNvSpPr/>
          <p:nvPr userDrawn="1"/>
        </p:nvSpPr>
        <p:spPr>
          <a:xfrm>
            <a:off x="7886380" y="1547237"/>
            <a:ext cx="4143792" cy="14427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0" name="テキスト プレースホルダー 3">
            <a:extLst>
              <a:ext uri="{FF2B5EF4-FFF2-40B4-BE49-F238E27FC236}">
                <a16:creationId xmlns:a16="http://schemas.microsoft.com/office/drawing/2014/main" id="{CFB9038B-FEA8-9748-8854-472784B49BE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86380" y="1549906"/>
            <a:ext cx="4143792" cy="354322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1" name="テキスト プレースホルダー 3">
            <a:extLst>
              <a:ext uri="{FF2B5EF4-FFF2-40B4-BE49-F238E27FC236}">
                <a16:creationId xmlns:a16="http://schemas.microsoft.com/office/drawing/2014/main" id="{9F4B2024-E1DA-C445-BD28-3CC97760177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86380" y="3139912"/>
            <a:ext cx="4143792" cy="349166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2" name="テキスト プレースホルダー 3">
            <a:extLst>
              <a:ext uri="{FF2B5EF4-FFF2-40B4-BE49-F238E27FC236}">
                <a16:creationId xmlns:a16="http://schemas.microsoft.com/office/drawing/2014/main" id="{3EDD8CAB-D2A2-F840-BCE2-5BDB005C1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86380" y="4943659"/>
            <a:ext cx="4143792" cy="350864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2D1CBD7A-2C83-4C44-8581-CD1608BA9E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5" name="タイトル 3">
            <a:extLst>
              <a:ext uri="{FF2B5EF4-FFF2-40B4-BE49-F238E27FC236}">
                <a16:creationId xmlns:a16="http://schemas.microsoft.com/office/drawing/2014/main" id="{0ADA4AE1-69B5-C64C-8A87-0577166A59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16" name="テキスト プレースホルダー 17">
            <a:extLst>
              <a:ext uri="{FF2B5EF4-FFF2-40B4-BE49-F238E27FC236}">
                <a16:creationId xmlns:a16="http://schemas.microsoft.com/office/drawing/2014/main" id="{9A9A0E6F-1BCE-1A4F-96FD-CB7697CA80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3627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8">
            <a:extLst>
              <a:ext uri="{FF2B5EF4-FFF2-40B4-BE49-F238E27FC236}">
                <a16:creationId xmlns:a16="http://schemas.microsoft.com/office/drawing/2014/main" id="{2EFEEEF8-382D-F745-9E3F-38E414ABFDE9}"/>
              </a:ext>
            </a:extLst>
          </p:cNvPr>
          <p:cNvSpPr/>
          <p:nvPr userDrawn="1"/>
        </p:nvSpPr>
        <p:spPr>
          <a:xfrm>
            <a:off x="177800" y="1549906"/>
            <a:ext cx="7053754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8" name="四角形: 角を丸くする 18">
            <a:extLst>
              <a:ext uri="{FF2B5EF4-FFF2-40B4-BE49-F238E27FC236}">
                <a16:creationId xmlns:a16="http://schemas.microsoft.com/office/drawing/2014/main" id="{2BB0849E-5FEB-7342-8DA8-77B1FAF2F743}"/>
              </a:ext>
            </a:extLst>
          </p:cNvPr>
          <p:cNvSpPr/>
          <p:nvPr userDrawn="1"/>
        </p:nvSpPr>
        <p:spPr>
          <a:xfrm>
            <a:off x="7470634" y="1549906"/>
            <a:ext cx="4541462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9" name="テキスト プレースホルダー 3">
            <a:extLst>
              <a:ext uri="{FF2B5EF4-FFF2-40B4-BE49-F238E27FC236}">
                <a16:creationId xmlns:a16="http://schemas.microsoft.com/office/drawing/2014/main" id="{7E9D0E16-FE31-1E4C-BACA-2E2109603F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70634" y="1549906"/>
            <a:ext cx="4541462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0" name="テキスト プレースホルダー 3">
            <a:extLst>
              <a:ext uri="{FF2B5EF4-FFF2-40B4-BE49-F238E27FC236}">
                <a16:creationId xmlns:a16="http://schemas.microsoft.com/office/drawing/2014/main" id="{5EDF6BA2-88EA-F844-BDC1-9B80199ABA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801" y="1549906"/>
            <a:ext cx="7053753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114C864-AE64-3C49-A1F9-EC5B3BAB0B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2" name="タイトル 3">
            <a:extLst>
              <a:ext uri="{FF2B5EF4-FFF2-40B4-BE49-F238E27FC236}">
                <a16:creationId xmlns:a16="http://schemas.microsoft.com/office/drawing/2014/main" id="{97F4C404-DFBA-804F-B5E0-CAAD5CFA1E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13" name="テキスト プレースホルダー 17">
            <a:extLst>
              <a:ext uri="{FF2B5EF4-FFF2-40B4-BE49-F238E27FC236}">
                <a16:creationId xmlns:a16="http://schemas.microsoft.com/office/drawing/2014/main" id="{F9A8A8D2-8A08-3F48-A226-1891C1E1D0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5934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18">
            <a:extLst>
              <a:ext uri="{FF2B5EF4-FFF2-40B4-BE49-F238E27FC236}">
                <a16:creationId xmlns:a16="http://schemas.microsoft.com/office/drawing/2014/main" id="{2A4CCAFD-45C2-CC44-8EB7-DB1158864BA8}"/>
              </a:ext>
            </a:extLst>
          </p:cNvPr>
          <p:cNvSpPr/>
          <p:nvPr userDrawn="1"/>
        </p:nvSpPr>
        <p:spPr>
          <a:xfrm>
            <a:off x="177800" y="1549906"/>
            <a:ext cx="2711704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0" name="四角形: 角を丸くする 18">
            <a:extLst>
              <a:ext uri="{FF2B5EF4-FFF2-40B4-BE49-F238E27FC236}">
                <a16:creationId xmlns:a16="http://schemas.microsoft.com/office/drawing/2014/main" id="{D7267426-318B-4D40-AED6-55EC5212655E}"/>
              </a:ext>
            </a:extLst>
          </p:cNvPr>
          <p:cNvSpPr/>
          <p:nvPr userDrawn="1"/>
        </p:nvSpPr>
        <p:spPr>
          <a:xfrm>
            <a:off x="3096893" y="1549906"/>
            <a:ext cx="8915203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" name="テキスト プレースホルダー 3">
            <a:extLst>
              <a:ext uri="{FF2B5EF4-FFF2-40B4-BE49-F238E27FC236}">
                <a16:creationId xmlns:a16="http://schemas.microsoft.com/office/drawing/2014/main" id="{DC89DEAF-FDC0-6D41-ABBF-32DE6C93C9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800" y="1549906"/>
            <a:ext cx="2710788" cy="83353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2" name="テキスト プレースホルダー 3">
            <a:extLst>
              <a:ext uri="{FF2B5EF4-FFF2-40B4-BE49-F238E27FC236}">
                <a16:creationId xmlns:a16="http://schemas.microsoft.com/office/drawing/2014/main" id="{767926B6-AE25-0244-B3C2-4DC20E3FF1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95059" y="1549906"/>
            <a:ext cx="8917037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15F44C1-5041-9D4C-9DAF-117F519372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5" name="タイトル 3">
            <a:extLst>
              <a:ext uri="{FF2B5EF4-FFF2-40B4-BE49-F238E27FC236}">
                <a16:creationId xmlns:a16="http://schemas.microsoft.com/office/drawing/2014/main" id="{98A1385B-EFF9-3042-875A-62EB4AEFC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16" name="テキスト プレースホルダー 17">
            <a:extLst>
              <a:ext uri="{FF2B5EF4-FFF2-40B4-BE49-F238E27FC236}">
                <a16:creationId xmlns:a16="http://schemas.microsoft.com/office/drawing/2014/main" id="{27BFA223-CFD0-354D-A369-101BB448F6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3909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8">
            <a:extLst>
              <a:ext uri="{FF2B5EF4-FFF2-40B4-BE49-F238E27FC236}">
                <a16:creationId xmlns:a16="http://schemas.microsoft.com/office/drawing/2014/main" id="{B5A47EDC-F524-4A4A-8F02-378DC5BDB1D4}"/>
              </a:ext>
            </a:extLst>
          </p:cNvPr>
          <p:cNvSpPr/>
          <p:nvPr userDrawn="1"/>
        </p:nvSpPr>
        <p:spPr>
          <a:xfrm>
            <a:off x="4696659" y="4793951"/>
            <a:ext cx="7315437" cy="19169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4" name="四角形: 角を丸くする 18">
            <a:extLst>
              <a:ext uri="{FF2B5EF4-FFF2-40B4-BE49-F238E27FC236}">
                <a16:creationId xmlns:a16="http://schemas.microsoft.com/office/drawing/2014/main" id="{78B6FE9A-9F7A-8043-BC3D-EB5A1B68DFFC}"/>
              </a:ext>
            </a:extLst>
          </p:cNvPr>
          <p:cNvSpPr/>
          <p:nvPr userDrawn="1"/>
        </p:nvSpPr>
        <p:spPr>
          <a:xfrm>
            <a:off x="4696659" y="1549906"/>
            <a:ext cx="7315437" cy="30247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5" name="四角形: 角を丸くする 18">
            <a:extLst>
              <a:ext uri="{FF2B5EF4-FFF2-40B4-BE49-F238E27FC236}">
                <a16:creationId xmlns:a16="http://schemas.microsoft.com/office/drawing/2014/main" id="{81EFF380-9019-CE4A-98AE-0A1301434E2C}"/>
              </a:ext>
            </a:extLst>
          </p:cNvPr>
          <p:cNvSpPr/>
          <p:nvPr userDrawn="1"/>
        </p:nvSpPr>
        <p:spPr>
          <a:xfrm>
            <a:off x="177800" y="1549906"/>
            <a:ext cx="4298789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6BC8F940-5DB4-5A49-9DC7-8E3652C51C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1549906"/>
            <a:ext cx="429878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3FA0F8EB-A2E8-1949-815C-00215A5E51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6659" y="1549906"/>
            <a:ext cx="7315436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8" name="テキスト プレースホルダー 3">
            <a:extLst>
              <a:ext uri="{FF2B5EF4-FFF2-40B4-BE49-F238E27FC236}">
                <a16:creationId xmlns:a16="http://schemas.microsoft.com/office/drawing/2014/main" id="{993424F8-94D0-6240-A8F5-94BDFE68E0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96659" y="4793951"/>
            <a:ext cx="7315436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17300916-D630-2D47-B941-07C94BAE15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20" name="タイトル 3">
            <a:extLst>
              <a:ext uri="{FF2B5EF4-FFF2-40B4-BE49-F238E27FC236}">
                <a16:creationId xmlns:a16="http://schemas.microsoft.com/office/drawing/2014/main" id="{04B3B853-6D7D-3244-83DD-2E3610A217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1" name="テキスト プレースホルダー 17">
            <a:extLst>
              <a:ext uri="{FF2B5EF4-FFF2-40B4-BE49-F238E27FC236}">
                <a16:creationId xmlns:a16="http://schemas.microsoft.com/office/drawing/2014/main" id="{1CE9B46D-9F40-FC49-93D0-776DF838E5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7125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EDED773F-37DC-8340-B3F7-E40A8A30CEAF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A7E8E05-2567-0340-8083-F9E345EACB6C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3">
            <a:extLst>
              <a:ext uri="{FF2B5EF4-FFF2-40B4-BE49-F238E27FC236}">
                <a16:creationId xmlns:a16="http://schemas.microsoft.com/office/drawing/2014/main" id="{68D82BA1-D0D0-D94A-86EF-8D0F74CA2F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2177367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058C3F3-12C9-1347-A86E-48AD686E52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5" name="タイトル 3">
            <a:extLst>
              <a:ext uri="{FF2B5EF4-FFF2-40B4-BE49-F238E27FC236}">
                <a16:creationId xmlns:a16="http://schemas.microsoft.com/office/drawing/2014/main" id="{DFE62D46-B2CC-436B-931A-701AEB20C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6" name="テキスト プレースホルダー 17">
            <a:extLst>
              <a:ext uri="{FF2B5EF4-FFF2-40B4-BE49-F238E27FC236}">
                <a16:creationId xmlns:a16="http://schemas.microsoft.com/office/drawing/2014/main" id="{B10AC77D-221B-4CA6-92A8-49D18CAC39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7" name="テキスト プレースホルダー 17">
            <a:extLst>
              <a:ext uri="{FF2B5EF4-FFF2-40B4-BE49-F238E27FC236}">
                <a16:creationId xmlns:a16="http://schemas.microsoft.com/office/drawing/2014/main" id="{D69F7BE8-DB38-4A4F-A625-AFD129FCBD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75601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四角形: 角を丸くする 18">
            <a:extLst>
              <a:ext uri="{FF2B5EF4-FFF2-40B4-BE49-F238E27FC236}">
                <a16:creationId xmlns:a16="http://schemas.microsoft.com/office/drawing/2014/main" id="{AA34C3A2-F1C9-6649-9F1D-9DD37565BE79}"/>
              </a:ext>
            </a:extLst>
          </p:cNvPr>
          <p:cNvSpPr/>
          <p:nvPr userDrawn="1"/>
        </p:nvSpPr>
        <p:spPr>
          <a:xfrm>
            <a:off x="177800" y="2153574"/>
            <a:ext cx="11836400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EDED773F-37DC-8340-B3F7-E40A8A30CEAF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A7E8E05-2567-0340-8083-F9E345EACB6C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3">
            <a:extLst>
              <a:ext uri="{FF2B5EF4-FFF2-40B4-BE49-F238E27FC236}">
                <a16:creationId xmlns:a16="http://schemas.microsoft.com/office/drawing/2014/main" id="{68D82BA1-D0D0-D94A-86EF-8D0F74CA2F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2177367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7A7ABF0-528F-164E-89D7-9B51B79400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6" name="タイトル 3">
            <a:extLst>
              <a:ext uri="{FF2B5EF4-FFF2-40B4-BE49-F238E27FC236}">
                <a16:creationId xmlns:a16="http://schemas.microsoft.com/office/drawing/2014/main" id="{56D14F23-668C-4155-834B-C9A34E728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7" name="テキスト プレースホルダー 17">
            <a:extLst>
              <a:ext uri="{FF2B5EF4-FFF2-40B4-BE49-F238E27FC236}">
                <a16:creationId xmlns:a16="http://schemas.microsoft.com/office/drawing/2014/main" id="{1A271005-8956-4E2E-9264-20C9FD0F24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BFCD2BB1-D5C1-44E7-BB2E-69BEC72FE3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1820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3">
            <a:extLst>
              <a:ext uri="{FF2B5EF4-FFF2-40B4-BE49-F238E27FC236}">
                <a16:creationId xmlns:a16="http://schemas.microsoft.com/office/drawing/2014/main" id="{4E653FB4-7EA2-E544-B7B5-A7842E99A79A}"/>
              </a:ext>
            </a:extLst>
          </p:cNvPr>
          <p:cNvSpPr/>
          <p:nvPr userDrawn="1"/>
        </p:nvSpPr>
        <p:spPr>
          <a:xfrm>
            <a:off x="177800" y="4724400"/>
            <a:ext cx="11836400" cy="19865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3" name="四角形: 角を丸くする 37">
            <a:extLst>
              <a:ext uri="{FF2B5EF4-FFF2-40B4-BE49-F238E27FC236}">
                <a16:creationId xmlns:a16="http://schemas.microsoft.com/office/drawing/2014/main" id="{CBEA6A5F-C39E-3C4F-9BF6-109528C8BD37}"/>
              </a:ext>
            </a:extLst>
          </p:cNvPr>
          <p:cNvSpPr/>
          <p:nvPr userDrawn="1"/>
        </p:nvSpPr>
        <p:spPr>
          <a:xfrm>
            <a:off x="177799" y="2154088"/>
            <a:ext cx="11824603" cy="23549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EDED773F-37DC-8340-B3F7-E40A8A30CEAF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A7E8E05-2567-0340-8083-F9E345EACB6C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3">
            <a:extLst>
              <a:ext uri="{FF2B5EF4-FFF2-40B4-BE49-F238E27FC236}">
                <a16:creationId xmlns:a16="http://schemas.microsoft.com/office/drawing/2014/main" id="{68D82BA1-D0D0-D94A-86EF-8D0F74CA2F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2177367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4" name="テキスト プレースホルダー 3">
            <a:extLst>
              <a:ext uri="{FF2B5EF4-FFF2-40B4-BE49-F238E27FC236}">
                <a16:creationId xmlns:a16="http://schemas.microsoft.com/office/drawing/2014/main" id="{EFF53781-7BFE-A049-9757-383CC0EFCA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800" y="4724400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B4E57D83-7B3B-7D42-8480-439C594382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6" name="タイトル 3">
            <a:extLst>
              <a:ext uri="{FF2B5EF4-FFF2-40B4-BE49-F238E27FC236}">
                <a16:creationId xmlns:a16="http://schemas.microsoft.com/office/drawing/2014/main" id="{733639BB-2F50-3C44-91B3-1F49776B1D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17" name="テキスト プレースホルダー 17">
            <a:extLst>
              <a:ext uri="{FF2B5EF4-FFF2-40B4-BE49-F238E27FC236}">
                <a16:creationId xmlns:a16="http://schemas.microsoft.com/office/drawing/2014/main" id="{87904A00-6B10-2E4C-8BAC-B463E73B68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89466DEB-A7D0-BA46-8BC7-F8FBBB6ADC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902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四角形: 角を丸くする 18">
            <a:extLst>
              <a:ext uri="{FF2B5EF4-FFF2-40B4-BE49-F238E27FC236}">
                <a16:creationId xmlns:a16="http://schemas.microsoft.com/office/drawing/2014/main" id="{C129347A-E9E7-D148-A12F-26B3AEC1139E}"/>
              </a:ext>
            </a:extLst>
          </p:cNvPr>
          <p:cNvSpPr/>
          <p:nvPr userDrawn="1"/>
        </p:nvSpPr>
        <p:spPr>
          <a:xfrm>
            <a:off x="6197456" y="2153574"/>
            <a:ext cx="5814640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6" name="四角形: 角を丸くする 18">
            <a:extLst>
              <a:ext uri="{FF2B5EF4-FFF2-40B4-BE49-F238E27FC236}">
                <a16:creationId xmlns:a16="http://schemas.microsoft.com/office/drawing/2014/main" id="{C080C9C2-FC76-4C46-9215-6368C632F7E5}"/>
              </a:ext>
            </a:extLst>
          </p:cNvPr>
          <p:cNvSpPr/>
          <p:nvPr userDrawn="1"/>
        </p:nvSpPr>
        <p:spPr>
          <a:xfrm>
            <a:off x="177800" y="2153574"/>
            <a:ext cx="5814640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F5727F82-CC9F-CD45-81B8-D5DB087A3653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034E3C1-FF6C-C34A-9D69-2AA30866A4B2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3">
            <a:extLst>
              <a:ext uri="{FF2B5EF4-FFF2-40B4-BE49-F238E27FC236}">
                <a16:creationId xmlns:a16="http://schemas.microsoft.com/office/drawing/2014/main" id="{D1402C88-A5AB-6E4E-A54F-CD4E269A43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2153573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13" name="テキスト プレースホルダー 3">
            <a:extLst>
              <a:ext uri="{FF2B5EF4-FFF2-40B4-BE49-F238E27FC236}">
                <a16:creationId xmlns:a16="http://schemas.microsoft.com/office/drawing/2014/main" id="{89D8656C-CFA0-9749-B758-3717FC9EBA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97456" y="2153573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13937DBF-9848-AA4F-AC59-05156EB0FA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7" name="テキスト プレースホルダー 17">
            <a:extLst>
              <a:ext uri="{FF2B5EF4-FFF2-40B4-BE49-F238E27FC236}">
                <a16:creationId xmlns:a16="http://schemas.microsoft.com/office/drawing/2014/main" id="{09A6AD11-9963-584D-BDEB-BFBB6867B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ADA5E5A7-5610-B048-85C9-645B3A4CE2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ja-JP" altLang="en-US" dirty="0"/>
          </a:p>
        </p:txBody>
      </p:sp>
      <p:sp>
        <p:nvSpPr>
          <p:cNvPr id="19" name="タイトル 3">
            <a:extLst>
              <a:ext uri="{FF2B5EF4-FFF2-40B4-BE49-F238E27FC236}">
                <a16:creationId xmlns:a16="http://schemas.microsoft.com/office/drawing/2014/main" id="{5A2E425F-6C9C-40A4-96A1-00A49162D3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708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7FC1FDE-F1FC-664C-9F10-1FD7F65BF1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9388" y="720725"/>
            <a:ext cx="11833225" cy="4156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8F2F15A0-6FC8-324A-BD03-750D5EDB4017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1E78CC-4139-A94D-B227-BE9E0BC92621}"/>
              </a:ext>
            </a:extLst>
          </p:cNvPr>
          <p:cNvSpPr/>
          <p:nvPr userDrawn="1"/>
        </p:nvSpPr>
        <p:spPr>
          <a:xfrm>
            <a:off x="180000" y="4967067"/>
            <a:ext cx="11831968" cy="1414683"/>
          </a:xfrm>
          <a:prstGeom prst="rect">
            <a:avLst/>
          </a:prstGeom>
          <a:solidFill>
            <a:srgbClr val="F2F2F2"/>
          </a:solidFill>
          <a:ln w="6350">
            <a:solidFill>
              <a:srgbClr val="7A9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95EBF0E-873C-EB4E-9869-79B950CA0C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9" name="タイトル 3">
            <a:extLst>
              <a:ext uri="{FF2B5EF4-FFF2-40B4-BE49-F238E27FC236}">
                <a16:creationId xmlns:a16="http://schemas.microsoft.com/office/drawing/2014/main" id="{6B28BB14-F75C-4D35-AEA9-49E7368A49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D0AA06-FDC8-BCF7-D5AD-714BB0A1F678}"/>
              </a:ext>
            </a:extLst>
          </p:cNvPr>
          <p:cNvSpPr txBox="1"/>
          <p:nvPr userDrawn="1"/>
        </p:nvSpPr>
        <p:spPr>
          <a:xfrm>
            <a:off x="0" y="6575681"/>
            <a:ext cx="76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Panasonic corp. Heating &amp; Ventilation AC Company Global Platform Dev. Center</a:t>
            </a:r>
            <a:endParaRPr kumimoji="1" lang="ja-JP" altLang="en-US" sz="12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86D5345-D211-2E02-5E38-F3F63B6988F7}"/>
              </a:ext>
            </a:extLst>
          </p:cNvPr>
          <p:cNvCxnSpPr/>
          <p:nvPr userDrawn="1"/>
        </p:nvCxnSpPr>
        <p:spPr>
          <a:xfrm>
            <a:off x="111963" y="6522799"/>
            <a:ext cx="1201209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23A976-EF20-52CC-AF3D-F373BCB81370}"/>
              </a:ext>
            </a:extLst>
          </p:cNvPr>
          <p:cNvSpPr txBox="1"/>
          <p:nvPr userDrawn="1"/>
        </p:nvSpPr>
        <p:spPr>
          <a:xfrm>
            <a:off x="10833644" y="6539891"/>
            <a:ext cx="129041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Confidential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9051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四角形: 角を丸くする 18">
            <a:extLst>
              <a:ext uri="{FF2B5EF4-FFF2-40B4-BE49-F238E27FC236}">
                <a16:creationId xmlns:a16="http://schemas.microsoft.com/office/drawing/2014/main" id="{C129347A-E9E7-D148-A12F-26B3AEC1139E}"/>
              </a:ext>
            </a:extLst>
          </p:cNvPr>
          <p:cNvSpPr/>
          <p:nvPr userDrawn="1"/>
        </p:nvSpPr>
        <p:spPr>
          <a:xfrm>
            <a:off x="6197456" y="2153574"/>
            <a:ext cx="5814640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6" name="四角形: 角を丸くする 18">
            <a:extLst>
              <a:ext uri="{FF2B5EF4-FFF2-40B4-BE49-F238E27FC236}">
                <a16:creationId xmlns:a16="http://schemas.microsoft.com/office/drawing/2014/main" id="{C080C9C2-FC76-4C46-9215-6368C632F7E5}"/>
              </a:ext>
            </a:extLst>
          </p:cNvPr>
          <p:cNvSpPr/>
          <p:nvPr userDrawn="1"/>
        </p:nvSpPr>
        <p:spPr>
          <a:xfrm>
            <a:off x="177800" y="2153574"/>
            <a:ext cx="5669915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F5727F82-CC9F-CD45-81B8-D5DB087A3653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034E3C1-FF6C-C34A-9D69-2AA30866A4B2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3">
            <a:extLst>
              <a:ext uri="{FF2B5EF4-FFF2-40B4-BE49-F238E27FC236}">
                <a16:creationId xmlns:a16="http://schemas.microsoft.com/office/drawing/2014/main" id="{A478B531-88CF-B94C-B6C8-E270D43026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2153573"/>
            <a:ext cx="5669915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497B4B8B-9D2F-374D-B944-0ABD03B028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97456" y="2153573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A3918A8-BDDC-1E4A-B3DD-FA8AE7BDCC7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20" name="二等辺三角形 142">
            <a:extLst>
              <a:ext uri="{FF2B5EF4-FFF2-40B4-BE49-F238E27FC236}">
                <a16:creationId xmlns:a16="http://schemas.microsoft.com/office/drawing/2014/main" id="{25DE4140-DB3E-4CE8-ADF2-69B85436C3C6}"/>
              </a:ext>
            </a:extLst>
          </p:cNvPr>
          <p:cNvSpPr/>
          <p:nvPr userDrawn="1"/>
        </p:nvSpPr>
        <p:spPr>
          <a:xfrm rot="5400000">
            <a:off x="5472945" y="4202180"/>
            <a:ext cx="1209672" cy="460133"/>
          </a:xfrm>
          <a:prstGeom prst="triangle">
            <a:avLst/>
          </a:prstGeom>
          <a:solidFill>
            <a:srgbClr val="47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タイトル 3">
            <a:extLst>
              <a:ext uri="{FF2B5EF4-FFF2-40B4-BE49-F238E27FC236}">
                <a16:creationId xmlns:a16="http://schemas.microsoft.com/office/drawing/2014/main" id="{C209BF63-32B0-40C1-894F-6F8360EB21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2" name="テキスト プレースホルダー 17">
            <a:extLst>
              <a:ext uri="{FF2B5EF4-FFF2-40B4-BE49-F238E27FC236}">
                <a16:creationId xmlns:a16="http://schemas.microsoft.com/office/drawing/2014/main" id="{48DCD48B-A236-431F-A31E-1C3EE2720F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3" name="テキスト プレースホルダー 17">
            <a:extLst>
              <a:ext uri="{FF2B5EF4-FFF2-40B4-BE49-F238E27FC236}">
                <a16:creationId xmlns:a16="http://schemas.microsoft.com/office/drawing/2014/main" id="{11B79A5A-4705-4FDA-949C-1AC78686B6B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0958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0604D4B-4653-C74E-8235-73AC2020B50F}"/>
              </a:ext>
            </a:extLst>
          </p:cNvPr>
          <p:cNvSpPr/>
          <p:nvPr userDrawn="1"/>
        </p:nvSpPr>
        <p:spPr>
          <a:xfrm>
            <a:off x="174170" y="2177367"/>
            <a:ext cx="5789587" cy="33852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E00AF75-54D0-F842-A155-8A683140F94C}"/>
              </a:ext>
            </a:extLst>
          </p:cNvPr>
          <p:cNvSpPr/>
          <p:nvPr userDrawn="1"/>
        </p:nvSpPr>
        <p:spPr>
          <a:xfrm>
            <a:off x="6201020" y="2177367"/>
            <a:ext cx="5801384" cy="33852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8930C57-C9F0-BC4A-83CC-4841D843F2EC}"/>
              </a:ext>
            </a:extLst>
          </p:cNvPr>
          <p:cNvSpPr/>
          <p:nvPr userDrawn="1"/>
        </p:nvSpPr>
        <p:spPr>
          <a:xfrm>
            <a:off x="174171" y="5715000"/>
            <a:ext cx="11837926" cy="9959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EDED773F-37DC-8340-B3F7-E40A8A30CEAF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A7E8E05-2567-0340-8083-F9E345EACB6C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3">
            <a:extLst>
              <a:ext uri="{FF2B5EF4-FFF2-40B4-BE49-F238E27FC236}">
                <a16:creationId xmlns:a16="http://schemas.microsoft.com/office/drawing/2014/main" id="{68D82BA1-D0D0-D94A-86EF-8D0F74CA2F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2374" y="2177367"/>
            <a:ext cx="5801385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8" name="テキスト プレースホルダー 3">
            <a:extLst>
              <a:ext uri="{FF2B5EF4-FFF2-40B4-BE49-F238E27FC236}">
                <a16:creationId xmlns:a16="http://schemas.microsoft.com/office/drawing/2014/main" id="{80AD6517-A50D-1141-95C7-E07229941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01018" y="2177367"/>
            <a:ext cx="5801385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3DDEE12-F12A-D84F-A3AE-7EA60B1991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4" name="タイトル 3">
            <a:extLst>
              <a:ext uri="{FF2B5EF4-FFF2-40B4-BE49-F238E27FC236}">
                <a16:creationId xmlns:a16="http://schemas.microsoft.com/office/drawing/2014/main" id="{6D06353C-0FFD-6546-B6E6-7E821DCC2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19" name="テキスト プレースホルダー 17">
            <a:extLst>
              <a:ext uri="{FF2B5EF4-FFF2-40B4-BE49-F238E27FC236}">
                <a16:creationId xmlns:a16="http://schemas.microsoft.com/office/drawing/2014/main" id="{5277BEE5-7A54-934F-BA81-5199E10110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0" name="テキスト プレースホルダー 17">
            <a:extLst>
              <a:ext uri="{FF2B5EF4-FFF2-40B4-BE49-F238E27FC236}">
                <a16:creationId xmlns:a16="http://schemas.microsoft.com/office/drawing/2014/main" id="{9E37390D-5A5A-3D45-9DE3-287D43C208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5996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四角形: 角を丸くする 18">
            <a:extLst>
              <a:ext uri="{FF2B5EF4-FFF2-40B4-BE49-F238E27FC236}">
                <a16:creationId xmlns:a16="http://schemas.microsoft.com/office/drawing/2014/main" id="{40EAAD17-7FFF-D441-9BF0-7C0B7FEC48F0}"/>
              </a:ext>
            </a:extLst>
          </p:cNvPr>
          <p:cNvSpPr/>
          <p:nvPr userDrawn="1"/>
        </p:nvSpPr>
        <p:spPr>
          <a:xfrm>
            <a:off x="179904" y="2153574"/>
            <a:ext cx="3824892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07" name="四角形: 角を丸くする 18">
            <a:extLst>
              <a:ext uri="{FF2B5EF4-FFF2-40B4-BE49-F238E27FC236}">
                <a16:creationId xmlns:a16="http://schemas.microsoft.com/office/drawing/2014/main" id="{097F5193-3D53-FF42-9FC0-7524ACCC395E}"/>
              </a:ext>
            </a:extLst>
          </p:cNvPr>
          <p:cNvSpPr/>
          <p:nvPr userDrawn="1"/>
        </p:nvSpPr>
        <p:spPr>
          <a:xfrm>
            <a:off x="8187203" y="2153574"/>
            <a:ext cx="3824892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9" name="四角形: 角を丸くする 18">
            <a:extLst>
              <a:ext uri="{FF2B5EF4-FFF2-40B4-BE49-F238E27FC236}">
                <a16:creationId xmlns:a16="http://schemas.microsoft.com/office/drawing/2014/main" id="{C1BB39AA-6604-2046-B16C-6C287F7BB686}"/>
              </a:ext>
            </a:extLst>
          </p:cNvPr>
          <p:cNvSpPr/>
          <p:nvPr userDrawn="1"/>
        </p:nvSpPr>
        <p:spPr>
          <a:xfrm>
            <a:off x="4183554" y="2153574"/>
            <a:ext cx="3824892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32" name="テキスト プレースホルダー 3">
            <a:extLst>
              <a:ext uri="{FF2B5EF4-FFF2-40B4-BE49-F238E27FC236}">
                <a16:creationId xmlns:a16="http://schemas.microsoft.com/office/drawing/2014/main" id="{92113D24-96E2-A24A-8B64-79BF57138E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9904" y="2155846"/>
            <a:ext cx="3833412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00" name="テキスト プレースホルダー 3">
            <a:extLst>
              <a:ext uri="{FF2B5EF4-FFF2-40B4-BE49-F238E27FC236}">
                <a16:creationId xmlns:a16="http://schemas.microsoft.com/office/drawing/2014/main" id="{954F2554-385E-6345-94B4-95D5A6CC7E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2654" y="2155846"/>
            <a:ext cx="3827895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0BE3C7EF-3661-1240-9594-579C2C09D94C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5DEC7F95-D762-604D-B3A2-F83AD825CCD4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3">
            <a:extLst>
              <a:ext uri="{FF2B5EF4-FFF2-40B4-BE49-F238E27FC236}">
                <a16:creationId xmlns:a16="http://schemas.microsoft.com/office/drawing/2014/main" id="{0BEE9159-8FBE-D74C-95C7-8F94BDABB8D5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200491" y="2155846"/>
            <a:ext cx="3813660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0B8EC94-2C47-E448-A884-4D5543EE37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8" name="タイトル 3">
            <a:extLst>
              <a:ext uri="{FF2B5EF4-FFF2-40B4-BE49-F238E27FC236}">
                <a16:creationId xmlns:a16="http://schemas.microsoft.com/office/drawing/2014/main" id="{AE371774-895A-4472-B6BB-2AFEA2E3C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9" name="テキスト プレースホルダー 17">
            <a:extLst>
              <a:ext uri="{FF2B5EF4-FFF2-40B4-BE49-F238E27FC236}">
                <a16:creationId xmlns:a16="http://schemas.microsoft.com/office/drawing/2014/main" id="{82D469CF-C269-4F5F-9199-D61F63B51C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0" name="テキスト プレースホルダー 17">
            <a:extLst>
              <a:ext uri="{FF2B5EF4-FFF2-40B4-BE49-F238E27FC236}">
                <a16:creationId xmlns:a16="http://schemas.microsoft.com/office/drawing/2014/main" id="{120FAF70-81AE-456D-A6DE-2A83BE591C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82296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8">
            <a:extLst>
              <a:ext uri="{FF2B5EF4-FFF2-40B4-BE49-F238E27FC236}">
                <a16:creationId xmlns:a16="http://schemas.microsoft.com/office/drawing/2014/main" id="{FA568E01-F6E0-F34C-BD95-DC163CAB8ADD}"/>
              </a:ext>
            </a:extLst>
          </p:cNvPr>
          <p:cNvSpPr/>
          <p:nvPr userDrawn="1"/>
        </p:nvSpPr>
        <p:spPr>
          <a:xfrm>
            <a:off x="196766" y="2155846"/>
            <a:ext cx="2855844" cy="45550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2" name="四角形: 角を丸くする 18">
            <a:extLst>
              <a:ext uri="{FF2B5EF4-FFF2-40B4-BE49-F238E27FC236}">
                <a16:creationId xmlns:a16="http://schemas.microsoft.com/office/drawing/2014/main" id="{9701C7EC-CF90-B94B-957A-A150FC37D0C4}"/>
              </a:ext>
            </a:extLst>
          </p:cNvPr>
          <p:cNvSpPr/>
          <p:nvPr userDrawn="1"/>
        </p:nvSpPr>
        <p:spPr>
          <a:xfrm>
            <a:off x="6175392" y="2155846"/>
            <a:ext cx="2855844" cy="45550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4" name="四角形: 角を丸くする 18">
            <a:extLst>
              <a:ext uri="{FF2B5EF4-FFF2-40B4-BE49-F238E27FC236}">
                <a16:creationId xmlns:a16="http://schemas.microsoft.com/office/drawing/2014/main" id="{BED530E6-7D62-BB41-BAC0-5A8C3DE2351D}"/>
              </a:ext>
            </a:extLst>
          </p:cNvPr>
          <p:cNvSpPr/>
          <p:nvPr userDrawn="1"/>
        </p:nvSpPr>
        <p:spPr>
          <a:xfrm>
            <a:off x="3186079" y="2155846"/>
            <a:ext cx="2855844" cy="45550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" name="四角形: 角を丸くする 18">
            <a:extLst>
              <a:ext uri="{FF2B5EF4-FFF2-40B4-BE49-F238E27FC236}">
                <a16:creationId xmlns:a16="http://schemas.microsoft.com/office/drawing/2014/main" id="{2DD46893-246E-DB4F-8837-1A57315879F5}"/>
              </a:ext>
            </a:extLst>
          </p:cNvPr>
          <p:cNvSpPr/>
          <p:nvPr userDrawn="1"/>
        </p:nvSpPr>
        <p:spPr>
          <a:xfrm>
            <a:off x="9164705" y="2155846"/>
            <a:ext cx="2855844" cy="45550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3">
            <a:extLst>
              <a:ext uri="{FF2B5EF4-FFF2-40B4-BE49-F238E27FC236}">
                <a16:creationId xmlns:a16="http://schemas.microsoft.com/office/drawing/2014/main" id="{BEAE76DE-1D80-C84D-959D-200A41F3C007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99656" y="2155846"/>
            <a:ext cx="2852954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37F5F031-2303-C942-83D4-E034E6F54067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3188969" y="2155846"/>
            <a:ext cx="2852954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361F9068-DAA6-C74B-897C-620F97DF7A41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6175392" y="2155846"/>
            <a:ext cx="2852954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0E827A66-2CAD-5E48-A677-BAF54AB53DCA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59142" y="2155846"/>
            <a:ext cx="2852954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4085D4D-24FF-FB41-9DF3-41F7604D8461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F138B937-963A-CA4B-8423-07CF4745B0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25" name="タイトル 3">
            <a:extLst>
              <a:ext uri="{FF2B5EF4-FFF2-40B4-BE49-F238E27FC236}">
                <a16:creationId xmlns:a16="http://schemas.microsoft.com/office/drawing/2014/main" id="{B9346FBA-9D22-CC49-AD05-D4C61849E4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6" name="テキスト プレースホルダー 17">
            <a:extLst>
              <a:ext uri="{FF2B5EF4-FFF2-40B4-BE49-F238E27FC236}">
                <a16:creationId xmlns:a16="http://schemas.microsoft.com/office/drawing/2014/main" id="{83657160-D3AA-D144-A5DD-4B54D2D9E9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7" name="テキスト プレースホルダー 17">
            <a:extLst>
              <a:ext uri="{FF2B5EF4-FFF2-40B4-BE49-F238E27FC236}">
                <a16:creationId xmlns:a16="http://schemas.microsoft.com/office/drawing/2014/main" id="{A2927114-889C-7E41-AD33-E552E183D9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1339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8">
            <a:extLst>
              <a:ext uri="{FF2B5EF4-FFF2-40B4-BE49-F238E27FC236}">
                <a16:creationId xmlns:a16="http://schemas.microsoft.com/office/drawing/2014/main" id="{01FEFD3B-E33D-1040-B913-90154263283D}"/>
              </a:ext>
            </a:extLst>
          </p:cNvPr>
          <p:cNvSpPr/>
          <p:nvPr userDrawn="1"/>
        </p:nvSpPr>
        <p:spPr>
          <a:xfrm>
            <a:off x="177800" y="4547946"/>
            <a:ext cx="5814640" cy="21629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3" name="四角形: 角を丸くする 18">
            <a:extLst>
              <a:ext uri="{FF2B5EF4-FFF2-40B4-BE49-F238E27FC236}">
                <a16:creationId xmlns:a16="http://schemas.microsoft.com/office/drawing/2014/main" id="{745664EE-8684-0B46-A424-C19FD4477345}"/>
              </a:ext>
            </a:extLst>
          </p:cNvPr>
          <p:cNvSpPr/>
          <p:nvPr userDrawn="1"/>
        </p:nvSpPr>
        <p:spPr>
          <a:xfrm>
            <a:off x="177800" y="2153573"/>
            <a:ext cx="5814640" cy="21629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F5727F82-CC9F-CD45-81B8-D5DB087A3653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034E3C1-FF6C-C34A-9D69-2AA30866A4B2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18">
            <a:extLst>
              <a:ext uri="{FF2B5EF4-FFF2-40B4-BE49-F238E27FC236}">
                <a16:creationId xmlns:a16="http://schemas.microsoft.com/office/drawing/2014/main" id="{D2CCB1AD-1BF1-D84D-ABA1-306C2D0A07E8}"/>
              </a:ext>
            </a:extLst>
          </p:cNvPr>
          <p:cNvSpPr/>
          <p:nvPr userDrawn="1"/>
        </p:nvSpPr>
        <p:spPr>
          <a:xfrm>
            <a:off x="6197456" y="4547946"/>
            <a:ext cx="5814640" cy="21629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8" name="四角形: 角を丸くする 18">
            <a:extLst>
              <a:ext uri="{FF2B5EF4-FFF2-40B4-BE49-F238E27FC236}">
                <a16:creationId xmlns:a16="http://schemas.microsoft.com/office/drawing/2014/main" id="{BCCC3B82-9023-C948-8F13-2DD8E4DCCFCD}"/>
              </a:ext>
            </a:extLst>
          </p:cNvPr>
          <p:cNvSpPr/>
          <p:nvPr userDrawn="1"/>
        </p:nvSpPr>
        <p:spPr>
          <a:xfrm>
            <a:off x="6197456" y="2153573"/>
            <a:ext cx="5814640" cy="21629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82D1F514-C4FD-AF48-8110-F173A63679C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2153573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421C72A7-AD2D-204D-8EF8-14E56E2AA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97456" y="2153573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8" name="テキスト プレースホルダー 3">
            <a:extLst>
              <a:ext uri="{FF2B5EF4-FFF2-40B4-BE49-F238E27FC236}">
                <a16:creationId xmlns:a16="http://schemas.microsoft.com/office/drawing/2014/main" id="{543CC78D-E22C-4348-A47B-6F5453B63C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800" y="4547946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9" name="テキスト プレースホルダー 3">
            <a:extLst>
              <a:ext uri="{FF2B5EF4-FFF2-40B4-BE49-F238E27FC236}">
                <a16:creationId xmlns:a16="http://schemas.microsoft.com/office/drawing/2014/main" id="{60D3E815-F9CE-E349-B002-7B5D5CB662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97456" y="4547946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EA711A5C-24B9-274E-98AC-CC9A85D5DF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21" name="タイトル 3">
            <a:extLst>
              <a:ext uri="{FF2B5EF4-FFF2-40B4-BE49-F238E27FC236}">
                <a16:creationId xmlns:a16="http://schemas.microsoft.com/office/drawing/2014/main" id="{1E324CED-4F24-2946-9D33-18A6F04CC6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2" name="テキスト プレースホルダー 17">
            <a:extLst>
              <a:ext uri="{FF2B5EF4-FFF2-40B4-BE49-F238E27FC236}">
                <a16:creationId xmlns:a16="http://schemas.microsoft.com/office/drawing/2014/main" id="{4E1FE5C5-2298-BA46-8A69-C3ABECE618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3" name="テキスト プレースホルダー 17">
            <a:extLst>
              <a:ext uri="{FF2B5EF4-FFF2-40B4-BE49-F238E27FC236}">
                <a16:creationId xmlns:a16="http://schemas.microsoft.com/office/drawing/2014/main" id="{73BB64D7-13C6-9145-AD07-7BFA1BE57C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2916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D6B0FFD-4D9D-874D-A5AD-86AE77695B80}"/>
              </a:ext>
            </a:extLst>
          </p:cNvPr>
          <p:cNvSpPr/>
          <p:nvPr userDrawn="1"/>
        </p:nvSpPr>
        <p:spPr>
          <a:xfrm>
            <a:off x="186944" y="2161887"/>
            <a:ext cx="11836400" cy="14552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" name="四角形: 角を丸くする 18">
            <a:extLst>
              <a:ext uri="{FF2B5EF4-FFF2-40B4-BE49-F238E27FC236}">
                <a16:creationId xmlns:a16="http://schemas.microsoft.com/office/drawing/2014/main" id="{D35DB8FE-EC2B-6946-8E6C-8CC672C9FADA}"/>
              </a:ext>
            </a:extLst>
          </p:cNvPr>
          <p:cNvSpPr/>
          <p:nvPr userDrawn="1"/>
        </p:nvSpPr>
        <p:spPr>
          <a:xfrm>
            <a:off x="186944" y="3710605"/>
            <a:ext cx="11836400" cy="14552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3" name="四角形: 角を丸くする 18">
            <a:extLst>
              <a:ext uri="{FF2B5EF4-FFF2-40B4-BE49-F238E27FC236}">
                <a16:creationId xmlns:a16="http://schemas.microsoft.com/office/drawing/2014/main" id="{BACE4C74-451B-A34F-922A-111DD6C94DE1}"/>
              </a:ext>
            </a:extLst>
          </p:cNvPr>
          <p:cNvSpPr/>
          <p:nvPr userDrawn="1"/>
        </p:nvSpPr>
        <p:spPr>
          <a:xfrm>
            <a:off x="186944" y="5248656"/>
            <a:ext cx="11836400" cy="14622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EDED773F-37DC-8340-B3F7-E40A8A30CEAF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A7E8E05-2567-0340-8083-F9E345EACB6C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E6732C50-6EC9-A041-857E-421553E75C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2161887"/>
            <a:ext cx="2172208" cy="1465900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br>
              <a:rPr kumimoji="1" lang="en-US" altLang="ja-JP"/>
            </a:b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8" name="テキスト プレースホルダー 3">
            <a:extLst>
              <a:ext uri="{FF2B5EF4-FFF2-40B4-BE49-F238E27FC236}">
                <a16:creationId xmlns:a16="http://schemas.microsoft.com/office/drawing/2014/main" id="{9900C17A-50A5-254A-B1A4-1EFE23C6FD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800" y="3721272"/>
            <a:ext cx="2172208" cy="1444565"/>
          </a:xfrm>
          <a:prstGeom prst="rect">
            <a:avLst/>
          </a:prstGeom>
          <a:solidFill>
            <a:srgbClr val="666666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br>
              <a:rPr kumimoji="1" lang="en-US" altLang="ja-JP"/>
            </a:b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1" name="テキスト プレースホルダー 3">
            <a:extLst>
              <a:ext uri="{FF2B5EF4-FFF2-40B4-BE49-F238E27FC236}">
                <a16:creationId xmlns:a16="http://schemas.microsoft.com/office/drawing/2014/main" id="{7627878A-814E-084C-97B7-DD922A72B1F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800" y="5259322"/>
            <a:ext cx="2172208" cy="1451595"/>
          </a:xfrm>
          <a:prstGeom prst="rect">
            <a:avLst/>
          </a:prstGeom>
          <a:solidFill>
            <a:srgbClr val="666666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br>
              <a:rPr kumimoji="1" lang="en-US" altLang="ja-JP"/>
            </a:b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866C4D2-84B1-1E46-9901-C2DD721C7941}"/>
              </a:ext>
            </a:extLst>
          </p:cNvPr>
          <p:cNvGrpSpPr/>
          <p:nvPr userDrawn="1"/>
        </p:nvGrpSpPr>
        <p:grpSpPr>
          <a:xfrm>
            <a:off x="5785447" y="5414012"/>
            <a:ext cx="3113925" cy="1131547"/>
            <a:chOff x="5785447" y="5099090"/>
            <a:chExt cx="3113925" cy="1449846"/>
          </a:xfrm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425B8636-4ED6-6E41-96E1-7F132DB2A3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99372" y="5099090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81BF13F-E22F-4D42-8AD1-98AAEE99F6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85447" y="5099090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66C6F0D-9615-6647-A339-3D6AD6B99C41}"/>
              </a:ext>
            </a:extLst>
          </p:cNvPr>
          <p:cNvGrpSpPr/>
          <p:nvPr userDrawn="1"/>
        </p:nvGrpSpPr>
        <p:grpSpPr>
          <a:xfrm>
            <a:off x="5785447" y="3872447"/>
            <a:ext cx="3113925" cy="1131547"/>
            <a:chOff x="5785447" y="5099090"/>
            <a:chExt cx="3113925" cy="1449846"/>
          </a:xfrm>
        </p:grpSpPr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54DDF9D0-8448-C746-A9A6-25E34C9E7B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99372" y="5099090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741B3AE1-53EF-994F-9DF9-C00DB2E9FDD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85447" y="5099090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45681A0-1D75-F246-AC3D-E1F7514329C1}"/>
              </a:ext>
            </a:extLst>
          </p:cNvPr>
          <p:cNvGrpSpPr/>
          <p:nvPr userDrawn="1"/>
        </p:nvGrpSpPr>
        <p:grpSpPr>
          <a:xfrm>
            <a:off x="5785447" y="2323729"/>
            <a:ext cx="3113925" cy="1131547"/>
            <a:chOff x="5785447" y="5099090"/>
            <a:chExt cx="3113925" cy="1449846"/>
          </a:xfrm>
        </p:grpSpPr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2ADD7F2-4515-5043-A2D9-6BB87E13CE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99372" y="5099090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7192810-28AC-EB46-B50E-4245459077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85447" y="5099090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">
            <a:extLst>
              <a:ext uri="{FF2B5EF4-FFF2-40B4-BE49-F238E27FC236}">
                <a16:creationId xmlns:a16="http://schemas.microsoft.com/office/drawing/2014/main" id="{D1AD41E7-1965-5643-8AD2-42115B923D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28" name="タイトル 3">
            <a:extLst>
              <a:ext uri="{FF2B5EF4-FFF2-40B4-BE49-F238E27FC236}">
                <a16:creationId xmlns:a16="http://schemas.microsoft.com/office/drawing/2014/main" id="{A2BCE373-DE87-C249-BB16-9E8200BB16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9" name="テキスト プレースホルダー 17">
            <a:extLst>
              <a:ext uri="{FF2B5EF4-FFF2-40B4-BE49-F238E27FC236}">
                <a16:creationId xmlns:a16="http://schemas.microsoft.com/office/drawing/2014/main" id="{0ACDF331-85A9-BA4A-B3C4-B1DBEF1C2D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30" name="テキスト プレースホルダー 17">
            <a:extLst>
              <a:ext uri="{FF2B5EF4-FFF2-40B4-BE49-F238E27FC236}">
                <a16:creationId xmlns:a16="http://schemas.microsoft.com/office/drawing/2014/main" id="{F3D35652-C06C-A04B-8DDA-BEB93CAAED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6196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D6B0FFD-4D9D-874D-A5AD-86AE77695B80}"/>
              </a:ext>
            </a:extLst>
          </p:cNvPr>
          <p:cNvSpPr/>
          <p:nvPr userDrawn="1"/>
        </p:nvSpPr>
        <p:spPr>
          <a:xfrm>
            <a:off x="186944" y="2161887"/>
            <a:ext cx="2363750" cy="14552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" name="四角形: 角を丸くする 18">
            <a:extLst>
              <a:ext uri="{FF2B5EF4-FFF2-40B4-BE49-F238E27FC236}">
                <a16:creationId xmlns:a16="http://schemas.microsoft.com/office/drawing/2014/main" id="{D35DB8FE-EC2B-6946-8E6C-8CC672C9FADA}"/>
              </a:ext>
            </a:extLst>
          </p:cNvPr>
          <p:cNvSpPr/>
          <p:nvPr userDrawn="1"/>
        </p:nvSpPr>
        <p:spPr>
          <a:xfrm>
            <a:off x="186944" y="3710605"/>
            <a:ext cx="2363750" cy="14552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3" name="四角形: 角を丸くする 18">
            <a:extLst>
              <a:ext uri="{FF2B5EF4-FFF2-40B4-BE49-F238E27FC236}">
                <a16:creationId xmlns:a16="http://schemas.microsoft.com/office/drawing/2014/main" id="{BACE4C74-451B-A34F-922A-111DD6C94DE1}"/>
              </a:ext>
            </a:extLst>
          </p:cNvPr>
          <p:cNvSpPr/>
          <p:nvPr userDrawn="1"/>
        </p:nvSpPr>
        <p:spPr>
          <a:xfrm>
            <a:off x="186944" y="5248656"/>
            <a:ext cx="2363750" cy="14622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EDED773F-37DC-8340-B3F7-E40A8A30CEAF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A7E8E05-2567-0340-8083-F9E345EACB6C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E6732C50-6EC9-A041-857E-421553E75C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2161887"/>
            <a:ext cx="2372894" cy="354322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8" name="テキスト プレースホルダー 3">
            <a:extLst>
              <a:ext uri="{FF2B5EF4-FFF2-40B4-BE49-F238E27FC236}">
                <a16:creationId xmlns:a16="http://schemas.microsoft.com/office/drawing/2014/main" id="{9900C17A-50A5-254A-B1A4-1EFE23C6FD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800" y="3721272"/>
            <a:ext cx="2372894" cy="349166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1" name="テキスト プレースホルダー 3">
            <a:extLst>
              <a:ext uri="{FF2B5EF4-FFF2-40B4-BE49-F238E27FC236}">
                <a16:creationId xmlns:a16="http://schemas.microsoft.com/office/drawing/2014/main" id="{7627878A-814E-084C-97B7-DD922A72B1F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800" y="5259323"/>
            <a:ext cx="2372894" cy="350864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4" name="四角形: 角を丸くする 18">
            <a:extLst>
              <a:ext uri="{FF2B5EF4-FFF2-40B4-BE49-F238E27FC236}">
                <a16:creationId xmlns:a16="http://schemas.microsoft.com/office/drawing/2014/main" id="{6A7E036C-DC0A-D841-8276-88EB8C6F4FD1}"/>
              </a:ext>
            </a:extLst>
          </p:cNvPr>
          <p:cNvSpPr/>
          <p:nvPr userDrawn="1"/>
        </p:nvSpPr>
        <p:spPr>
          <a:xfrm>
            <a:off x="2723949" y="2172553"/>
            <a:ext cx="9299394" cy="45383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1197559D-ECFA-AE47-A136-79F9AB2BD1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23949" y="2153573"/>
            <a:ext cx="9288147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5B048AB2-0B9C-E14C-91E1-43B3A77BBF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20" name="タイトル 3">
            <a:extLst>
              <a:ext uri="{FF2B5EF4-FFF2-40B4-BE49-F238E27FC236}">
                <a16:creationId xmlns:a16="http://schemas.microsoft.com/office/drawing/2014/main" id="{BB514D7E-EDB3-7F4A-90FF-DB0B5A231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2" name="テキスト プレースホルダー 17">
            <a:extLst>
              <a:ext uri="{FF2B5EF4-FFF2-40B4-BE49-F238E27FC236}">
                <a16:creationId xmlns:a16="http://schemas.microsoft.com/office/drawing/2014/main" id="{4F498433-FFEE-9947-BF17-FD6F604C90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3" name="テキスト プレースホルダー 17">
            <a:extLst>
              <a:ext uri="{FF2B5EF4-FFF2-40B4-BE49-F238E27FC236}">
                <a16:creationId xmlns:a16="http://schemas.microsoft.com/office/drawing/2014/main" id="{80031D9F-84F0-C741-9D16-E30E1A996D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1359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EE32522-44F2-2047-BC68-828CF5776FE8}"/>
              </a:ext>
            </a:extLst>
          </p:cNvPr>
          <p:cNvSpPr/>
          <p:nvPr userDrawn="1"/>
        </p:nvSpPr>
        <p:spPr>
          <a:xfrm>
            <a:off x="7895901" y="3734725"/>
            <a:ext cx="4127448" cy="14398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CDDFCB9-0639-284C-B89D-706061C5A556}"/>
              </a:ext>
            </a:extLst>
          </p:cNvPr>
          <p:cNvSpPr/>
          <p:nvPr userDrawn="1"/>
        </p:nvSpPr>
        <p:spPr>
          <a:xfrm>
            <a:off x="7895901" y="2159535"/>
            <a:ext cx="4127824" cy="14280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4090429-6AF6-3641-8D88-6E46CDCCC77A}"/>
              </a:ext>
            </a:extLst>
          </p:cNvPr>
          <p:cNvSpPr/>
          <p:nvPr userDrawn="1"/>
        </p:nvSpPr>
        <p:spPr>
          <a:xfrm>
            <a:off x="7895901" y="5283297"/>
            <a:ext cx="4127448" cy="143500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99D043B-D590-864F-BB2E-2992EBB29E46}"/>
              </a:ext>
            </a:extLst>
          </p:cNvPr>
          <p:cNvSpPr/>
          <p:nvPr userDrawn="1"/>
        </p:nvSpPr>
        <p:spPr>
          <a:xfrm>
            <a:off x="187325" y="2153574"/>
            <a:ext cx="7489825" cy="45647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EDED773F-37DC-8340-B3F7-E40A8A30CEAF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A7E8E05-2567-0340-8083-F9E345EACB6C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E6732C50-6EC9-A041-857E-421553E75C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95901" y="2161887"/>
            <a:ext cx="4127447" cy="354322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8" name="テキスト プレースホルダー 3">
            <a:extLst>
              <a:ext uri="{FF2B5EF4-FFF2-40B4-BE49-F238E27FC236}">
                <a16:creationId xmlns:a16="http://schemas.microsoft.com/office/drawing/2014/main" id="{9900C17A-50A5-254A-B1A4-1EFE23C6FD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5901" y="3743302"/>
            <a:ext cx="4127447" cy="349166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1" name="テキスト プレースホルダー 3">
            <a:extLst>
              <a:ext uri="{FF2B5EF4-FFF2-40B4-BE49-F238E27FC236}">
                <a16:creationId xmlns:a16="http://schemas.microsoft.com/office/drawing/2014/main" id="{7627878A-814E-084C-97B7-DD922A72B1F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95901" y="5283297"/>
            <a:ext cx="4127447" cy="350864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1197559D-ECFA-AE47-A136-79F9AB2BD1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904" y="2153573"/>
            <a:ext cx="7497245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20A4128C-6571-1E4E-B9D6-1EDB986B25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24" name="タイトル 3">
            <a:extLst>
              <a:ext uri="{FF2B5EF4-FFF2-40B4-BE49-F238E27FC236}">
                <a16:creationId xmlns:a16="http://schemas.microsoft.com/office/drawing/2014/main" id="{6B60B2E5-14AD-0E45-9EEA-ED1C7B570B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5" name="テキスト プレースホルダー 17">
            <a:extLst>
              <a:ext uri="{FF2B5EF4-FFF2-40B4-BE49-F238E27FC236}">
                <a16:creationId xmlns:a16="http://schemas.microsoft.com/office/drawing/2014/main" id="{2F6B192B-C33A-E34B-AAEC-7814DD7CB9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6" name="テキスト プレースホルダー 17">
            <a:extLst>
              <a:ext uri="{FF2B5EF4-FFF2-40B4-BE49-F238E27FC236}">
                <a16:creationId xmlns:a16="http://schemas.microsoft.com/office/drawing/2014/main" id="{2C2F57A6-14FF-B248-850A-3F7C4085E1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584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四角形: 角を丸くする 18">
            <a:extLst>
              <a:ext uri="{FF2B5EF4-FFF2-40B4-BE49-F238E27FC236}">
                <a16:creationId xmlns:a16="http://schemas.microsoft.com/office/drawing/2014/main" id="{8B0B97CA-1145-8D40-81B7-0B4E628EC656}"/>
              </a:ext>
            </a:extLst>
          </p:cNvPr>
          <p:cNvSpPr/>
          <p:nvPr userDrawn="1"/>
        </p:nvSpPr>
        <p:spPr>
          <a:xfrm>
            <a:off x="177800" y="2153574"/>
            <a:ext cx="7053754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6" name="四角形: 角を丸くする 18">
            <a:extLst>
              <a:ext uri="{FF2B5EF4-FFF2-40B4-BE49-F238E27FC236}">
                <a16:creationId xmlns:a16="http://schemas.microsoft.com/office/drawing/2014/main" id="{CAF5A48C-F8C7-5942-B637-4C77A4799743}"/>
              </a:ext>
            </a:extLst>
          </p:cNvPr>
          <p:cNvSpPr/>
          <p:nvPr userDrawn="1"/>
        </p:nvSpPr>
        <p:spPr>
          <a:xfrm>
            <a:off x="7470634" y="2153574"/>
            <a:ext cx="4541462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81C3B70F-0673-964D-BD8F-619B9D9180AF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42B71C6D-247A-D04F-AF6B-260190DA65B1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3">
            <a:extLst>
              <a:ext uri="{FF2B5EF4-FFF2-40B4-BE49-F238E27FC236}">
                <a16:creationId xmlns:a16="http://schemas.microsoft.com/office/drawing/2014/main" id="{3B24F090-D193-014C-93BB-49A72F80AF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70634" y="2155846"/>
            <a:ext cx="4541462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3" name="テキスト プレースホルダー 3">
            <a:extLst>
              <a:ext uri="{FF2B5EF4-FFF2-40B4-BE49-F238E27FC236}">
                <a16:creationId xmlns:a16="http://schemas.microsoft.com/office/drawing/2014/main" id="{D83E6F44-7B20-6247-8936-BE027D8CAE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801" y="2155846"/>
            <a:ext cx="7053753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F024F274-8D9B-6C4E-9A80-CB5F5C74D2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5" name="タイトル 3">
            <a:extLst>
              <a:ext uri="{FF2B5EF4-FFF2-40B4-BE49-F238E27FC236}">
                <a16:creationId xmlns:a16="http://schemas.microsoft.com/office/drawing/2014/main" id="{1A146868-86A9-E547-BB66-031134CF0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16" name="テキスト プレースホルダー 17">
            <a:extLst>
              <a:ext uri="{FF2B5EF4-FFF2-40B4-BE49-F238E27FC236}">
                <a16:creationId xmlns:a16="http://schemas.microsoft.com/office/drawing/2014/main" id="{1E8216E1-24B4-D149-B7FD-F16AFA2092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17" name="テキスト プレースホルダー 17">
            <a:extLst>
              <a:ext uri="{FF2B5EF4-FFF2-40B4-BE49-F238E27FC236}">
                <a16:creationId xmlns:a16="http://schemas.microsoft.com/office/drawing/2014/main" id="{ABD7A8DC-FB8C-AA45-B396-4B8C519565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6193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四角形: 角を丸くする 18">
            <a:extLst>
              <a:ext uri="{FF2B5EF4-FFF2-40B4-BE49-F238E27FC236}">
                <a16:creationId xmlns:a16="http://schemas.microsoft.com/office/drawing/2014/main" id="{8B0B97CA-1145-8D40-81B7-0B4E628EC656}"/>
              </a:ext>
            </a:extLst>
          </p:cNvPr>
          <p:cNvSpPr/>
          <p:nvPr userDrawn="1"/>
        </p:nvSpPr>
        <p:spPr>
          <a:xfrm>
            <a:off x="177800" y="2153574"/>
            <a:ext cx="2711704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6" name="四角形: 角を丸くする 18">
            <a:extLst>
              <a:ext uri="{FF2B5EF4-FFF2-40B4-BE49-F238E27FC236}">
                <a16:creationId xmlns:a16="http://schemas.microsoft.com/office/drawing/2014/main" id="{CAF5A48C-F8C7-5942-B637-4C77A4799743}"/>
              </a:ext>
            </a:extLst>
          </p:cNvPr>
          <p:cNvSpPr/>
          <p:nvPr userDrawn="1"/>
        </p:nvSpPr>
        <p:spPr>
          <a:xfrm>
            <a:off x="3096893" y="2153574"/>
            <a:ext cx="8915203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81C3B70F-0673-964D-BD8F-619B9D9180AF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42B71C6D-247A-D04F-AF6B-260190DA65B1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3">
            <a:extLst>
              <a:ext uri="{FF2B5EF4-FFF2-40B4-BE49-F238E27FC236}">
                <a16:creationId xmlns:a16="http://schemas.microsoft.com/office/drawing/2014/main" id="{3C47B93E-300A-EE45-A24B-0E888BCAA4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800" y="2155846"/>
            <a:ext cx="2710788" cy="83353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2" name="テキスト プレースホルダー 3">
            <a:extLst>
              <a:ext uri="{FF2B5EF4-FFF2-40B4-BE49-F238E27FC236}">
                <a16:creationId xmlns:a16="http://schemas.microsoft.com/office/drawing/2014/main" id="{94CFAE67-1CFD-7946-A790-8830BDA1BE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95059" y="2155846"/>
            <a:ext cx="8917037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7FB22C6-5108-3F4B-B64E-82F002A4D1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4" name="タイトル 3">
            <a:extLst>
              <a:ext uri="{FF2B5EF4-FFF2-40B4-BE49-F238E27FC236}">
                <a16:creationId xmlns:a16="http://schemas.microsoft.com/office/drawing/2014/main" id="{0EDF4136-D23D-C64D-A931-5A33E7062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15" name="テキスト プレースホルダー 17">
            <a:extLst>
              <a:ext uri="{FF2B5EF4-FFF2-40B4-BE49-F238E27FC236}">
                <a16:creationId xmlns:a16="http://schemas.microsoft.com/office/drawing/2014/main" id="{FE6979BE-60FD-F941-A2B4-1B54C32825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16" name="テキスト プレースホルダー 17">
            <a:extLst>
              <a:ext uri="{FF2B5EF4-FFF2-40B4-BE49-F238E27FC236}">
                <a16:creationId xmlns:a16="http://schemas.microsoft.com/office/drawing/2014/main" id="{68D3C606-A5F9-4142-9110-34291CBDFF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2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8DD6B7B9-7FBE-1847-B27E-E6F388B040D9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プレースホルダー 17">
            <a:extLst>
              <a:ext uri="{FF2B5EF4-FFF2-40B4-BE49-F238E27FC236}">
                <a16:creationId xmlns:a16="http://schemas.microsoft.com/office/drawing/2014/main" id="{3B201921-E07C-E648-991C-F21C8E06DC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15" name="テキスト プレースホルダー 17">
            <a:extLst>
              <a:ext uri="{FF2B5EF4-FFF2-40B4-BE49-F238E27FC236}">
                <a16:creationId xmlns:a16="http://schemas.microsoft.com/office/drawing/2014/main" id="{7F9DD74C-053D-1F42-AE87-E69E9D2135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18pt</a:t>
            </a:r>
            <a:endParaRPr kumimoji="1" lang="ja-JP" altLang="en-US" dirty="0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8AE791E9-8CA9-0042-86C9-491D3B2838BF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BAC916C-35AF-C245-A422-1476F8D960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EA5C32A0-A2A7-427F-9C27-A14A00E85A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48AF597-0D67-ED6E-2E2D-322E200A94C4}"/>
              </a:ext>
            </a:extLst>
          </p:cNvPr>
          <p:cNvSpPr txBox="1"/>
          <p:nvPr userDrawn="1"/>
        </p:nvSpPr>
        <p:spPr>
          <a:xfrm>
            <a:off x="0" y="6575681"/>
            <a:ext cx="76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Panasonic corp. Heating &amp; Ventilation AC Company Global Platform Dev. Center</a:t>
            </a:r>
            <a:endParaRPr kumimoji="1" lang="ja-JP" altLang="en-US" sz="12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422D4D6-6823-8609-7F0B-9A4BB775A69B}"/>
              </a:ext>
            </a:extLst>
          </p:cNvPr>
          <p:cNvCxnSpPr/>
          <p:nvPr userDrawn="1"/>
        </p:nvCxnSpPr>
        <p:spPr>
          <a:xfrm>
            <a:off x="111963" y="6522799"/>
            <a:ext cx="1201209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7D3459-953D-81F6-6DB8-7A644572072F}"/>
              </a:ext>
            </a:extLst>
          </p:cNvPr>
          <p:cNvSpPr txBox="1"/>
          <p:nvPr userDrawn="1"/>
        </p:nvSpPr>
        <p:spPr>
          <a:xfrm>
            <a:off x="10833644" y="6539891"/>
            <a:ext cx="129041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Confidential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213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四角形: 角を丸くする 18">
            <a:extLst>
              <a:ext uri="{FF2B5EF4-FFF2-40B4-BE49-F238E27FC236}">
                <a16:creationId xmlns:a16="http://schemas.microsoft.com/office/drawing/2014/main" id="{E539F62D-C7B7-AB47-B4E7-745A6D155BAF}"/>
              </a:ext>
            </a:extLst>
          </p:cNvPr>
          <p:cNvSpPr/>
          <p:nvPr userDrawn="1"/>
        </p:nvSpPr>
        <p:spPr>
          <a:xfrm>
            <a:off x="4696659" y="5156587"/>
            <a:ext cx="7315437" cy="155432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7" name="四角形: 角を丸くする 18">
            <a:extLst>
              <a:ext uri="{FF2B5EF4-FFF2-40B4-BE49-F238E27FC236}">
                <a16:creationId xmlns:a16="http://schemas.microsoft.com/office/drawing/2014/main" id="{53516D42-90E3-C145-84CC-7794EEB3597C}"/>
              </a:ext>
            </a:extLst>
          </p:cNvPr>
          <p:cNvSpPr/>
          <p:nvPr userDrawn="1"/>
        </p:nvSpPr>
        <p:spPr>
          <a:xfrm>
            <a:off x="4696659" y="2153575"/>
            <a:ext cx="7315437" cy="27721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8" name="四角形: 角を丸くする 18">
            <a:extLst>
              <a:ext uri="{FF2B5EF4-FFF2-40B4-BE49-F238E27FC236}">
                <a16:creationId xmlns:a16="http://schemas.microsoft.com/office/drawing/2014/main" id="{70DAC4D0-ABB3-AE42-91C4-1666B8E7F03E}"/>
              </a:ext>
            </a:extLst>
          </p:cNvPr>
          <p:cNvSpPr/>
          <p:nvPr userDrawn="1"/>
        </p:nvSpPr>
        <p:spPr>
          <a:xfrm>
            <a:off x="177800" y="2153574"/>
            <a:ext cx="4298789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028B4220-0C37-CF42-828F-88E182323E0B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89EB479E-29D7-654D-8904-291DC35E0993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3">
            <a:extLst>
              <a:ext uri="{FF2B5EF4-FFF2-40B4-BE49-F238E27FC236}">
                <a16:creationId xmlns:a16="http://schemas.microsoft.com/office/drawing/2014/main" id="{3B4EF7BC-A027-AB4E-BC9A-D57574605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2150905"/>
            <a:ext cx="429878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06DCF92A-2EC3-7B40-A34E-1FAB7B2EA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6659" y="2150905"/>
            <a:ext cx="7315436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EAF86452-2286-9042-8459-0740566CF51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6659" y="5156587"/>
            <a:ext cx="7315436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0A3AA705-F402-6544-88A1-0E0E57A00E6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8" name="タイトル 3">
            <a:extLst>
              <a:ext uri="{FF2B5EF4-FFF2-40B4-BE49-F238E27FC236}">
                <a16:creationId xmlns:a16="http://schemas.microsoft.com/office/drawing/2014/main" id="{579A5FB2-1934-2640-852F-4F18B67FC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19" name="テキスト プレースホルダー 17">
            <a:extLst>
              <a:ext uri="{FF2B5EF4-FFF2-40B4-BE49-F238E27FC236}">
                <a16:creationId xmlns:a16="http://schemas.microsoft.com/office/drawing/2014/main" id="{F858EAEA-38E5-054C-AFDC-8DA37F8C0C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0" name="テキスト プレースホルダー 17">
            <a:extLst>
              <a:ext uri="{FF2B5EF4-FFF2-40B4-BE49-F238E27FC236}">
                <a16:creationId xmlns:a16="http://schemas.microsoft.com/office/drawing/2014/main" id="{F9AA7419-F61C-8746-B2E1-BA03F7452C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80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A8D6DC6-2435-884E-97A6-958DB43AFF11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Rectangle 2">
            <a:extLst>
              <a:ext uri="{FF2B5EF4-FFF2-40B4-BE49-F238E27FC236}">
                <a16:creationId xmlns:a16="http://schemas.microsoft.com/office/drawing/2014/main" id="{A914F21B-1D0E-6D4D-80B0-147919C6EF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chemeClr val="bg1"/>
                </a:solidFill>
              </a:rPr>
              <a:pPr lvl="0"/>
              <a:t>‹#›</a:t>
            </a:fld>
            <a:endParaRPr lang="en-US" altLang="ja-JP" sz="2000" dirty="0">
              <a:solidFill>
                <a:schemeClr val="bg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891CDEF-F69B-4282-8AB2-BDA14E0E5E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368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図 94">
            <a:extLst>
              <a:ext uri="{FF2B5EF4-FFF2-40B4-BE49-F238E27FC236}">
                <a16:creationId xmlns:a16="http://schemas.microsoft.com/office/drawing/2014/main" id="{BF3506D8-5B3D-E542-9D2F-16B7446F64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695" b="1130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A8D6DC6-2435-884E-97A6-958DB43AFF11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Rectangle 2">
            <a:extLst>
              <a:ext uri="{FF2B5EF4-FFF2-40B4-BE49-F238E27FC236}">
                <a16:creationId xmlns:a16="http://schemas.microsoft.com/office/drawing/2014/main" id="{A914F21B-1D0E-6D4D-80B0-147919C6EF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chemeClr val="bg1"/>
                </a:solidFill>
              </a:rPr>
              <a:pPr lvl="0"/>
              <a:t>‹#›</a:t>
            </a:fld>
            <a:endParaRPr lang="en-US" altLang="ja-JP" sz="2000" dirty="0">
              <a:solidFill>
                <a:schemeClr val="bg1"/>
              </a:solidFill>
            </a:endParaRPr>
          </a:p>
        </p:txBody>
      </p:sp>
      <p:sp>
        <p:nvSpPr>
          <p:cNvPr id="6" name="タイトル 3">
            <a:extLst>
              <a:ext uri="{FF2B5EF4-FFF2-40B4-BE49-F238E27FC236}">
                <a16:creationId xmlns:a16="http://schemas.microsoft.com/office/drawing/2014/main" id="{A5FDB664-097B-4CD5-9144-7AB40BAC1C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44792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2">
            <a:extLst>
              <a:ext uri="{FF2B5EF4-FFF2-40B4-BE49-F238E27FC236}">
                <a16:creationId xmlns:a16="http://schemas.microsoft.com/office/drawing/2014/main" id="{ED593DAE-DD3E-E242-BBCD-44439ACE8B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46" name="タイトル 3">
            <a:extLst>
              <a:ext uri="{FF2B5EF4-FFF2-40B4-BE49-F238E27FC236}">
                <a16:creationId xmlns:a16="http://schemas.microsoft.com/office/drawing/2014/main" id="{089EA62E-A99E-F748-B948-A7C51A11AC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8F2F15A0-6FC8-324A-BD03-750D5EDB4017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91297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8F2F15A0-6FC8-324A-BD03-750D5EDB4017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2">
            <a:extLst>
              <a:ext uri="{FF2B5EF4-FFF2-40B4-BE49-F238E27FC236}">
                <a16:creationId xmlns:a16="http://schemas.microsoft.com/office/drawing/2014/main" id="{34C14A7D-98A4-5240-95B0-C538737E34C4}"/>
              </a:ext>
            </a:extLst>
          </p:cNvPr>
          <p:cNvSpPr/>
          <p:nvPr userDrawn="1"/>
        </p:nvSpPr>
        <p:spPr>
          <a:xfrm>
            <a:off x="6309204" y="1000275"/>
            <a:ext cx="5514975" cy="5470480"/>
          </a:xfrm>
          <a:prstGeom prst="roundRect">
            <a:avLst>
              <a:gd name="adj" fmla="val 150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30F2C84-6B59-E949-84AC-F6B457AB27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7" name="タイトル 3">
            <a:extLst>
              <a:ext uri="{FF2B5EF4-FFF2-40B4-BE49-F238E27FC236}">
                <a16:creationId xmlns:a16="http://schemas.microsoft.com/office/drawing/2014/main" id="{D7AACBE8-B6F9-454B-B38D-521629D8E9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21349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7FC1FDE-F1FC-664C-9F10-1FD7F65BF1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9388" y="720725"/>
            <a:ext cx="11833225" cy="4156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kumimoji="1" lang="ja-JP" altLang="en-US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8F2F15A0-6FC8-324A-BD03-750D5EDB4017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1E78CC-4139-A94D-B227-BE9E0BC92621}"/>
              </a:ext>
            </a:extLst>
          </p:cNvPr>
          <p:cNvSpPr/>
          <p:nvPr userDrawn="1"/>
        </p:nvSpPr>
        <p:spPr>
          <a:xfrm>
            <a:off x="180000" y="4967067"/>
            <a:ext cx="11831968" cy="1710934"/>
          </a:xfrm>
          <a:prstGeom prst="rect">
            <a:avLst/>
          </a:prstGeom>
          <a:solidFill>
            <a:srgbClr val="F2F2F2"/>
          </a:solidFill>
          <a:ln w="6350">
            <a:solidFill>
              <a:srgbClr val="7A9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95EBF0E-873C-EB4E-9869-79B950CA0C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8" name="タイトル 3">
            <a:extLst>
              <a:ext uri="{FF2B5EF4-FFF2-40B4-BE49-F238E27FC236}">
                <a16:creationId xmlns:a16="http://schemas.microsoft.com/office/drawing/2014/main" id="{E016F24E-66BF-6F4F-9735-07CE2C6C5E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9463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8DD6B7B9-7FBE-1847-B27E-E6F388B040D9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8AE791E9-8CA9-0042-86C9-491D3B2838BF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BAC916C-35AF-C245-A422-1476F8D960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51F9529C-2606-4109-88B3-F74A2513EA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1" name="テキスト プレースホルダー 17">
            <a:extLst>
              <a:ext uri="{FF2B5EF4-FFF2-40B4-BE49-F238E27FC236}">
                <a16:creationId xmlns:a16="http://schemas.microsoft.com/office/drawing/2014/main" id="{4741C294-0B05-4B14-BA06-FF4D9F2709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2" name="テキスト プレースホルダー 17">
            <a:extLst>
              <a:ext uri="{FF2B5EF4-FFF2-40B4-BE49-F238E27FC236}">
                <a16:creationId xmlns:a16="http://schemas.microsoft.com/office/drawing/2014/main" id="{4DE60564-9189-429D-A4CC-EE976864E4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9794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3">
            <a:extLst>
              <a:ext uri="{FF2B5EF4-FFF2-40B4-BE49-F238E27FC236}">
                <a16:creationId xmlns:a16="http://schemas.microsoft.com/office/drawing/2014/main" id="{E0E016D6-EA35-2E4A-9672-21B04B87E4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763242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D1212E0-EB3F-6244-8DA3-B88667EA73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7" name="タイトル 3">
            <a:extLst>
              <a:ext uri="{FF2B5EF4-FFF2-40B4-BE49-F238E27FC236}">
                <a16:creationId xmlns:a16="http://schemas.microsoft.com/office/drawing/2014/main" id="{A21C45E3-71A5-4E4C-9158-6EEA12893A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7665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3">
            <a:extLst>
              <a:ext uri="{FF2B5EF4-FFF2-40B4-BE49-F238E27FC236}">
                <a16:creationId xmlns:a16="http://schemas.microsoft.com/office/drawing/2014/main" id="{A86549D0-9903-184A-92D4-B63ACC1DEB26}"/>
              </a:ext>
            </a:extLst>
          </p:cNvPr>
          <p:cNvSpPr/>
          <p:nvPr userDrawn="1"/>
        </p:nvSpPr>
        <p:spPr>
          <a:xfrm>
            <a:off x="177800" y="763242"/>
            <a:ext cx="11836400" cy="59476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27C44F-63A9-8D45-9D87-2E37DB3173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CFB4F744-2133-E448-ABDC-F84B2FF2F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1" name="テキスト プレースホルダー 3">
            <a:extLst>
              <a:ext uri="{FF2B5EF4-FFF2-40B4-BE49-F238E27FC236}">
                <a16:creationId xmlns:a16="http://schemas.microsoft.com/office/drawing/2014/main" id="{1335AF48-4B9C-0E4E-B485-484E96AB2F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763242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</p:spTree>
    <p:extLst>
      <p:ext uri="{BB962C8B-B14F-4D97-AF65-F5344CB8AC3E}">
        <p14:creationId xmlns:p14="http://schemas.microsoft.com/office/powerpoint/2010/main" val="417495398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37">
            <a:extLst>
              <a:ext uri="{FF2B5EF4-FFF2-40B4-BE49-F238E27FC236}">
                <a16:creationId xmlns:a16="http://schemas.microsoft.com/office/drawing/2014/main" id="{66B6DC2F-4970-C745-BAF3-0613B9DF540B}"/>
              </a:ext>
            </a:extLst>
          </p:cNvPr>
          <p:cNvSpPr/>
          <p:nvPr userDrawn="1"/>
        </p:nvSpPr>
        <p:spPr>
          <a:xfrm>
            <a:off x="177800" y="763242"/>
            <a:ext cx="11836400" cy="28240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37">
            <a:extLst>
              <a:ext uri="{FF2B5EF4-FFF2-40B4-BE49-F238E27FC236}">
                <a16:creationId xmlns:a16="http://schemas.microsoft.com/office/drawing/2014/main" id="{47F9B153-3526-FA4B-A8C7-37B829EF53DD}"/>
              </a:ext>
            </a:extLst>
          </p:cNvPr>
          <p:cNvSpPr/>
          <p:nvPr userDrawn="1"/>
        </p:nvSpPr>
        <p:spPr>
          <a:xfrm>
            <a:off x="177800" y="3885706"/>
            <a:ext cx="11836400" cy="28240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BDE26CD-7557-A141-90BE-4908E409E6C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1" name="タイトル 3">
            <a:extLst>
              <a:ext uri="{FF2B5EF4-FFF2-40B4-BE49-F238E27FC236}">
                <a16:creationId xmlns:a16="http://schemas.microsoft.com/office/drawing/2014/main" id="{CB495338-E43A-4A48-A923-E849CC3FD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12" name="テキスト プレースホルダー 3">
            <a:extLst>
              <a:ext uri="{FF2B5EF4-FFF2-40B4-BE49-F238E27FC236}">
                <a16:creationId xmlns:a16="http://schemas.microsoft.com/office/drawing/2014/main" id="{73CCE9EE-085B-544B-A95D-DCABD79DB9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763242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3" name="テキスト プレースホルダー 3">
            <a:extLst>
              <a:ext uri="{FF2B5EF4-FFF2-40B4-BE49-F238E27FC236}">
                <a16:creationId xmlns:a16="http://schemas.microsoft.com/office/drawing/2014/main" id="{A4C35533-836F-1D4A-9B0D-3C08EC767A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800" y="3885706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</p:spTree>
    <p:extLst>
      <p:ext uri="{BB962C8B-B14F-4D97-AF65-F5344CB8AC3E}">
        <p14:creationId xmlns:p14="http://schemas.microsoft.com/office/powerpoint/2010/main" val="117706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3">
            <a:extLst>
              <a:ext uri="{FF2B5EF4-FFF2-40B4-BE49-F238E27FC236}">
                <a16:creationId xmlns:a16="http://schemas.microsoft.com/office/drawing/2014/main" id="{E0E016D6-EA35-2E4A-9672-21B04B87E4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763242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D1212E0-EB3F-6244-8DA3-B88667EA73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7" name="タイトル 3">
            <a:extLst>
              <a:ext uri="{FF2B5EF4-FFF2-40B4-BE49-F238E27FC236}">
                <a16:creationId xmlns:a16="http://schemas.microsoft.com/office/drawing/2014/main" id="{A21C45E3-71A5-4E4C-9158-6EEA12893A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4DCF3CA-949E-361C-3A68-83B5E32BC454}"/>
              </a:ext>
            </a:extLst>
          </p:cNvPr>
          <p:cNvSpPr txBox="1"/>
          <p:nvPr userDrawn="1"/>
        </p:nvSpPr>
        <p:spPr>
          <a:xfrm>
            <a:off x="0" y="6575681"/>
            <a:ext cx="76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Panasonic corp. Heating &amp; Ventilation AC Company Global Platform Dev. Center</a:t>
            </a:r>
            <a:endParaRPr kumimoji="1" lang="ja-JP" altLang="en-US" sz="12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C6B333E-81B8-A7E8-0C39-88B6F3961301}"/>
              </a:ext>
            </a:extLst>
          </p:cNvPr>
          <p:cNvCxnSpPr/>
          <p:nvPr userDrawn="1"/>
        </p:nvCxnSpPr>
        <p:spPr>
          <a:xfrm>
            <a:off x="111963" y="6522799"/>
            <a:ext cx="1201209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D7F68F-D73A-C6AD-3FC4-DC2795E0910F}"/>
              </a:ext>
            </a:extLst>
          </p:cNvPr>
          <p:cNvSpPr txBox="1"/>
          <p:nvPr userDrawn="1"/>
        </p:nvSpPr>
        <p:spPr>
          <a:xfrm>
            <a:off x="10833644" y="6539891"/>
            <a:ext cx="129041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Confidential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3293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四角形: 角を丸くする 18">
            <a:extLst>
              <a:ext uri="{FF2B5EF4-FFF2-40B4-BE49-F238E27FC236}">
                <a16:creationId xmlns:a16="http://schemas.microsoft.com/office/drawing/2014/main" id="{5F0FCC34-0EE1-B74A-862A-7DDEF2A6B553}"/>
              </a:ext>
            </a:extLst>
          </p:cNvPr>
          <p:cNvSpPr/>
          <p:nvPr userDrawn="1"/>
        </p:nvSpPr>
        <p:spPr>
          <a:xfrm>
            <a:off x="6197456" y="763242"/>
            <a:ext cx="5814640" cy="59476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8" name="四角形: 角を丸くする 18">
            <a:extLst>
              <a:ext uri="{FF2B5EF4-FFF2-40B4-BE49-F238E27FC236}">
                <a16:creationId xmlns:a16="http://schemas.microsoft.com/office/drawing/2014/main" id="{D5DF245C-9874-2F47-B009-1753FD3014B7}"/>
              </a:ext>
            </a:extLst>
          </p:cNvPr>
          <p:cNvSpPr/>
          <p:nvPr userDrawn="1"/>
        </p:nvSpPr>
        <p:spPr>
          <a:xfrm>
            <a:off x="177800" y="763242"/>
            <a:ext cx="5814640" cy="59476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9" name="テキスト プレースホルダー 3">
            <a:extLst>
              <a:ext uri="{FF2B5EF4-FFF2-40B4-BE49-F238E27FC236}">
                <a16:creationId xmlns:a16="http://schemas.microsoft.com/office/drawing/2014/main" id="{2431336B-3D54-DE4B-B9AD-9D01160D29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800" y="763242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20" name="テキスト プレースホルダー 3">
            <a:extLst>
              <a:ext uri="{FF2B5EF4-FFF2-40B4-BE49-F238E27FC236}">
                <a16:creationId xmlns:a16="http://schemas.microsoft.com/office/drawing/2014/main" id="{D80FCCC8-8670-6A4C-A7A2-0B8866FD3E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7456" y="763242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0D5B832-C1B4-0D49-BD5C-172E101B73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8202E3DA-05A7-7144-8AAA-EFCFB78DC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80717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8CECE89-4BA3-7648-A300-48A5C787B807}"/>
              </a:ext>
            </a:extLst>
          </p:cNvPr>
          <p:cNvSpPr/>
          <p:nvPr userDrawn="1"/>
        </p:nvSpPr>
        <p:spPr>
          <a:xfrm>
            <a:off x="6197456" y="763242"/>
            <a:ext cx="5814640" cy="59550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プレースホルダー 3">
            <a:extLst>
              <a:ext uri="{FF2B5EF4-FFF2-40B4-BE49-F238E27FC236}">
                <a16:creationId xmlns:a16="http://schemas.microsoft.com/office/drawing/2014/main" id="{B54C47CA-E130-9748-958D-4F4250382F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9882" y="763242"/>
            <a:ext cx="5822214" cy="362636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53DD56-2DB5-4044-9E0B-5A5F56D4DCE2}"/>
              </a:ext>
            </a:extLst>
          </p:cNvPr>
          <p:cNvSpPr/>
          <p:nvPr userDrawn="1"/>
        </p:nvSpPr>
        <p:spPr>
          <a:xfrm>
            <a:off x="187326" y="763242"/>
            <a:ext cx="5660390" cy="59550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プレースホルダー 3">
            <a:extLst>
              <a:ext uri="{FF2B5EF4-FFF2-40B4-BE49-F238E27FC236}">
                <a16:creationId xmlns:a16="http://schemas.microsoft.com/office/drawing/2014/main" id="{3C1D64C6-491A-7047-BF29-CD01E328F2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905" y="763242"/>
            <a:ext cx="5665998" cy="362636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836C07-02B9-4B40-BB38-3BDD2D2E2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1" name="タイトル 3">
            <a:extLst>
              <a:ext uri="{FF2B5EF4-FFF2-40B4-BE49-F238E27FC236}">
                <a16:creationId xmlns:a16="http://schemas.microsoft.com/office/drawing/2014/main" id="{73207B4A-113F-954B-9688-19522A8B0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2" name="二等辺三角形 142">
            <a:extLst>
              <a:ext uri="{FF2B5EF4-FFF2-40B4-BE49-F238E27FC236}">
                <a16:creationId xmlns:a16="http://schemas.microsoft.com/office/drawing/2014/main" id="{A6C813C5-F185-4E18-946A-15C0EB02E471}"/>
              </a:ext>
            </a:extLst>
          </p:cNvPr>
          <p:cNvSpPr/>
          <p:nvPr userDrawn="1"/>
        </p:nvSpPr>
        <p:spPr>
          <a:xfrm rot="5400000">
            <a:off x="5481294" y="3510705"/>
            <a:ext cx="1209672" cy="460133"/>
          </a:xfrm>
          <a:prstGeom prst="triangle">
            <a:avLst/>
          </a:prstGeom>
          <a:solidFill>
            <a:srgbClr val="47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3686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18">
            <a:extLst>
              <a:ext uri="{FF2B5EF4-FFF2-40B4-BE49-F238E27FC236}">
                <a16:creationId xmlns:a16="http://schemas.microsoft.com/office/drawing/2014/main" id="{119E3306-6D5B-A649-86CC-1E600E1F0D76}"/>
              </a:ext>
            </a:extLst>
          </p:cNvPr>
          <p:cNvSpPr/>
          <p:nvPr userDrawn="1"/>
        </p:nvSpPr>
        <p:spPr>
          <a:xfrm>
            <a:off x="177800" y="763243"/>
            <a:ext cx="5814640" cy="479935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D581201-28AD-6442-856F-E7DE10CCC039}"/>
              </a:ext>
            </a:extLst>
          </p:cNvPr>
          <p:cNvSpPr/>
          <p:nvPr userDrawn="1"/>
        </p:nvSpPr>
        <p:spPr>
          <a:xfrm>
            <a:off x="6201020" y="763241"/>
            <a:ext cx="5811076" cy="47993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361E4B0-6E1E-A941-8A7B-74498CBA623E}"/>
              </a:ext>
            </a:extLst>
          </p:cNvPr>
          <p:cNvSpPr/>
          <p:nvPr userDrawn="1"/>
        </p:nvSpPr>
        <p:spPr>
          <a:xfrm>
            <a:off x="174171" y="5715000"/>
            <a:ext cx="11837926" cy="9959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422A3ECC-15BA-6841-8FFE-9C9766A369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01018" y="763242"/>
            <a:ext cx="5811078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2" name="テキスト プレースホルダー 3">
            <a:extLst>
              <a:ext uri="{FF2B5EF4-FFF2-40B4-BE49-F238E27FC236}">
                <a16:creationId xmlns:a16="http://schemas.microsoft.com/office/drawing/2014/main" id="{453FC160-F21E-854E-8E1A-E4FCAC0A1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800" y="763242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C3F01CD-AFA7-FF4F-A545-04540C895DC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3" name="タイトル 3">
            <a:extLst>
              <a:ext uri="{FF2B5EF4-FFF2-40B4-BE49-F238E27FC236}">
                <a16:creationId xmlns:a16="http://schemas.microsoft.com/office/drawing/2014/main" id="{864C5834-25B7-3F48-A5FC-5084017BB0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8224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8">
            <a:extLst>
              <a:ext uri="{FF2B5EF4-FFF2-40B4-BE49-F238E27FC236}">
                <a16:creationId xmlns:a16="http://schemas.microsoft.com/office/drawing/2014/main" id="{FA568E01-F6E0-F34C-BD95-DC163CAB8ADD}"/>
              </a:ext>
            </a:extLst>
          </p:cNvPr>
          <p:cNvSpPr/>
          <p:nvPr userDrawn="1"/>
        </p:nvSpPr>
        <p:spPr>
          <a:xfrm>
            <a:off x="196766" y="763242"/>
            <a:ext cx="3819441" cy="59476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1" name="テキスト プレースホルダー 3">
            <a:extLst>
              <a:ext uri="{FF2B5EF4-FFF2-40B4-BE49-F238E27FC236}">
                <a16:creationId xmlns:a16="http://schemas.microsoft.com/office/drawing/2014/main" id="{BEAE76DE-1D80-C84D-959D-200A41F3C0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9656" y="763242"/>
            <a:ext cx="3813660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2" name="四角形: 角を丸くする 18">
            <a:extLst>
              <a:ext uri="{FF2B5EF4-FFF2-40B4-BE49-F238E27FC236}">
                <a16:creationId xmlns:a16="http://schemas.microsoft.com/office/drawing/2014/main" id="{9701C7EC-CF90-B94B-957A-A150FC37D0C4}"/>
              </a:ext>
            </a:extLst>
          </p:cNvPr>
          <p:cNvSpPr/>
          <p:nvPr userDrawn="1"/>
        </p:nvSpPr>
        <p:spPr>
          <a:xfrm>
            <a:off x="8192654" y="763242"/>
            <a:ext cx="3819441" cy="59476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3" name="テキスト プレースホルダー 3">
            <a:extLst>
              <a:ext uri="{FF2B5EF4-FFF2-40B4-BE49-F238E27FC236}">
                <a16:creationId xmlns:a16="http://schemas.microsoft.com/office/drawing/2014/main" id="{AC88200F-3D85-E747-BBE4-645626456A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2654" y="763242"/>
            <a:ext cx="3827895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4" name="四角形: 角を丸くする 18">
            <a:extLst>
              <a:ext uri="{FF2B5EF4-FFF2-40B4-BE49-F238E27FC236}">
                <a16:creationId xmlns:a16="http://schemas.microsoft.com/office/drawing/2014/main" id="{BED530E6-7D62-BB41-BAC0-5A8C3DE2351D}"/>
              </a:ext>
            </a:extLst>
          </p:cNvPr>
          <p:cNvSpPr/>
          <p:nvPr userDrawn="1"/>
        </p:nvSpPr>
        <p:spPr>
          <a:xfrm>
            <a:off x="4194710" y="763242"/>
            <a:ext cx="3819441" cy="59476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5" name="テキスト プレースホルダー 3">
            <a:extLst>
              <a:ext uri="{FF2B5EF4-FFF2-40B4-BE49-F238E27FC236}">
                <a16:creationId xmlns:a16="http://schemas.microsoft.com/office/drawing/2014/main" id="{5808E9EA-42E0-D34C-AA3D-B3CD701D9E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00491" y="763242"/>
            <a:ext cx="3813660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9C28114-77F5-BD4E-AFA6-DD8C58C41E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2" name="タイトル 3">
            <a:extLst>
              <a:ext uri="{FF2B5EF4-FFF2-40B4-BE49-F238E27FC236}">
                <a16:creationId xmlns:a16="http://schemas.microsoft.com/office/drawing/2014/main" id="{32104609-4195-BB44-8C4D-635FCD40B1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6332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8">
            <a:extLst>
              <a:ext uri="{FF2B5EF4-FFF2-40B4-BE49-F238E27FC236}">
                <a16:creationId xmlns:a16="http://schemas.microsoft.com/office/drawing/2014/main" id="{FA568E01-F6E0-F34C-BD95-DC163CAB8ADD}"/>
              </a:ext>
            </a:extLst>
          </p:cNvPr>
          <p:cNvSpPr/>
          <p:nvPr userDrawn="1"/>
        </p:nvSpPr>
        <p:spPr>
          <a:xfrm>
            <a:off x="196766" y="763242"/>
            <a:ext cx="2855844" cy="59476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2" name="四角形: 角を丸くする 18">
            <a:extLst>
              <a:ext uri="{FF2B5EF4-FFF2-40B4-BE49-F238E27FC236}">
                <a16:creationId xmlns:a16="http://schemas.microsoft.com/office/drawing/2014/main" id="{9701C7EC-CF90-B94B-957A-A150FC37D0C4}"/>
              </a:ext>
            </a:extLst>
          </p:cNvPr>
          <p:cNvSpPr/>
          <p:nvPr userDrawn="1"/>
        </p:nvSpPr>
        <p:spPr>
          <a:xfrm>
            <a:off x="6175392" y="763242"/>
            <a:ext cx="2855844" cy="59476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4" name="四角形: 角を丸くする 18">
            <a:extLst>
              <a:ext uri="{FF2B5EF4-FFF2-40B4-BE49-F238E27FC236}">
                <a16:creationId xmlns:a16="http://schemas.microsoft.com/office/drawing/2014/main" id="{BED530E6-7D62-BB41-BAC0-5A8C3DE2351D}"/>
              </a:ext>
            </a:extLst>
          </p:cNvPr>
          <p:cNvSpPr/>
          <p:nvPr userDrawn="1"/>
        </p:nvSpPr>
        <p:spPr>
          <a:xfrm>
            <a:off x="3186079" y="763242"/>
            <a:ext cx="2855844" cy="59476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" name="四角形: 角を丸くする 18">
            <a:extLst>
              <a:ext uri="{FF2B5EF4-FFF2-40B4-BE49-F238E27FC236}">
                <a16:creationId xmlns:a16="http://schemas.microsoft.com/office/drawing/2014/main" id="{2DD46893-246E-DB4F-8837-1A57315879F5}"/>
              </a:ext>
            </a:extLst>
          </p:cNvPr>
          <p:cNvSpPr/>
          <p:nvPr userDrawn="1"/>
        </p:nvSpPr>
        <p:spPr>
          <a:xfrm>
            <a:off x="9164705" y="763242"/>
            <a:ext cx="2855844" cy="59476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3">
            <a:extLst>
              <a:ext uri="{FF2B5EF4-FFF2-40B4-BE49-F238E27FC236}">
                <a16:creationId xmlns:a16="http://schemas.microsoft.com/office/drawing/2014/main" id="{BEAE76DE-1D80-C84D-959D-200A41F3C007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99656" y="763242"/>
            <a:ext cx="2852954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37F5F031-2303-C942-83D4-E034E6F54067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3188969" y="763242"/>
            <a:ext cx="2852954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361F9068-DAA6-C74B-897C-620F97DF7A41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6175392" y="763242"/>
            <a:ext cx="2852954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0E827A66-2CAD-5E48-A677-BAF54AB53DCA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59142" y="763242"/>
            <a:ext cx="2852954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A01EF8A-CAE7-9747-9EFC-2F03F47EE6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8" name="タイトル 3">
            <a:extLst>
              <a:ext uri="{FF2B5EF4-FFF2-40B4-BE49-F238E27FC236}">
                <a16:creationId xmlns:a16="http://schemas.microsoft.com/office/drawing/2014/main" id="{28B31957-0B34-DB4D-8193-37A9BAE35A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2812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37">
            <a:extLst>
              <a:ext uri="{FF2B5EF4-FFF2-40B4-BE49-F238E27FC236}">
                <a16:creationId xmlns:a16="http://schemas.microsoft.com/office/drawing/2014/main" id="{66B6DC2F-4970-C745-BAF3-0613B9DF540B}"/>
              </a:ext>
            </a:extLst>
          </p:cNvPr>
          <p:cNvSpPr/>
          <p:nvPr userDrawn="1"/>
        </p:nvSpPr>
        <p:spPr>
          <a:xfrm>
            <a:off x="6197456" y="763242"/>
            <a:ext cx="5816744" cy="28240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9" name="テキスト プレースホルダー 3">
            <a:extLst>
              <a:ext uri="{FF2B5EF4-FFF2-40B4-BE49-F238E27FC236}">
                <a16:creationId xmlns:a16="http://schemas.microsoft.com/office/drawing/2014/main" id="{E0E016D6-EA35-2E4A-9672-21B04B87E4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99302" y="763242"/>
            <a:ext cx="5818527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37">
            <a:extLst>
              <a:ext uri="{FF2B5EF4-FFF2-40B4-BE49-F238E27FC236}">
                <a16:creationId xmlns:a16="http://schemas.microsoft.com/office/drawing/2014/main" id="{47F9B153-3526-FA4B-A8C7-37B829EF53DD}"/>
              </a:ext>
            </a:extLst>
          </p:cNvPr>
          <p:cNvSpPr/>
          <p:nvPr userDrawn="1"/>
        </p:nvSpPr>
        <p:spPr>
          <a:xfrm>
            <a:off x="6197456" y="3885706"/>
            <a:ext cx="5816744" cy="28240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AD225199-ED4A-C94D-ADDE-71DDC7ED45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99302" y="3885706"/>
            <a:ext cx="5818527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7" name="四角形: 角を丸くする 37">
            <a:extLst>
              <a:ext uri="{FF2B5EF4-FFF2-40B4-BE49-F238E27FC236}">
                <a16:creationId xmlns:a16="http://schemas.microsoft.com/office/drawing/2014/main" id="{9713D545-4DAD-1D4C-8B47-E5B57B3B98F4}"/>
              </a:ext>
            </a:extLst>
          </p:cNvPr>
          <p:cNvSpPr/>
          <p:nvPr userDrawn="1"/>
        </p:nvSpPr>
        <p:spPr>
          <a:xfrm>
            <a:off x="177800" y="763242"/>
            <a:ext cx="5816744" cy="28240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8" name="テキスト プレースホルダー 3">
            <a:extLst>
              <a:ext uri="{FF2B5EF4-FFF2-40B4-BE49-F238E27FC236}">
                <a16:creationId xmlns:a16="http://schemas.microsoft.com/office/drawing/2014/main" id="{481F0C54-4D93-DD49-8B46-83BE744FE0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646" y="763242"/>
            <a:ext cx="5818527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9" name="四角形: 角を丸くする 37">
            <a:extLst>
              <a:ext uri="{FF2B5EF4-FFF2-40B4-BE49-F238E27FC236}">
                <a16:creationId xmlns:a16="http://schemas.microsoft.com/office/drawing/2014/main" id="{CA483746-8563-4D45-952F-E896143AFE2F}"/>
              </a:ext>
            </a:extLst>
          </p:cNvPr>
          <p:cNvSpPr/>
          <p:nvPr userDrawn="1"/>
        </p:nvSpPr>
        <p:spPr>
          <a:xfrm>
            <a:off x="177800" y="3885706"/>
            <a:ext cx="5816744" cy="28240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0" name="テキスト プレースホルダー 3">
            <a:extLst>
              <a:ext uri="{FF2B5EF4-FFF2-40B4-BE49-F238E27FC236}">
                <a16:creationId xmlns:a16="http://schemas.microsoft.com/office/drawing/2014/main" id="{DC3DAEA3-AB70-2F43-B8A6-62DEBEC0EE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646" y="3885706"/>
            <a:ext cx="5818527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7C7E41F-2029-844F-BC80-26FC34895F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21" name="タイトル 3">
            <a:extLst>
              <a:ext uri="{FF2B5EF4-FFF2-40B4-BE49-F238E27FC236}">
                <a16:creationId xmlns:a16="http://schemas.microsoft.com/office/drawing/2014/main" id="{F2F32F8B-F1BA-D745-B57D-7FC4D6CA32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9803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8">
            <a:extLst>
              <a:ext uri="{FF2B5EF4-FFF2-40B4-BE49-F238E27FC236}">
                <a16:creationId xmlns:a16="http://schemas.microsoft.com/office/drawing/2014/main" id="{C2867F94-F790-DC47-A6CE-AE7DE5D68A15}"/>
              </a:ext>
            </a:extLst>
          </p:cNvPr>
          <p:cNvSpPr/>
          <p:nvPr userDrawn="1"/>
        </p:nvSpPr>
        <p:spPr>
          <a:xfrm>
            <a:off x="186944" y="2546668"/>
            <a:ext cx="11836400" cy="20168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5" name="四角形: 角を丸くする 18">
            <a:extLst>
              <a:ext uri="{FF2B5EF4-FFF2-40B4-BE49-F238E27FC236}">
                <a16:creationId xmlns:a16="http://schemas.microsoft.com/office/drawing/2014/main" id="{BA4CBB0F-D2E0-2846-A421-89210A839295}"/>
              </a:ext>
            </a:extLst>
          </p:cNvPr>
          <p:cNvSpPr/>
          <p:nvPr userDrawn="1"/>
        </p:nvSpPr>
        <p:spPr>
          <a:xfrm>
            <a:off x="186944" y="4684328"/>
            <a:ext cx="11836400" cy="20265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6" name="四角形: 角を丸くする 18">
            <a:extLst>
              <a:ext uri="{FF2B5EF4-FFF2-40B4-BE49-F238E27FC236}">
                <a16:creationId xmlns:a16="http://schemas.microsoft.com/office/drawing/2014/main" id="{6711AFED-4923-2449-A2D4-1A7B35B73C98}"/>
              </a:ext>
            </a:extLst>
          </p:cNvPr>
          <p:cNvSpPr/>
          <p:nvPr userDrawn="1"/>
        </p:nvSpPr>
        <p:spPr>
          <a:xfrm>
            <a:off x="186944" y="763242"/>
            <a:ext cx="11836400" cy="16626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27446D3A-2F4C-A441-9CAE-C84FFA116436}"/>
              </a:ext>
            </a:extLst>
          </p:cNvPr>
          <p:cNvGrpSpPr/>
          <p:nvPr userDrawn="1"/>
        </p:nvGrpSpPr>
        <p:grpSpPr>
          <a:xfrm>
            <a:off x="5785447" y="2830170"/>
            <a:ext cx="3113925" cy="1449846"/>
            <a:chOff x="5785447" y="3242287"/>
            <a:chExt cx="3113925" cy="1449846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56D84DCD-EF19-6242-9026-320BC78696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99372" y="3242287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3B0F86F3-E707-A148-9C59-DBD964C4A5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85447" y="3242287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92FEDC9-EA1F-5B44-AF27-5053C83A9A86}"/>
              </a:ext>
            </a:extLst>
          </p:cNvPr>
          <p:cNvGrpSpPr/>
          <p:nvPr userDrawn="1"/>
        </p:nvGrpSpPr>
        <p:grpSpPr>
          <a:xfrm>
            <a:off x="5785447" y="4972699"/>
            <a:ext cx="3113925" cy="1449846"/>
            <a:chOff x="5785447" y="5099090"/>
            <a:chExt cx="3113925" cy="1449846"/>
          </a:xfrm>
        </p:grpSpPr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7A69ACFE-6A32-FC45-9497-145724636F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99372" y="5099090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9ABC912D-5E0C-A447-8928-CF9A5ECF1A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85447" y="5099090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39EF864-07C4-3442-A00A-27311C81A0A1}"/>
              </a:ext>
            </a:extLst>
          </p:cNvPr>
          <p:cNvGrpSpPr/>
          <p:nvPr userDrawn="1"/>
        </p:nvGrpSpPr>
        <p:grpSpPr>
          <a:xfrm>
            <a:off x="5785447" y="990875"/>
            <a:ext cx="3113925" cy="1207349"/>
            <a:chOff x="5785447" y="1734914"/>
            <a:chExt cx="3113925" cy="1449846"/>
          </a:xfrm>
        </p:grpSpPr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A1844C0C-17E4-B642-8977-8DA179772D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99372" y="1734914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D0C86F03-FEC6-BD44-B21D-25D556A1DAA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85447" y="1734914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3">
            <a:extLst>
              <a:ext uri="{FF2B5EF4-FFF2-40B4-BE49-F238E27FC236}">
                <a16:creationId xmlns:a16="http://schemas.microsoft.com/office/drawing/2014/main" id="{FA8DC460-34E6-D44C-BFDD-76E3F912F6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763242"/>
            <a:ext cx="2483676" cy="166261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6" name="テキスト プレースホルダー 3">
            <a:extLst>
              <a:ext uri="{FF2B5EF4-FFF2-40B4-BE49-F238E27FC236}">
                <a16:creationId xmlns:a16="http://schemas.microsoft.com/office/drawing/2014/main" id="{1714734F-F5C4-4242-B596-D644C7DDFF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800" y="2546668"/>
            <a:ext cx="2483676" cy="2016850"/>
          </a:xfrm>
          <a:prstGeom prst="rect">
            <a:avLst/>
          </a:prstGeom>
          <a:solidFill>
            <a:srgbClr val="666666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7" name="テキスト プレースホルダー 3">
            <a:extLst>
              <a:ext uri="{FF2B5EF4-FFF2-40B4-BE49-F238E27FC236}">
                <a16:creationId xmlns:a16="http://schemas.microsoft.com/office/drawing/2014/main" id="{3EE100F8-AF33-214A-AD5B-7672A16E1C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7800" y="4692133"/>
            <a:ext cx="2483676" cy="2018783"/>
          </a:xfrm>
          <a:prstGeom prst="rect">
            <a:avLst/>
          </a:prstGeom>
          <a:solidFill>
            <a:srgbClr val="666666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5291D2BF-0230-8C47-93DD-018B65C8E9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31" name="タイトル 3">
            <a:extLst>
              <a:ext uri="{FF2B5EF4-FFF2-40B4-BE49-F238E27FC236}">
                <a16:creationId xmlns:a16="http://schemas.microsoft.com/office/drawing/2014/main" id="{4F128D75-8CFD-6449-9531-6198946DD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61799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四角形: 角を丸くする 18">
            <a:extLst>
              <a:ext uri="{FF2B5EF4-FFF2-40B4-BE49-F238E27FC236}">
                <a16:creationId xmlns:a16="http://schemas.microsoft.com/office/drawing/2014/main" id="{6DA40256-0060-6D4B-8102-16969A0E21BE}"/>
              </a:ext>
            </a:extLst>
          </p:cNvPr>
          <p:cNvSpPr/>
          <p:nvPr userDrawn="1"/>
        </p:nvSpPr>
        <p:spPr>
          <a:xfrm>
            <a:off x="2723949" y="763242"/>
            <a:ext cx="9299394" cy="59476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4" name="四角形: 角を丸くする 18">
            <a:extLst>
              <a:ext uri="{FF2B5EF4-FFF2-40B4-BE49-F238E27FC236}">
                <a16:creationId xmlns:a16="http://schemas.microsoft.com/office/drawing/2014/main" id="{C2867F94-F790-DC47-A6CE-AE7DE5D68A15}"/>
              </a:ext>
            </a:extLst>
          </p:cNvPr>
          <p:cNvSpPr/>
          <p:nvPr userDrawn="1"/>
        </p:nvSpPr>
        <p:spPr>
          <a:xfrm>
            <a:off x="186944" y="2546668"/>
            <a:ext cx="2363750" cy="20168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5" name="四角形: 角を丸くする 18">
            <a:extLst>
              <a:ext uri="{FF2B5EF4-FFF2-40B4-BE49-F238E27FC236}">
                <a16:creationId xmlns:a16="http://schemas.microsoft.com/office/drawing/2014/main" id="{BA4CBB0F-D2E0-2846-A421-89210A839295}"/>
              </a:ext>
            </a:extLst>
          </p:cNvPr>
          <p:cNvSpPr/>
          <p:nvPr userDrawn="1"/>
        </p:nvSpPr>
        <p:spPr>
          <a:xfrm>
            <a:off x="186944" y="4684328"/>
            <a:ext cx="2363750" cy="20265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6" name="四角形: 角を丸くする 18">
            <a:extLst>
              <a:ext uri="{FF2B5EF4-FFF2-40B4-BE49-F238E27FC236}">
                <a16:creationId xmlns:a16="http://schemas.microsoft.com/office/drawing/2014/main" id="{6711AFED-4923-2449-A2D4-1A7B35B73C98}"/>
              </a:ext>
            </a:extLst>
          </p:cNvPr>
          <p:cNvSpPr/>
          <p:nvPr userDrawn="1"/>
        </p:nvSpPr>
        <p:spPr>
          <a:xfrm>
            <a:off x="186944" y="763242"/>
            <a:ext cx="2363750" cy="16626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3">
            <a:extLst>
              <a:ext uri="{FF2B5EF4-FFF2-40B4-BE49-F238E27FC236}">
                <a16:creationId xmlns:a16="http://schemas.microsoft.com/office/drawing/2014/main" id="{D83FBF0C-C229-AC4B-9CA9-DD34F8687C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7800" y="767399"/>
            <a:ext cx="2372894" cy="354322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34" name="テキスト プレースホルダー 3">
            <a:extLst>
              <a:ext uri="{FF2B5EF4-FFF2-40B4-BE49-F238E27FC236}">
                <a16:creationId xmlns:a16="http://schemas.microsoft.com/office/drawing/2014/main" id="{AFCE90BA-B573-B541-851E-189783E8B1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800" y="2546668"/>
            <a:ext cx="2372894" cy="349166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35" name="テキスト プレースホルダー 3">
            <a:extLst>
              <a:ext uri="{FF2B5EF4-FFF2-40B4-BE49-F238E27FC236}">
                <a16:creationId xmlns:a16="http://schemas.microsoft.com/office/drawing/2014/main" id="{B45905AF-43C6-8B4F-92B4-CD8A36899A8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77800" y="4688160"/>
            <a:ext cx="2372894" cy="350864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37" name="テキスト プレースホルダー 3">
            <a:extLst>
              <a:ext uri="{FF2B5EF4-FFF2-40B4-BE49-F238E27FC236}">
                <a16:creationId xmlns:a16="http://schemas.microsoft.com/office/drawing/2014/main" id="{15BEE729-D5F7-644A-899D-60990B8D411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23949" y="763242"/>
            <a:ext cx="9288147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04C4C2-629C-0E4C-B93C-4BC4722704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7" name="タイトル 3">
            <a:extLst>
              <a:ext uri="{FF2B5EF4-FFF2-40B4-BE49-F238E27FC236}">
                <a16:creationId xmlns:a16="http://schemas.microsoft.com/office/drawing/2014/main" id="{B5AB2C12-1E1A-2C4E-BC6D-1B2CB92927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1647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53DD56-2DB5-4044-9E0B-5A5F56D4DCE2}"/>
              </a:ext>
            </a:extLst>
          </p:cNvPr>
          <p:cNvSpPr/>
          <p:nvPr userDrawn="1"/>
        </p:nvSpPr>
        <p:spPr>
          <a:xfrm>
            <a:off x="187325" y="763242"/>
            <a:ext cx="7489825" cy="59550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プレースホルダー 3">
            <a:extLst>
              <a:ext uri="{FF2B5EF4-FFF2-40B4-BE49-F238E27FC236}">
                <a16:creationId xmlns:a16="http://schemas.microsoft.com/office/drawing/2014/main" id="{3C1D64C6-491A-7047-BF29-CD01E328F2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904" y="763242"/>
            <a:ext cx="7497245" cy="362636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4" name="四角形: 角を丸くする 18">
            <a:extLst>
              <a:ext uri="{FF2B5EF4-FFF2-40B4-BE49-F238E27FC236}">
                <a16:creationId xmlns:a16="http://schemas.microsoft.com/office/drawing/2014/main" id="{C2867F94-F790-DC47-A6CE-AE7DE5D68A15}"/>
              </a:ext>
            </a:extLst>
          </p:cNvPr>
          <p:cNvSpPr/>
          <p:nvPr userDrawn="1"/>
        </p:nvSpPr>
        <p:spPr>
          <a:xfrm>
            <a:off x="7895524" y="2546668"/>
            <a:ext cx="4127824" cy="20168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5" name="四角形: 角を丸くする 18">
            <a:extLst>
              <a:ext uri="{FF2B5EF4-FFF2-40B4-BE49-F238E27FC236}">
                <a16:creationId xmlns:a16="http://schemas.microsoft.com/office/drawing/2014/main" id="{BA4CBB0F-D2E0-2846-A421-89210A839295}"/>
              </a:ext>
            </a:extLst>
          </p:cNvPr>
          <p:cNvSpPr/>
          <p:nvPr userDrawn="1"/>
        </p:nvSpPr>
        <p:spPr>
          <a:xfrm>
            <a:off x="7895524" y="4684328"/>
            <a:ext cx="4127824" cy="20265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6" name="四角形: 角を丸くする 18">
            <a:extLst>
              <a:ext uri="{FF2B5EF4-FFF2-40B4-BE49-F238E27FC236}">
                <a16:creationId xmlns:a16="http://schemas.microsoft.com/office/drawing/2014/main" id="{6711AFED-4923-2449-A2D4-1A7B35B73C98}"/>
              </a:ext>
            </a:extLst>
          </p:cNvPr>
          <p:cNvSpPr/>
          <p:nvPr userDrawn="1"/>
        </p:nvSpPr>
        <p:spPr>
          <a:xfrm>
            <a:off x="7895524" y="763242"/>
            <a:ext cx="4127824" cy="16626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3">
            <a:extLst>
              <a:ext uri="{FF2B5EF4-FFF2-40B4-BE49-F238E27FC236}">
                <a16:creationId xmlns:a16="http://schemas.microsoft.com/office/drawing/2014/main" id="{D83FBF0C-C229-AC4B-9CA9-DD34F8687C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86380" y="767399"/>
            <a:ext cx="4143792" cy="354322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34" name="テキスト プレースホルダー 3">
            <a:extLst>
              <a:ext uri="{FF2B5EF4-FFF2-40B4-BE49-F238E27FC236}">
                <a16:creationId xmlns:a16="http://schemas.microsoft.com/office/drawing/2014/main" id="{AFCE90BA-B573-B541-851E-189783E8B1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86380" y="2546668"/>
            <a:ext cx="4143792" cy="349166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35" name="テキスト プレースホルダー 3">
            <a:extLst>
              <a:ext uri="{FF2B5EF4-FFF2-40B4-BE49-F238E27FC236}">
                <a16:creationId xmlns:a16="http://schemas.microsoft.com/office/drawing/2014/main" id="{B45905AF-43C6-8B4F-92B4-CD8A36899A8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86380" y="4688160"/>
            <a:ext cx="4143792" cy="350864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6F464E6-352F-AF46-8456-BF5B445604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7" name="タイトル 3">
            <a:extLst>
              <a:ext uri="{FF2B5EF4-FFF2-40B4-BE49-F238E27FC236}">
                <a16:creationId xmlns:a16="http://schemas.microsoft.com/office/drawing/2014/main" id="{97A01E9A-143B-004C-9498-0EE83BEE38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8127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8">
            <a:extLst>
              <a:ext uri="{FF2B5EF4-FFF2-40B4-BE49-F238E27FC236}">
                <a16:creationId xmlns:a16="http://schemas.microsoft.com/office/drawing/2014/main" id="{2EFEEEF8-382D-F745-9E3F-38E414ABFDE9}"/>
              </a:ext>
            </a:extLst>
          </p:cNvPr>
          <p:cNvSpPr/>
          <p:nvPr userDrawn="1"/>
        </p:nvSpPr>
        <p:spPr>
          <a:xfrm>
            <a:off x="177800" y="763242"/>
            <a:ext cx="7053754" cy="59476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8" name="四角形: 角を丸くする 18">
            <a:extLst>
              <a:ext uri="{FF2B5EF4-FFF2-40B4-BE49-F238E27FC236}">
                <a16:creationId xmlns:a16="http://schemas.microsoft.com/office/drawing/2014/main" id="{2BB0849E-5FEB-7342-8DA8-77B1FAF2F743}"/>
              </a:ext>
            </a:extLst>
          </p:cNvPr>
          <p:cNvSpPr/>
          <p:nvPr userDrawn="1"/>
        </p:nvSpPr>
        <p:spPr>
          <a:xfrm>
            <a:off x="7470634" y="763242"/>
            <a:ext cx="4541462" cy="59476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9" name="テキスト プレースホルダー 3">
            <a:extLst>
              <a:ext uri="{FF2B5EF4-FFF2-40B4-BE49-F238E27FC236}">
                <a16:creationId xmlns:a16="http://schemas.microsoft.com/office/drawing/2014/main" id="{7E9D0E16-FE31-1E4C-BACA-2E2109603F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70634" y="763242"/>
            <a:ext cx="4541462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0" name="テキスト プレースホルダー 3">
            <a:extLst>
              <a:ext uri="{FF2B5EF4-FFF2-40B4-BE49-F238E27FC236}">
                <a16:creationId xmlns:a16="http://schemas.microsoft.com/office/drawing/2014/main" id="{5EDF6BA2-88EA-F844-BDC1-9B80199ABA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801" y="763242"/>
            <a:ext cx="7053753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BDB967C-932B-3543-A319-6B1ADE2B6D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EA049E9D-D35A-DF4C-AABD-286E70BF7B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34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3">
            <a:extLst>
              <a:ext uri="{FF2B5EF4-FFF2-40B4-BE49-F238E27FC236}">
                <a16:creationId xmlns:a16="http://schemas.microsoft.com/office/drawing/2014/main" id="{A86549D0-9903-184A-92D4-B63ACC1DEB26}"/>
              </a:ext>
            </a:extLst>
          </p:cNvPr>
          <p:cNvSpPr/>
          <p:nvPr userDrawn="1"/>
        </p:nvSpPr>
        <p:spPr>
          <a:xfrm>
            <a:off x="177800" y="763242"/>
            <a:ext cx="11836400" cy="56566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27C44F-63A9-8D45-9D87-2E37DB3173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CFB4F744-2133-E448-ABDC-F84B2FF2F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11" name="テキスト プレースホルダー 3">
            <a:extLst>
              <a:ext uri="{FF2B5EF4-FFF2-40B4-BE49-F238E27FC236}">
                <a16:creationId xmlns:a16="http://schemas.microsoft.com/office/drawing/2014/main" id="{1335AF48-4B9C-0E4E-B485-484E96AB2F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763242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2BEA0B-4122-7AD8-0A5C-C8837E6D28C1}"/>
              </a:ext>
            </a:extLst>
          </p:cNvPr>
          <p:cNvSpPr txBox="1"/>
          <p:nvPr userDrawn="1"/>
        </p:nvSpPr>
        <p:spPr>
          <a:xfrm>
            <a:off x="0" y="6575681"/>
            <a:ext cx="76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Panasonic corp. Heating &amp; Ventilation AC Company Global Platform Dev. Center</a:t>
            </a:r>
            <a:endParaRPr kumimoji="1" lang="ja-JP" altLang="en-US" sz="12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FF76A5E-AE80-AB58-A2B0-CF20A8DADB65}"/>
              </a:ext>
            </a:extLst>
          </p:cNvPr>
          <p:cNvCxnSpPr/>
          <p:nvPr userDrawn="1"/>
        </p:nvCxnSpPr>
        <p:spPr>
          <a:xfrm>
            <a:off x="111963" y="6522799"/>
            <a:ext cx="1201209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7FD7FB-96F6-5EF6-BFDC-D9DE0AB213F2}"/>
              </a:ext>
            </a:extLst>
          </p:cNvPr>
          <p:cNvSpPr txBox="1"/>
          <p:nvPr userDrawn="1"/>
        </p:nvSpPr>
        <p:spPr>
          <a:xfrm>
            <a:off x="10833644" y="6539891"/>
            <a:ext cx="129041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Confidential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54735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18">
            <a:extLst>
              <a:ext uri="{FF2B5EF4-FFF2-40B4-BE49-F238E27FC236}">
                <a16:creationId xmlns:a16="http://schemas.microsoft.com/office/drawing/2014/main" id="{2A4CCAFD-45C2-CC44-8EB7-DB1158864BA8}"/>
              </a:ext>
            </a:extLst>
          </p:cNvPr>
          <p:cNvSpPr/>
          <p:nvPr userDrawn="1"/>
        </p:nvSpPr>
        <p:spPr>
          <a:xfrm>
            <a:off x="177800" y="763242"/>
            <a:ext cx="2711704" cy="59476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0" name="四角形: 角を丸くする 18">
            <a:extLst>
              <a:ext uri="{FF2B5EF4-FFF2-40B4-BE49-F238E27FC236}">
                <a16:creationId xmlns:a16="http://schemas.microsoft.com/office/drawing/2014/main" id="{D7267426-318B-4D40-AED6-55EC5212655E}"/>
              </a:ext>
            </a:extLst>
          </p:cNvPr>
          <p:cNvSpPr/>
          <p:nvPr userDrawn="1"/>
        </p:nvSpPr>
        <p:spPr>
          <a:xfrm>
            <a:off x="3096893" y="763242"/>
            <a:ext cx="8915203" cy="59476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" name="テキスト プレースホルダー 3">
            <a:extLst>
              <a:ext uri="{FF2B5EF4-FFF2-40B4-BE49-F238E27FC236}">
                <a16:creationId xmlns:a16="http://schemas.microsoft.com/office/drawing/2014/main" id="{DC89DEAF-FDC0-6D41-ABBF-32DE6C93C9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800" y="763242"/>
            <a:ext cx="2710788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2" name="テキスト プレースホルダー 3">
            <a:extLst>
              <a:ext uri="{FF2B5EF4-FFF2-40B4-BE49-F238E27FC236}">
                <a16:creationId xmlns:a16="http://schemas.microsoft.com/office/drawing/2014/main" id="{767926B6-AE25-0244-B3C2-4DC20E3FF1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95059" y="763242"/>
            <a:ext cx="8917037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388E8BA-B9A3-4945-B4B8-452BAA73FF3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4" name="タイトル 3">
            <a:extLst>
              <a:ext uri="{FF2B5EF4-FFF2-40B4-BE49-F238E27FC236}">
                <a16:creationId xmlns:a16="http://schemas.microsoft.com/office/drawing/2014/main" id="{4F38E5EA-DB41-E141-8776-B5E4FF8B0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021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8">
            <a:extLst>
              <a:ext uri="{FF2B5EF4-FFF2-40B4-BE49-F238E27FC236}">
                <a16:creationId xmlns:a16="http://schemas.microsoft.com/office/drawing/2014/main" id="{B5A47EDC-F524-4A4A-8F02-378DC5BDB1D4}"/>
              </a:ext>
            </a:extLst>
          </p:cNvPr>
          <p:cNvSpPr/>
          <p:nvPr userDrawn="1"/>
        </p:nvSpPr>
        <p:spPr>
          <a:xfrm>
            <a:off x="4696659" y="4793951"/>
            <a:ext cx="7315437" cy="19169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4" name="四角形: 角を丸くする 18">
            <a:extLst>
              <a:ext uri="{FF2B5EF4-FFF2-40B4-BE49-F238E27FC236}">
                <a16:creationId xmlns:a16="http://schemas.microsoft.com/office/drawing/2014/main" id="{78B6FE9A-9F7A-8043-BC3D-EB5A1B68DFFC}"/>
              </a:ext>
            </a:extLst>
          </p:cNvPr>
          <p:cNvSpPr/>
          <p:nvPr userDrawn="1"/>
        </p:nvSpPr>
        <p:spPr>
          <a:xfrm>
            <a:off x="4696659" y="763242"/>
            <a:ext cx="7315437" cy="38113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5" name="四角形: 角を丸くする 18">
            <a:extLst>
              <a:ext uri="{FF2B5EF4-FFF2-40B4-BE49-F238E27FC236}">
                <a16:creationId xmlns:a16="http://schemas.microsoft.com/office/drawing/2014/main" id="{81EFF380-9019-CE4A-98AE-0A1301434E2C}"/>
              </a:ext>
            </a:extLst>
          </p:cNvPr>
          <p:cNvSpPr/>
          <p:nvPr userDrawn="1"/>
        </p:nvSpPr>
        <p:spPr>
          <a:xfrm>
            <a:off x="177800" y="763242"/>
            <a:ext cx="4298789" cy="59476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6BC8F940-5DB4-5A49-9DC7-8E3652C51C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763242"/>
            <a:ext cx="429878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3FA0F8EB-A2E8-1949-815C-00215A5E51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6659" y="763242"/>
            <a:ext cx="7315436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8" name="テキスト プレースホルダー 3">
            <a:extLst>
              <a:ext uri="{FF2B5EF4-FFF2-40B4-BE49-F238E27FC236}">
                <a16:creationId xmlns:a16="http://schemas.microsoft.com/office/drawing/2014/main" id="{993424F8-94D0-6240-A8F5-94BDFE68E0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96659" y="4793951"/>
            <a:ext cx="7315436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CF1156A-CF9C-C24B-B500-583CCD382C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2" name="タイトル 3">
            <a:extLst>
              <a:ext uri="{FF2B5EF4-FFF2-40B4-BE49-F238E27FC236}">
                <a16:creationId xmlns:a16="http://schemas.microsoft.com/office/drawing/2014/main" id="{F1A73920-9246-6745-BFC5-B2E3E065ED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17214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テキスト プレースホルダー 17">
            <a:extLst>
              <a:ext uri="{FF2B5EF4-FFF2-40B4-BE49-F238E27FC236}">
                <a16:creationId xmlns:a16="http://schemas.microsoft.com/office/drawing/2014/main" id="{C5DF058B-6E34-5946-8CAA-F042886304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3">
            <a:extLst>
              <a:ext uri="{FF2B5EF4-FFF2-40B4-BE49-F238E27FC236}">
                <a16:creationId xmlns:a16="http://schemas.microsoft.com/office/drawing/2014/main" id="{E0E016D6-EA35-2E4A-9672-21B04B87E4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1549906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77CF3DD-967C-E949-8F1C-7B038581D4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1711C954-0323-A44E-94AB-2120A45BE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1221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3">
            <a:extLst>
              <a:ext uri="{FF2B5EF4-FFF2-40B4-BE49-F238E27FC236}">
                <a16:creationId xmlns:a16="http://schemas.microsoft.com/office/drawing/2014/main" id="{B4521DAC-5CF2-9049-9A4E-2C12F8DD635C}"/>
              </a:ext>
            </a:extLst>
          </p:cNvPr>
          <p:cNvSpPr/>
          <p:nvPr userDrawn="1"/>
        </p:nvSpPr>
        <p:spPr>
          <a:xfrm>
            <a:off x="177800" y="1552575"/>
            <a:ext cx="11836400" cy="5158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3">
            <a:extLst>
              <a:ext uri="{FF2B5EF4-FFF2-40B4-BE49-F238E27FC236}">
                <a16:creationId xmlns:a16="http://schemas.microsoft.com/office/drawing/2014/main" id="{E0E016D6-EA35-2E4A-9672-21B04B87E4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1549906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AAA0A0D-7C29-624B-9B27-DCB6141D7D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1" name="タイトル 3">
            <a:extLst>
              <a:ext uri="{FF2B5EF4-FFF2-40B4-BE49-F238E27FC236}">
                <a16:creationId xmlns:a16="http://schemas.microsoft.com/office/drawing/2014/main" id="{6A68294F-2D84-D540-A7B5-F113E30A9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13" name="テキスト プレースホルダー 17">
            <a:extLst>
              <a:ext uri="{FF2B5EF4-FFF2-40B4-BE49-F238E27FC236}">
                <a16:creationId xmlns:a16="http://schemas.microsoft.com/office/drawing/2014/main" id="{F65C80E0-6C53-FD48-9152-AE2F4B3E0A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7979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3">
            <a:extLst>
              <a:ext uri="{FF2B5EF4-FFF2-40B4-BE49-F238E27FC236}">
                <a16:creationId xmlns:a16="http://schemas.microsoft.com/office/drawing/2014/main" id="{E0E016D6-EA35-2E4A-9672-21B04B87E4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1549906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 spc="300">
                <a:solidFill>
                  <a:schemeClr val="bg1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en" altLang="ja-JP"/>
              <a:t>Noto sans JP Medium</a:t>
            </a:r>
          </a:p>
        </p:txBody>
      </p:sp>
      <p:sp>
        <p:nvSpPr>
          <p:cNvPr id="11" name="四角形: 角を丸くする 37">
            <a:extLst>
              <a:ext uri="{FF2B5EF4-FFF2-40B4-BE49-F238E27FC236}">
                <a16:creationId xmlns:a16="http://schemas.microsoft.com/office/drawing/2014/main" id="{448DECC4-AEFE-FF4F-B013-212C5149A00C}"/>
              </a:ext>
            </a:extLst>
          </p:cNvPr>
          <p:cNvSpPr/>
          <p:nvPr userDrawn="1"/>
        </p:nvSpPr>
        <p:spPr>
          <a:xfrm>
            <a:off x="166003" y="1549906"/>
            <a:ext cx="11836400" cy="2453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2" name="テキスト プレースホルダー 3">
            <a:extLst>
              <a:ext uri="{FF2B5EF4-FFF2-40B4-BE49-F238E27FC236}">
                <a16:creationId xmlns:a16="http://schemas.microsoft.com/office/drawing/2014/main" id="{35B395E9-7987-CA4A-95B1-09DB236BEB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800" y="1549906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4" name="四角形: 角を丸くする 37">
            <a:extLst>
              <a:ext uri="{FF2B5EF4-FFF2-40B4-BE49-F238E27FC236}">
                <a16:creationId xmlns:a16="http://schemas.microsoft.com/office/drawing/2014/main" id="{481F3005-544C-8741-8A51-21E2C5BFC7C4}"/>
              </a:ext>
            </a:extLst>
          </p:cNvPr>
          <p:cNvSpPr/>
          <p:nvPr userDrawn="1"/>
        </p:nvSpPr>
        <p:spPr>
          <a:xfrm>
            <a:off x="166003" y="4257480"/>
            <a:ext cx="11836400" cy="2453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83E0FA45-F2D9-0845-8824-66EDE5757E5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800" y="4257480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7BBB4B9-EB8D-FB4C-A30C-E14F6498796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6" name="タイトル 3">
            <a:extLst>
              <a:ext uri="{FF2B5EF4-FFF2-40B4-BE49-F238E27FC236}">
                <a16:creationId xmlns:a16="http://schemas.microsoft.com/office/drawing/2014/main" id="{437AE089-DFF8-5549-A118-81E2846BA7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17" name="テキスト プレースホルダー 17">
            <a:extLst>
              <a:ext uri="{FF2B5EF4-FFF2-40B4-BE49-F238E27FC236}">
                <a16:creationId xmlns:a16="http://schemas.microsoft.com/office/drawing/2014/main" id="{E05CD69E-642A-1248-B2B6-D736CC8F6B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46178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四角形: 角を丸くする 18">
            <a:extLst>
              <a:ext uri="{FF2B5EF4-FFF2-40B4-BE49-F238E27FC236}">
                <a16:creationId xmlns:a16="http://schemas.microsoft.com/office/drawing/2014/main" id="{5F0FCC34-0EE1-B74A-862A-7DDEF2A6B553}"/>
              </a:ext>
            </a:extLst>
          </p:cNvPr>
          <p:cNvSpPr/>
          <p:nvPr userDrawn="1"/>
        </p:nvSpPr>
        <p:spPr>
          <a:xfrm>
            <a:off x="6197456" y="1549906"/>
            <a:ext cx="5814640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8" name="四角形: 角を丸くする 18">
            <a:extLst>
              <a:ext uri="{FF2B5EF4-FFF2-40B4-BE49-F238E27FC236}">
                <a16:creationId xmlns:a16="http://schemas.microsoft.com/office/drawing/2014/main" id="{D5DF245C-9874-2F47-B009-1753FD3014B7}"/>
              </a:ext>
            </a:extLst>
          </p:cNvPr>
          <p:cNvSpPr/>
          <p:nvPr userDrawn="1"/>
        </p:nvSpPr>
        <p:spPr>
          <a:xfrm>
            <a:off x="177800" y="1549906"/>
            <a:ext cx="5814640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9" name="テキスト プレースホルダー 3">
            <a:extLst>
              <a:ext uri="{FF2B5EF4-FFF2-40B4-BE49-F238E27FC236}">
                <a16:creationId xmlns:a16="http://schemas.microsoft.com/office/drawing/2014/main" id="{2431336B-3D54-DE4B-B9AD-9D01160D29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800" y="1549906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20" name="テキスト プレースホルダー 3">
            <a:extLst>
              <a:ext uri="{FF2B5EF4-FFF2-40B4-BE49-F238E27FC236}">
                <a16:creationId xmlns:a16="http://schemas.microsoft.com/office/drawing/2014/main" id="{D80FCCC8-8670-6A4C-A7A2-0B8866FD3E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7456" y="1549906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C219BA4-5723-F54B-94C8-CB95B23744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1" name="タイトル 3">
            <a:extLst>
              <a:ext uri="{FF2B5EF4-FFF2-40B4-BE49-F238E27FC236}">
                <a16:creationId xmlns:a16="http://schemas.microsoft.com/office/drawing/2014/main" id="{5710A4E9-38CE-7346-A1A6-2807AAFE73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2" name="テキスト プレースホルダー 17">
            <a:extLst>
              <a:ext uri="{FF2B5EF4-FFF2-40B4-BE49-F238E27FC236}">
                <a16:creationId xmlns:a16="http://schemas.microsoft.com/office/drawing/2014/main" id="{2AE017E0-67A5-F848-9579-6AC5D0BDD6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03540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8CECE89-4BA3-7648-A300-48A5C787B807}"/>
              </a:ext>
            </a:extLst>
          </p:cNvPr>
          <p:cNvSpPr/>
          <p:nvPr userDrawn="1"/>
        </p:nvSpPr>
        <p:spPr>
          <a:xfrm>
            <a:off x="6197456" y="1549906"/>
            <a:ext cx="5814640" cy="51683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プレースホルダー 3">
            <a:extLst>
              <a:ext uri="{FF2B5EF4-FFF2-40B4-BE49-F238E27FC236}">
                <a16:creationId xmlns:a16="http://schemas.microsoft.com/office/drawing/2014/main" id="{B54C47CA-E130-9748-958D-4F4250382F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9882" y="1549906"/>
            <a:ext cx="5822214" cy="362636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53DD56-2DB5-4044-9E0B-5A5F56D4DCE2}"/>
              </a:ext>
            </a:extLst>
          </p:cNvPr>
          <p:cNvSpPr/>
          <p:nvPr userDrawn="1"/>
        </p:nvSpPr>
        <p:spPr>
          <a:xfrm>
            <a:off x="187326" y="1549906"/>
            <a:ext cx="5660390" cy="51683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プレースホルダー 3">
            <a:extLst>
              <a:ext uri="{FF2B5EF4-FFF2-40B4-BE49-F238E27FC236}">
                <a16:creationId xmlns:a16="http://schemas.microsoft.com/office/drawing/2014/main" id="{3C1D64C6-491A-7047-BF29-CD01E328F2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905" y="1549906"/>
            <a:ext cx="5665998" cy="362636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142">
            <a:extLst>
              <a:ext uri="{FF2B5EF4-FFF2-40B4-BE49-F238E27FC236}">
                <a16:creationId xmlns:a16="http://schemas.microsoft.com/office/drawing/2014/main" id="{FCE6A11F-1C19-8F4A-AF49-EA7668A50976}"/>
              </a:ext>
            </a:extLst>
          </p:cNvPr>
          <p:cNvSpPr/>
          <p:nvPr userDrawn="1"/>
        </p:nvSpPr>
        <p:spPr>
          <a:xfrm rot="5400000">
            <a:off x="5481294" y="3904037"/>
            <a:ext cx="1209672" cy="460133"/>
          </a:xfrm>
          <a:prstGeom prst="triangle">
            <a:avLst/>
          </a:prstGeom>
          <a:solidFill>
            <a:srgbClr val="47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39C4B2C-F4F8-5547-A1B3-B3EE586E35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2" name="タイトル 3">
            <a:extLst>
              <a:ext uri="{FF2B5EF4-FFF2-40B4-BE49-F238E27FC236}">
                <a16:creationId xmlns:a16="http://schemas.microsoft.com/office/drawing/2014/main" id="{4EDC52F0-1099-1B4E-844C-918DF0211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13" name="テキスト プレースホルダー 17">
            <a:extLst>
              <a:ext uri="{FF2B5EF4-FFF2-40B4-BE49-F238E27FC236}">
                <a16:creationId xmlns:a16="http://schemas.microsoft.com/office/drawing/2014/main" id="{EEF1A8E1-5C82-3642-B8F9-8BEB17C72C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048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18">
            <a:extLst>
              <a:ext uri="{FF2B5EF4-FFF2-40B4-BE49-F238E27FC236}">
                <a16:creationId xmlns:a16="http://schemas.microsoft.com/office/drawing/2014/main" id="{119E3306-6D5B-A649-86CC-1E600E1F0D76}"/>
              </a:ext>
            </a:extLst>
          </p:cNvPr>
          <p:cNvSpPr/>
          <p:nvPr userDrawn="1"/>
        </p:nvSpPr>
        <p:spPr>
          <a:xfrm>
            <a:off x="177800" y="1549907"/>
            <a:ext cx="5814640" cy="40126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D581201-28AD-6442-856F-E7DE10CCC039}"/>
              </a:ext>
            </a:extLst>
          </p:cNvPr>
          <p:cNvSpPr/>
          <p:nvPr userDrawn="1"/>
        </p:nvSpPr>
        <p:spPr>
          <a:xfrm>
            <a:off x="6201020" y="1549906"/>
            <a:ext cx="5811076" cy="40126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361E4B0-6E1E-A941-8A7B-74498CBA623E}"/>
              </a:ext>
            </a:extLst>
          </p:cNvPr>
          <p:cNvSpPr/>
          <p:nvPr userDrawn="1"/>
        </p:nvSpPr>
        <p:spPr>
          <a:xfrm>
            <a:off x="174171" y="5715000"/>
            <a:ext cx="11837926" cy="9959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422A3ECC-15BA-6841-8FFE-9C9766A369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01018" y="1549906"/>
            <a:ext cx="5811078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2" name="テキスト プレースホルダー 3">
            <a:extLst>
              <a:ext uri="{FF2B5EF4-FFF2-40B4-BE49-F238E27FC236}">
                <a16:creationId xmlns:a16="http://schemas.microsoft.com/office/drawing/2014/main" id="{453FC160-F21E-854E-8E1A-E4FCAC0A1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800" y="1549906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28DC765F-9DEC-4243-80BA-4B4C6041A7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5" name="タイトル 3">
            <a:extLst>
              <a:ext uri="{FF2B5EF4-FFF2-40B4-BE49-F238E27FC236}">
                <a16:creationId xmlns:a16="http://schemas.microsoft.com/office/drawing/2014/main" id="{7029ED5B-270D-7148-B07F-04CDB4CA13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16" name="テキスト プレースホルダー 17">
            <a:extLst>
              <a:ext uri="{FF2B5EF4-FFF2-40B4-BE49-F238E27FC236}">
                <a16:creationId xmlns:a16="http://schemas.microsoft.com/office/drawing/2014/main" id="{5D16380F-25FE-1743-85BF-FE54B2BD2A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59634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8">
            <a:extLst>
              <a:ext uri="{FF2B5EF4-FFF2-40B4-BE49-F238E27FC236}">
                <a16:creationId xmlns:a16="http://schemas.microsoft.com/office/drawing/2014/main" id="{FA568E01-F6E0-F34C-BD95-DC163CAB8ADD}"/>
              </a:ext>
            </a:extLst>
          </p:cNvPr>
          <p:cNvSpPr/>
          <p:nvPr userDrawn="1"/>
        </p:nvSpPr>
        <p:spPr>
          <a:xfrm>
            <a:off x="196766" y="1549906"/>
            <a:ext cx="3819441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1" name="テキスト プレースホルダー 3">
            <a:extLst>
              <a:ext uri="{FF2B5EF4-FFF2-40B4-BE49-F238E27FC236}">
                <a16:creationId xmlns:a16="http://schemas.microsoft.com/office/drawing/2014/main" id="{BEAE76DE-1D80-C84D-959D-200A41F3C0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9656" y="1549906"/>
            <a:ext cx="3813660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2" name="四角形: 角を丸くする 18">
            <a:extLst>
              <a:ext uri="{FF2B5EF4-FFF2-40B4-BE49-F238E27FC236}">
                <a16:creationId xmlns:a16="http://schemas.microsoft.com/office/drawing/2014/main" id="{9701C7EC-CF90-B94B-957A-A150FC37D0C4}"/>
              </a:ext>
            </a:extLst>
          </p:cNvPr>
          <p:cNvSpPr/>
          <p:nvPr userDrawn="1"/>
        </p:nvSpPr>
        <p:spPr>
          <a:xfrm>
            <a:off x="8192654" y="1549906"/>
            <a:ext cx="3819441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3" name="テキスト プレースホルダー 3">
            <a:extLst>
              <a:ext uri="{FF2B5EF4-FFF2-40B4-BE49-F238E27FC236}">
                <a16:creationId xmlns:a16="http://schemas.microsoft.com/office/drawing/2014/main" id="{AC88200F-3D85-E747-BBE4-645626456A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2654" y="1549906"/>
            <a:ext cx="3827895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4" name="四角形: 角を丸くする 18">
            <a:extLst>
              <a:ext uri="{FF2B5EF4-FFF2-40B4-BE49-F238E27FC236}">
                <a16:creationId xmlns:a16="http://schemas.microsoft.com/office/drawing/2014/main" id="{BED530E6-7D62-BB41-BAC0-5A8C3DE2351D}"/>
              </a:ext>
            </a:extLst>
          </p:cNvPr>
          <p:cNvSpPr/>
          <p:nvPr userDrawn="1"/>
        </p:nvSpPr>
        <p:spPr>
          <a:xfrm>
            <a:off x="4194710" y="1549906"/>
            <a:ext cx="3819441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5" name="テキスト プレースホルダー 3">
            <a:extLst>
              <a:ext uri="{FF2B5EF4-FFF2-40B4-BE49-F238E27FC236}">
                <a16:creationId xmlns:a16="http://schemas.microsoft.com/office/drawing/2014/main" id="{5808E9EA-42E0-D34C-AA3D-B3CD701D9E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00491" y="1549906"/>
            <a:ext cx="3813660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8F71F25-A71E-2645-9763-7692E6EEB50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5" name="タイトル 3">
            <a:extLst>
              <a:ext uri="{FF2B5EF4-FFF2-40B4-BE49-F238E27FC236}">
                <a16:creationId xmlns:a16="http://schemas.microsoft.com/office/drawing/2014/main" id="{040ECF69-2969-4843-8D32-5D58D0047E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16" name="テキスト プレースホルダー 17">
            <a:extLst>
              <a:ext uri="{FF2B5EF4-FFF2-40B4-BE49-F238E27FC236}">
                <a16:creationId xmlns:a16="http://schemas.microsoft.com/office/drawing/2014/main" id="{7F71A470-EEA4-B94C-B73F-249AEFB655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8432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8">
            <a:extLst>
              <a:ext uri="{FF2B5EF4-FFF2-40B4-BE49-F238E27FC236}">
                <a16:creationId xmlns:a16="http://schemas.microsoft.com/office/drawing/2014/main" id="{FA568E01-F6E0-F34C-BD95-DC163CAB8ADD}"/>
              </a:ext>
            </a:extLst>
          </p:cNvPr>
          <p:cNvSpPr/>
          <p:nvPr userDrawn="1"/>
        </p:nvSpPr>
        <p:spPr>
          <a:xfrm>
            <a:off x="196766" y="1549906"/>
            <a:ext cx="2855844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2" name="四角形: 角を丸くする 18">
            <a:extLst>
              <a:ext uri="{FF2B5EF4-FFF2-40B4-BE49-F238E27FC236}">
                <a16:creationId xmlns:a16="http://schemas.microsoft.com/office/drawing/2014/main" id="{9701C7EC-CF90-B94B-957A-A150FC37D0C4}"/>
              </a:ext>
            </a:extLst>
          </p:cNvPr>
          <p:cNvSpPr/>
          <p:nvPr userDrawn="1"/>
        </p:nvSpPr>
        <p:spPr>
          <a:xfrm>
            <a:off x="6175392" y="1549906"/>
            <a:ext cx="2855844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4" name="四角形: 角を丸くする 18">
            <a:extLst>
              <a:ext uri="{FF2B5EF4-FFF2-40B4-BE49-F238E27FC236}">
                <a16:creationId xmlns:a16="http://schemas.microsoft.com/office/drawing/2014/main" id="{BED530E6-7D62-BB41-BAC0-5A8C3DE2351D}"/>
              </a:ext>
            </a:extLst>
          </p:cNvPr>
          <p:cNvSpPr/>
          <p:nvPr userDrawn="1"/>
        </p:nvSpPr>
        <p:spPr>
          <a:xfrm>
            <a:off x="3186079" y="1549906"/>
            <a:ext cx="2855844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" name="四角形: 角を丸くする 18">
            <a:extLst>
              <a:ext uri="{FF2B5EF4-FFF2-40B4-BE49-F238E27FC236}">
                <a16:creationId xmlns:a16="http://schemas.microsoft.com/office/drawing/2014/main" id="{2DD46893-246E-DB4F-8837-1A57315879F5}"/>
              </a:ext>
            </a:extLst>
          </p:cNvPr>
          <p:cNvSpPr/>
          <p:nvPr userDrawn="1"/>
        </p:nvSpPr>
        <p:spPr>
          <a:xfrm>
            <a:off x="9164705" y="1549906"/>
            <a:ext cx="2855844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3">
            <a:extLst>
              <a:ext uri="{FF2B5EF4-FFF2-40B4-BE49-F238E27FC236}">
                <a16:creationId xmlns:a16="http://schemas.microsoft.com/office/drawing/2014/main" id="{BEAE76DE-1D80-C84D-959D-200A41F3C007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99656" y="1549906"/>
            <a:ext cx="2852954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37F5F031-2303-C942-83D4-E034E6F54067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3188969" y="1549906"/>
            <a:ext cx="2852954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361F9068-DAA6-C74B-897C-620F97DF7A41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6175392" y="1549906"/>
            <a:ext cx="2852954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0E827A66-2CAD-5E48-A677-BAF54AB53DCA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59142" y="1549906"/>
            <a:ext cx="2852954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897DE94-6275-A446-8770-EAB02A183F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9" name="タイトル 3">
            <a:extLst>
              <a:ext uri="{FF2B5EF4-FFF2-40B4-BE49-F238E27FC236}">
                <a16:creationId xmlns:a16="http://schemas.microsoft.com/office/drawing/2014/main" id="{16C13B49-6C6C-0640-BD41-A7A0D4580E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0" name="テキスト プレースホルダー 17">
            <a:extLst>
              <a:ext uri="{FF2B5EF4-FFF2-40B4-BE49-F238E27FC236}">
                <a16:creationId xmlns:a16="http://schemas.microsoft.com/office/drawing/2014/main" id="{1F8E0F12-9289-C947-A83B-02897D800B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8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37">
            <a:extLst>
              <a:ext uri="{FF2B5EF4-FFF2-40B4-BE49-F238E27FC236}">
                <a16:creationId xmlns:a16="http://schemas.microsoft.com/office/drawing/2014/main" id="{66B6DC2F-4970-C745-BAF3-0613B9DF540B}"/>
              </a:ext>
            </a:extLst>
          </p:cNvPr>
          <p:cNvSpPr/>
          <p:nvPr userDrawn="1"/>
        </p:nvSpPr>
        <p:spPr>
          <a:xfrm>
            <a:off x="177800" y="763242"/>
            <a:ext cx="11836400" cy="28240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37">
            <a:extLst>
              <a:ext uri="{FF2B5EF4-FFF2-40B4-BE49-F238E27FC236}">
                <a16:creationId xmlns:a16="http://schemas.microsoft.com/office/drawing/2014/main" id="{47F9B153-3526-FA4B-A8C7-37B829EF53DD}"/>
              </a:ext>
            </a:extLst>
          </p:cNvPr>
          <p:cNvSpPr/>
          <p:nvPr userDrawn="1"/>
        </p:nvSpPr>
        <p:spPr>
          <a:xfrm>
            <a:off x="177800" y="3885705"/>
            <a:ext cx="11836400" cy="25618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BDE26CD-7557-A141-90BE-4908E409E6C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1" name="タイトル 3">
            <a:extLst>
              <a:ext uri="{FF2B5EF4-FFF2-40B4-BE49-F238E27FC236}">
                <a16:creationId xmlns:a16="http://schemas.microsoft.com/office/drawing/2014/main" id="{CB495338-E43A-4A48-A923-E849CC3FD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12" name="テキスト プレースホルダー 3">
            <a:extLst>
              <a:ext uri="{FF2B5EF4-FFF2-40B4-BE49-F238E27FC236}">
                <a16:creationId xmlns:a16="http://schemas.microsoft.com/office/drawing/2014/main" id="{73CCE9EE-085B-544B-A95D-DCABD79DB9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763242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3" name="テキスト プレースホルダー 3">
            <a:extLst>
              <a:ext uri="{FF2B5EF4-FFF2-40B4-BE49-F238E27FC236}">
                <a16:creationId xmlns:a16="http://schemas.microsoft.com/office/drawing/2014/main" id="{A4C35533-836F-1D4A-9B0D-3C08EC767A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800" y="3625554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A07175-CD04-5E08-630A-6BBB708F190A}"/>
              </a:ext>
            </a:extLst>
          </p:cNvPr>
          <p:cNvSpPr txBox="1"/>
          <p:nvPr userDrawn="1"/>
        </p:nvSpPr>
        <p:spPr>
          <a:xfrm>
            <a:off x="0" y="6575681"/>
            <a:ext cx="76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Panasonic corp. Heating &amp; Ventilation AC Company Global Platform Dev. Center</a:t>
            </a:r>
            <a:endParaRPr kumimoji="1" lang="ja-JP" altLang="en-US" sz="12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28638B48-2908-F554-6A91-A52CDC19D400}"/>
              </a:ext>
            </a:extLst>
          </p:cNvPr>
          <p:cNvCxnSpPr/>
          <p:nvPr userDrawn="1"/>
        </p:nvCxnSpPr>
        <p:spPr>
          <a:xfrm>
            <a:off x="111963" y="6522799"/>
            <a:ext cx="1201209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9AC515-E50D-293F-E2C9-5400A59CA7CD}"/>
              </a:ext>
            </a:extLst>
          </p:cNvPr>
          <p:cNvSpPr txBox="1"/>
          <p:nvPr userDrawn="1"/>
        </p:nvSpPr>
        <p:spPr>
          <a:xfrm>
            <a:off x="10833644" y="6539891"/>
            <a:ext cx="129041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Confidential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314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四角形: 角を丸くする 37">
            <a:extLst>
              <a:ext uri="{FF2B5EF4-FFF2-40B4-BE49-F238E27FC236}">
                <a16:creationId xmlns:a16="http://schemas.microsoft.com/office/drawing/2014/main" id="{7563C2F3-7583-EE4C-BB5A-FAF48FAABF63}"/>
              </a:ext>
            </a:extLst>
          </p:cNvPr>
          <p:cNvSpPr/>
          <p:nvPr userDrawn="1"/>
        </p:nvSpPr>
        <p:spPr>
          <a:xfrm>
            <a:off x="6197456" y="1549906"/>
            <a:ext cx="5816744" cy="24613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9" name="テキスト プレースホルダー 3">
            <a:extLst>
              <a:ext uri="{FF2B5EF4-FFF2-40B4-BE49-F238E27FC236}">
                <a16:creationId xmlns:a16="http://schemas.microsoft.com/office/drawing/2014/main" id="{E0E016D6-EA35-2E4A-9672-21B04B87E4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99302" y="1549906"/>
            <a:ext cx="5818527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37">
            <a:extLst>
              <a:ext uri="{FF2B5EF4-FFF2-40B4-BE49-F238E27FC236}">
                <a16:creationId xmlns:a16="http://schemas.microsoft.com/office/drawing/2014/main" id="{47F9B153-3526-FA4B-A8C7-37B829EF53DD}"/>
              </a:ext>
            </a:extLst>
          </p:cNvPr>
          <p:cNvSpPr/>
          <p:nvPr userDrawn="1"/>
        </p:nvSpPr>
        <p:spPr>
          <a:xfrm>
            <a:off x="6197456" y="4248342"/>
            <a:ext cx="5816744" cy="24613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AD225199-ED4A-C94D-ADDE-71DDC7ED45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99302" y="4243304"/>
            <a:ext cx="5818527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17" name="四角形: 角を丸くする 37">
            <a:extLst>
              <a:ext uri="{FF2B5EF4-FFF2-40B4-BE49-F238E27FC236}">
                <a16:creationId xmlns:a16="http://schemas.microsoft.com/office/drawing/2014/main" id="{9713D545-4DAD-1D4C-8B47-E5B57B3B98F4}"/>
              </a:ext>
            </a:extLst>
          </p:cNvPr>
          <p:cNvSpPr/>
          <p:nvPr userDrawn="1"/>
        </p:nvSpPr>
        <p:spPr>
          <a:xfrm>
            <a:off x="177800" y="1549906"/>
            <a:ext cx="5816744" cy="24613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8" name="テキスト プレースホルダー 3">
            <a:extLst>
              <a:ext uri="{FF2B5EF4-FFF2-40B4-BE49-F238E27FC236}">
                <a16:creationId xmlns:a16="http://schemas.microsoft.com/office/drawing/2014/main" id="{481F0C54-4D93-DD49-8B46-83BE744FE0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646" y="1549906"/>
            <a:ext cx="5818527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19" name="四角形: 角を丸くする 37">
            <a:extLst>
              <a:ext uri="{FF2B5EF4-FFF2-40B4-BE49-F238E27FC236}">
                <a16:creationId xmlns:a16="http://schemas.microsoft.com/office/drawing/2014/main" id="{CA483746-8563-4D45-952F-E896143AFE2F}"/>
              </a:ext>
            </a:extLst>
          </p:cNvPr>
          <p:cNvSpPr/>
          <p:nvPr userDrawn="1"/>
        </p:nvSpPr>
        <p:spPr>
          <a:xfrm>
            <a:off x="177800" y="4248342"/>
            <a:ext cx="5816744" cy="24613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0" name="テキスト プレースホルダー 3">
            <a:extLst>
              <a:ext uri="{FF2B5EF4-FFF2-40B4-BE49-F238E27FC236}">
                <a16:creationId xmlns:a16="http://schemas.microsoft.com/office/drawing/2014/main" id="{DC3DAEA3-AB70-2F43-B8A6-62DEBEC0EE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646" y="4243304"/>
            <a:ext cx="5818527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F62CE8A0-9534-5940-9E4C-44DC053C76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22" name="タイトル 3">
            <a:extLst>
              <a:ext uri="{FF2B5EF4-FFF2-40B4-BE49-F238E27FC236}">
                <a16:creationId xmlns:a16="http://schemas.microsoft.com/office/drawing/2014/main" id="{2A01989A-A5D5-AF43-B0FC-30B58FF3E6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4" name="テキスト プレースホルダー 17">
            <a:extLst>
              <a:ext uri="{FF2B5EF4-FFF2-40B4-BE49-F238E27FC236}">
                <a16:creationId xmlns:a16="http://schemas.microsoft.com/office/drawing/2014/main" id="{035C128F-F1DB-854F-BEA3-585BC3E157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083959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8">
            <a:extLst>
              <a:ext uri="{FF2B5EF4-FFF2-40B4-BE49-F238E27FC236}">
                <a16:creationId xmlns:a16="http://schemas.microsoft.com/office/drawing/2014/main" id="{BC795D6A-5B08-F643-87A5-1B374D706F3B}"/>
              </a:ext>
            </a:extLst>
          </p:cNvPr>
          <p:cNvSpPr/>
          <p:nvPr userDrawn="1"/>
        </p:nvSpPr>
        <p:spPr>
          <a:xfrm>
            <a:off x="186944" y="3084569"/>
            <a:ext cx="11836400" cy="17652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5" name="四角形: 角を丸くする 18">
            <a:extLst>
              <a:ext uri="{FF2B5EF4-FFF2-40B4-BE49-F238E27FC236}">
                <a16:creationId xmlns:a16="http://schemas.microsoft.com/office/drawing/2014/main" id="{6C53E31C-BAA3-8F4E-8B85-F24065C33086}"/>
              </a:ext>
            </a:extLst>
          </p:cNvPr>
          <p:cNvSpPr/>
          <p:nvPr userDrawn="1"/>
        </p:nvSpPr>
        <p:spPr>
          <a:xfrm>
            <a:off x="186944" y="4937110"/>
            <a:ext cx="11836400" cy="17738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2" name="四角形: 角を丸くする 18">
            <a:extLst>
              <a:ext uri="{FF2B5EF4-FFF2-40B4-BE49-F238E27FC236}">
                <a16:creationId xmlns:a16="http://schemas.microsoft.com/office/drawing/2014/main" id="{79D968FC-430C-C74E-A065-BE21323841D8}"/>
              </a:ext>
            </a:extLst>
          </p:cNvPr>
          <p:cNvSpPr/>
          <p:nvPr userDrawn="1"/>
        </p:nvSpPr>
        <p:spPr>
          <a:xfrm>
            <a:off x="186944" y="1552575"/>
            <a:ext cx="11836400" cy="14552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639C15F-8274-7A43-A8EF-E9D01B71786A}"/>
              </a:ext>
            </a:extLst>
          </p:cNvPr>
          <p:cNvGrpSpPr/>
          <p:nvPr userDrawn="1"/>
        </p:nvGrpSpPr>
        <p:grpSpPr>
          <a:xfrm>
            <a:off x="5785447" y="3242287"/>
            <a:ext cx="3113925" cy="1449846"/>
            <a:chOff x="5785447" y="3242287"/>
            <a:chExt cx="3113925" cy="1449846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6C3A5F0D-94F9-6744-8433-D680173270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99372" y="3242287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9D89D10B-1B36-AB43-A4A7-C58DD41F142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85447" y="3242287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610B3D2-A019-FF49-9626-E43CEB06C79D}"/>
              </a:ext>
            </a:extLst>
          </p:cNvPr>
          <p:cNvGrpSpPr/>
          <p:nvPr userDrawn="1"/>
        </p:nvGrpSpPr>
        <p:grpSpPr>
          <a:xfrm>
            <a:off x="5785447" y="5099090"/>
            <a:ext cx="3113925" cy="1449846"/>
            <a:chOff x="5785447" y="5099090"/>
            <a:chExt cx="3113925" cy="1449846"/>
          </a:xfrm>
        </p:grpSpPr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CE4F9E14-AF74-3E4D-9A2C-107028905F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99372" y="5099090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0525C3D8-CD30-8649-8B08-BE9017504E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85447" y="5099090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39E9549-0DC6-0047-A999-9A8656F98926}"/>
              </a:ext>
            </a:extLst>
          </p:cNvPr>
          <p:cNvGrpSpPr/>
          <p:nvPr userDrawn="1"/>
        </p:nvGrpSpPr>
        <p:grpSpPr>
          <a:xfrm>
            <a:off x="5785447" y="1695657"/>
            <a:ext cx="3113925" cy="1207349"/>
            <a:chOff x="5785447" y="1734914"/>
            <a:chExt cx="3113925" cy="1449846"/>
          </a:xfrm>
        </p:grpSpPr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E434709A-0773-214D-ABF9-B2AE4AB1EC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99372" y="1734914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04C2C269-D78F-0A47-8997-20AC9B9085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85447" y="1734914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3">
            <a:extLst>
              <a:ext uri="{FF2B5EF4-FFF2-40B4-BE49-F238E27FC236}">
                <a16:creationId xmlns:a16="http://schemas.microsoft.com/office/drawing/2014/main" id="{A3C69971-261E-F847-8FF7-16B8DA9005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1555244"/>
            <a:ext cx="2483676" cy="1434135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5" name="テキスト プレースホルダー 3">
            <a:extLst>
              <a:ext uri="{FF2B5EF4-FFF2-40B4-BE49-F238E27FC236}">
                <a16:creationId xmlns:a16="http://schemas.microsoft.com/office/drawing/2014/main" id="{51CBCA2A-CB46-F444-B2D5-01A29873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800" y="3095067"/>
            <a:ext cx="2483676" cy="1754784"/>
          </a:xfrm>
          <a:prstGeom prst="rect">
            <a:avLst/>
          </a:prstGeom>
          <a:solidFill>
            <a:srgbClr val="666666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6" name="テキスト プレースホルダー 3">
            <a:extLst>
              <a:ext uri="{FF2B5EF4-FFF2-40B4-BE49-F238E27FC236}">
                <a16:creationId xmlns:a16="http://schemas.microsoft.com/office/drawing/2014/main" id="{B8B45E23-BFC7-4848-9FC1-1065226FFC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800" y="4955539"/>
            <a:ext cx="2483676" cy="1755377"/>
          </a:xfrm>
          <a:prstGeom prst="rect">
            <a:avLst/>
          </a:prstGeom>
          <a:solidFill>
            <a:srgbClr val="666666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4FA6CF1C-1C03-504E-9326-0B7CBA87BE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28" name="タイトル 3">
            <a:extLst>
              <a:ext uri="{FF2B5EF4-FFF2-40B4-BE49-F238E27FC236}">
                <a16:creationId xmlns:a16="http://schemas.microsoft.com/office/drawing/2014/main" id="{58453322-5093-1C4E-B5D5-C4ABEE3897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9" name="テキスト プレースホルダー 17">
            <a:extLst>
              <a:ext uri="{FF2B5EF4-FFF2-40B4-BE49-F238E27FC236}">
                <a16:creationId xmlns:a16="http://schemas.microsoft.com/office/drawing/2014/main" id="{CF5F1147-CCE3-E245-8058-E6E29E733E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0740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8">
            <a:extLst>
              <a:ext uri="{FF2B5EF4-FFF2-40B4-BE49-F238E27FC236}">
                <a16:creationId xmlns:a16="http://schemas.microsoft.com/office/drawing/2014/main" id="{1914CCFB-AB97-8C43-BFA3-F02A4E2E3D93}"/>
              </a:ext>
            </a:extLst>
          </p:cNvPr>
          <p:cNvSpPr/>
          <p:nvPr userDrawn="1"/>
        </p:nvSpPr>
        <p:spPr>
          <a:xfrm>
            <a:off x="177800" y="4943659"/>
            <a:ext cx="2372894" cy="176725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1168000-6120-C146-A6E5-FFEDBB80BBC7}"/>
              </a:ext>
            </a:extLst>
          </p:cNvPr>
          <p:cNvSpPr/>
          <p:nvPr userDrawn="1"/>
        </p:nvSpPr>
        <p:spPr>
          <a:xfrm>
            <a:off x="177800" y="3139912"/>
            <a:ext cx="2372894" cy="16414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36" name="四角形: 角を丸くする 18">
            <a:extLst>
              <a:ext uri="{FF2B5EF4-FFF2-40B4-BE49-F238E27FC236}">
                <a16:creationId xmlns:a16="http://schemas.microsoft.com/office/drawing/2014/main" id="{6DA40256-0060-6D4B-8102-16969A0E21BE}"/>
              </a:ext>
            </a:extLst>
          </p:cNvPr>
          <p:cNvSpPr/>
          <p:nvPr userDrawn="1"/>
        </p:nvSpPr>
        <p:spPr>
          <a:xfrm>
            <a:off x="2723949" y="1549906"/>
            <a:ext cx="9299394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6" name="四角形: 角を丸くする 18">
            <a:extLst>
              <a:ext uri="{FF2B5EF4-FFF2-40B4-BE49-F238E27FC236}">
                <a16:creationId xmlns:a16="http://schemas.microsoft.com/office/drawing/2014/main" id="{6711AFED-4923-2449-A2D4-1A7B35B73C98}"/>
              </a:ext>
            </a:extLst>
          </p:cNvPr>
          <p:cNvSpPr/>
          <p:nvPr userDrawn="1"/>
        </p:nvSpPr>
        <p:spPr>
          <a:xfrm>
            <a:off x="177800" y="1547237"/>
            <a:ext cx="2372894" cy="14427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3">
            <a:extLst>
              <a:ext uri="{FF2B5EF4-FFF2-40B4-BE49-F238E27FC236}">
                <a16:creationId xmlns:a16="http://schemas.microsoft.com/office/drawing/2014/main" id="{D83FBF0C-C229-AC4B-9CA9-DD34F8687C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7800" y="1549906"/>
            <a:ext cx="2372894" cy="354322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34" name="テキスト プレースホルダー 3">
            <a:extLst>
              <a:ext uri="{FF2B5EF4-FFF2-40B4-BE49-F238E27FC236}">
                <a16:creationId xmlns:a16="http://schemas.microsoft.com/office/drawing/2014/main" id="{AFCE90BA-B573-B541-851E-189783E8B1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800" y="3139912"/>
            <a:ext cx="2372894" cy="349166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35" name="テキスト プレースホルダー 3">
            <a:extLst>
              <a:ext uri="{FF2B5EF4-FFF2-40B4-BE49-F238E27FC236}">
                <a16:creationId xmlns:a16="http://schemas.microsoft.com/office/drawing/2014/main" id="{B45905AF-43C6-8B4F-92B4-CD8A36899A8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77800" y="4943659"/>
            <a:ext cx="2372894" cy="350864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37" name="テキスト プレースホルダー 3">
            <a:extLst>
              <a:ext uri="{FF2B5EF4-FFF2-40B4-BE49-F238E27FC236}">
                <a16:creationId xmlns:a16="http://schemas.microsoft.com/office/drawing/2014/main" id="{15BEE729-D5F7-644A-899D-60990B8D411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23949" y="1549906"/>
            <a:ext cx="9288147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DA86614-0D81-0742-AC76-CBDE265665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5" name="タイトル 3">
            <a:extLst>
              <a:ext uri="{FF2B5EF4-FFF2-40B4-BE49-F238E27FC236}">
                <a16:creationId xmlns:a16="http://schemas.microsoft.com/office/drawing/2014/main" id="{69C74C1E-3899-EA4D-8ADD-E9D8490FD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0" name="テキスト プレースホルダー 17">
            <a:extLst>
              <a:ext uri="{FF2B5EF4-FFF2-40B4-BE49-F238E27FC236}">
                <a16:creationId xmlns:a16="http://schemas.microsoft.com/office/drawing/2014/main" id="{E9DB3F78-17AF-D34F-8A3F-759C962D6C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53932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053DD56-2DB5-4044-9E0B-5A5F56D4DCE2}"/>
              </a:ext>
            </a:extLst>
          </p:cNvPr>
          <p:cNvSpPr/>
          <p:nvPr userDrawn="1"/>
        </p:nvSpPr>
        <p:spPr>
          <a:xfrm>
            <a:off x="187325" y="1547236"/>
            <a:ext cx="7489825" cy="51710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プレースホルダー 3">
            <a:extLst>
              <a:ext uri="{FF2B5EF4-FFF2-40B4-BE49-F238E27FC236}">
                <a16:creationId xmlns:a16="http://schemas.microsoft.com/office/drawing/2014/main" id="{3C1D64C6-491A-7047-BF29-CD01E328F2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904" y="1549906"/>
            <a:ext cx="7497245" cy="362636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8">
            <a:extLst>
              <a:ext uri="{FF2B5EF4-FFF2-40B4-BE49-F238E27FC236}">
                <a16:creationId xmlns:a16="http://schemas.microsoft.com/office/drawing/2014/main" id="{69084A27-585B-8F4D-9493-0BB429CC3BE2}"/>
              </a:ext>
            </a:extLst>
          </p:cNvPr>
          <p:cNvSpPr/>
          <p:nvPr userDrawn="1"/>
        </p:nvSpPr>
        <p:spPr>
          <a:xfrm>
            <a:off x="7886380" y="4943659"/>
            <a:ext cx="4143792" cy="176725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7" name="四角形: 角を丸くする 18">
            <a:extLst>
              <a:ext uri="{FF2B5EF4-FFF2-40B4-BE49-F238E27FC236}">
                <a16:creationId xmlns:a16="http://schemas.microsoft.com/office/drawing/2014/main" id="{C5401DFB-D385-F542-837B-233507B7A385}"/>
              </a:ext>
            </a:extLst>
          </p:cNvPr>
          <p:cNvSpPr/>
          <p:nvPr userDrawn="1"/>
        </p:nvSpPr>
        <p:spPr>
          <a:xfrm>
            <a:off x="7886380" y="3139912"/>
            <a:ext cx="4143792" cy="16414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8" name="四角形: 角を丸くする 18">
            <a:extLst>
              <a:ext uri="{FF2B5EF4-FFF2-40B4-BE49-F238E27FC236}">
                <a16:creationId xmlns:a16="http://schemas.microsoft.com/office/drawing/2014/main" id="{E979FA6C-18D6-084B-B8DC-164E4819AB1B}"/>
              </a:ext>
            </a:extLst>
          </p:cNvPr>
          <p:cNvSpPr/>
          <p:nvPr userDrawn="1"/>
        </p:nvSpPr>
        <p:spPr>
          <a:xfrm>
            <a:off x="7886380" y="1547237"/>
            <a:ext cx="4143792" cy="14427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0" name="テキスト プレースホルダー 3">
            <a:extLst>
              <a:ext uri="{FF2B5EF4-FFF2-40B4-BE49-F238E27FC236}">
                <a16:creationId xmlns:a16="http://schemas.microsoft.com/office/drawing/2014/main" id="{CFB9038B-FEA8-9748-8854-472784B49BE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86380" y="1549906"/>
            <a:ext cx="4143792" cy="354322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1" name="テキスト プレースホルダー 3">
            <a:extLst>
              <a:ext uri="{FF2B5EF4-FFF2-40B4-BE49-F238E27FC236}">
                <a16:creationId xmlns:a16="http://schemas.microsoft.com/office/drawing/2014/main" id="{9F4B2024-E1DA-C445-BD28-3CC97760177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86380" y="3139912"/>
            <a:ext cx="4143792" cy="349166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2" name="テキスト プレースホルダー 3">
            <a:extLst>
              <a:ext uri="{FF2B5EF4-FFF2-40B4-BE49-F238E27FC236}">
                <a16:creationId xmlns:a16="http://schemas.microsoft.com/office/drawing/2014/main" id="{3EDD8CAB-D2A2-F840-BCE2-5BDB005C1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86380" y="4943659"/>
            <a:ext cx="4143792" cy="350864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2D1CBD7A-2C83-4C44-8581-CD1608BA9E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5" name="タイトル 3">
            <a:extLst>
              <a:ext uri="{FF2B5EF4-FFF2-40B4-BE49-F238E27FC236}">
                <a16:creationId xmlns:a16="http://schemas.microsoft.com/office/drawing/2014/main" id="{0ADA4AE1-69B5-C64C-8A87-0577166A59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16" name="テキスト プレースホルダー 17">
            <a:extLst>
              <a:ext uri="{FF2B5EF4-FFF2-40B4-BE49-F238E27FC236}">
                <a16:creationId xmlns:a16="http://schemas.microsoft.com/office/drawing/2014/main" id="{9A9A0E6F-1BCE-1A4F-96FD-CB7697CA80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99120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8">
            <a:extLst>
              <a:ext uri="{FF2B5EF4-FFF2-40B4-BE49-F238E27FC236}">
                <a16:creationId xmlns:a16="http://schemas.microsoft.com/office/drawing/2014/main" id="{2EFEEEF8-382D-F745-9E3F-38E414ABFDE9}"/>
              </a:ext>
            </a:extLst>
          </p:cNvPr>
          <p:cNvSpPr/>
          <p:nvPr userDrawn="1"/>
        </p:nvSpPr>
        <p:spPr>
          <a:xfrm>
            <a:off x="177800" y="1549906"/>
            <a:ext cx="7053754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8" name="四角形: 角を丸くする 18">
            <a:extLst>
              <a:ext uri="{FF2B5EF4-FFF2-40B4-BE49-F238E27FC236}">
                <a16:creationId xmlns:a16="http://schemas.microsoft.com/office/drawing/2014/main" id="{2BB0849E-5FEB-7342-8DA8-77B1FAF2F743}"/>
              </a:ext>
            </a:extLst>
          </p:cNvPr>
          <p:cNvSpPr/>
          <p:nvPr userDrawn="1"/>
        </p:nvSpPr>
        <p:spPr>
          <a:xfrm>
            <a:off x="7470634" y="1549906"/>
            <a:ext cx="4541462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9" name="テキスト プレースホルダー 3">
            <a:extLst>
              <a:ext uri="{FF2B5EF4-FFF2-40B4-BE49-F238E27FC236}">
                <a16:creationId xmlns:a16="http://schemas.microsoft.com/office/drawing/2014/main" id="{7E9D0E16-FE31-1E4C-BACA-2E2109603F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70634" y="1549906"/>
            <a:ext cx="4541462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0" name="テキスト プレースホルダー 3">
            <a:extLst>
              <a:ext uri="{FF2B5EF4-FFF2-40B4-BE49-F238E27FC236}">
                <a16:creationId xmlns:a16="http://schemas.microsoft.com/office/drawing/2014/main" id="{5EDF6BA2-88EA-F844-BDC1-9B80199ABA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801" y="1549906"/>
            <a:ext cx="7053753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114C864-AE64-3C49-A1F9-EC5B3BAB0B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2" name="タイトル 3">
            <a:extLst>
              <a:ext uri="{FF2B5EF4-FFF2-40B4-BE49-F238E27FC236}">
                <a16:creationId xmlns:a16="http://schemas.microsoft.com/office/drawing/2014/main" id="{97F4C404-DFBA-804F-B5E0-CAAD5CFA1E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13" name="テキスト プレースホルダー 17">
            <a:extLst>
              <a:ext uri="{FF2B5EF4-FFF2-40B4-BE49-F238E27FC236}">
                <a16:creationId xmlns:a16="http://schemas.microsoft.com/office/drawing/2014/main" id="{F9A8A8D2-8A08-3F48-A226-1891C1E1D0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27448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18">
            <a:extLst>
              <a:ext uri="{FF2B5EF4-FFF2-40B4-BE49-F238E27FC236}">
                <a16:creationId xmlns:a16="http://schemas.microsoft.com/office/drawing/2014/main" id="{2A4CCAFD-45C2-CC44-8EB7-DB1158864BA8}"/>
              </a:ext>
            </a:extLst>
          </p:cNvPr>
          <p:cNvSpPr/>
          <p:nvPr userDrawn="1"/>
        </p:nvSpPr>
        <p:spPr>
          <a:xfrm>
            <a:off x="177800" y="1549906"/>
            <a:ext cx="2711704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0" name="四角形: 角を丸くする 18">
            <a:extLst>
              <a:ext uri="{FF2B5EF4-FFF2-40B4-BE49-F238E27FC236}">
                <a16:creationId xmlns:a16="http://schemas.microsoft.com/office/drawing/2014/main" id="{D7267426-318B-4D40-AED6-55EC5212655E}"/>
              </a:ext>
            </a:extLst>
          </p:cNvPr>
          <p:cNvSpPr/>
          <p:nvPr userDrawn="1"/>
        </p:nvSpPr>
        <p:spPr>
          <a:xfrm>
            <a:off x="3096893" y="1549906"/>
            <a:ext cx="8915203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" name="テキスト プレースホルダー 3">
            <a:extLst>
              <a:ext uri="{FF2B5EF4-FFF2-40B4-BE49-F238E27FC236}">
                <a16:creationId xmlns:a16="http://schemas.microsoft.com/office/drawing/2014/main" id="{DC89DEAF-FDC0-6D41-ABBF-32DE6C93C9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800" y="1549906"/>
            <a:ext cx="2710788" cy="83353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2" name="テキスト プレースホルダー 3">
            <a:extLst>
              <a:ext uri="{FF2B5EF4-FFF2-40B4-BE49-F238E27FC236}">
                <a16:creationId xmlns:a16="http://schemas.microsoft.com/office/drawing/2014/main" id="{767926B6-AE25-0244-B3C2-4DC20E3FF1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95059" y="1549906"/>
            <a:ext cx="8917037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15F44C1-5041-9D4C-9DAF-117F519372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5" name="タイトル 3">
            <a:extLst>
              <a:ext uri="{FF2B5EF4-FFF2-40B4-BE49-F238E27FC236}">
                <a16:creationId xmlns:a16="http://schemas.microsoft.com/office/drawing/2014/main" id="{98A1385B-EFF9-3042-875A-62EB4AEFC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16" name="テキスト プレースホルダー 17">
            <a:extLst>
              <a:ext uri="{FF2B5EF4-FFF2-40B4-BE49-F238E27FC236}">
                <a16:creationId xmlns:a16="http://schemas.microsoft.com/office/drawing/2014/main" id="{27BFA223-CFD0-354D-A369-101BB448F6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71952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8">
            <a:extLst>
              <a:ext uri="{FF2B5EF4-FFF2-40B4-BE49-F238E27FC236}">
                <a16:creationId xmlns:a16="http://schemas.microsoft.com/office/drawing/2014/main" id="{B5A47EDC-F524-4A4A-8F02-378DC5BDB1D4}"/>
              </a:ext>
            </a:extLst>
          </p:cNvPr>
          <p:cNvSpPr/>
          <p:nvPr userDrawn="1"/>
        </p:nvSpPr>
        <p:spPr>
          <a:xfrm>
            <a:off x="4696659" y="4793951"/>
            <a:ext cx="7315437" cy="19169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4" name="四角形: 角を丸くする 18">
            <a:extLst>
              <a:ext uri="{FF2B5EF4-FFF2-40B4-BE49-F238E27FC236}">
                <a16:creationId xmlns:a16="http://schemas.microsoft.com/office/drawing/2014/main" id="{78B6FE9A-9F7A-8043-BC3D-EB5A1B68DFFC}"/>
              </a:ext>
            </a:extLst>
          </p:cNvPr>
          <p:cNvSpPr/>
          <p:nvPr userDrawn="1"/>
        </p:nvSpPr>
        <p:spPr>
          <a:xfrm>
            <a:off x="4696659" y="1549906"/>
            <a:ext cx="7315437" cy="30247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5" name="四角形: 角を丸くする 18">
            <a:extLst>
              <a:ext uri="{FF2B5EF4-FFF2-40B4-BE49-F238E27FC236}">
                <a16:creationId xmlns:a16="http://schemas.microsoft.com/office/drawing/2014/main" id="{81EFF380-9019-CE4A-98AE-0A1301434E2C}"/>
              </a:ext>
            </a:extLst>
          </p:cNvPr>
          <p:cNvSpPr/>
          <p:nvPr userDrawn="1"/>
        </p:nvSpPr>
        <p:spPr>
          <a:xfrm>
            <a:off x="177800" y="1549906"/>
            <a:ext cx="4298789" cy="51610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6BC8F940-5DB4-5A49-9DC7-8E3652C51C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1549906"/>
            <a:ext cx="429878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3FA0F8EB-A2E8-1949-815C-00215A5E51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6659" y="1549906"/>
            <a:ext cx="7315436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8" name="テキスト プレースホルダー 3">
            <a:extLst>
              <a:ext uri="{FF2B5EF4-FFF2-40B4-BE49-F238E27FC236}">
                <a16:creationId xmlns:a16="http://schemas.microsoft.com/office/drawing/2014/main" id="{993424F8-94D0-6240-A8F5-94BDFE68E0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96659" y="4793951"/>
            <a:ext cx="7315436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17300916-D630-2D47-B941-07C94BAE15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20" name="タイトル 3">
            <a:extLst>
              <a:ext uri="{FF2B5EF4-FFF2-40B4-BE49-F238E27FC236}">
                <a16:creationId xmlns:a16="http://schemas.microsoft.com/office/drawing/2014/main" id="{04B3B853-6D7D-3244-83DD-2E3610A217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1" name="テキスト プレースホルダー 17">
            <a:extLst>
              <a:ext uri="{FF2B5EF4-FFF2-40B4-BE49-F238E27FC236}">
                <a16:creationId xmlns:a16="http://schemas.microsoft.com/office/drawing/2014/main" id="{1CE9B46D-9F40-FC49-93D0-776DF838E5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892911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131817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EDED773F-37DC-8340-B3F7-E40A8A30CEAF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A7E8E05-2567-0340-8083-F9E345EACB6C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3">
            <a:extLst>
              <a:ext uri="{FF2B5EF4-FFF2-40B4-BE49-F238E27FC236}">
                <a16:creationId xmlns:a16="http://schemas.microsoft.com/office/drawing/2014/main" id="{68D82BA1-D0D0-D94A-86EF-8D0F74CA2F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2177367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058C3F3-12C9-1347-A86E-48AD686E52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5" name="タイトル 3">
            <a:extLst>
              <a:ext uri="{FF2B5EF4-FFF2-40B4-BE49-F238E27FC236}">
                <a16:creationId xmlns:a16="http://schemas.microsoft.com/office/drawing/2014/main" id="{442E1CD9-EC60-4A2B-99B3-8B4D139AB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6" name="テキスト プレースホルダー 17">
            <a:extLst>
              <a:ext uri="{FF2B5EF4-FFF2-40B4-BE49-F238E27FC236}">
                <a16:creationId xmlns:a16="http://schemas.microsoft.com/office/drawing/2014/main" id="{D060BAB6-C66D-400C-93EC-DED0260FF1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7" name="テキスト プレースホルダー 17">
            <a:extLst>
              <a:ext uri="{FF2B5EF4-FFF2-40B4-BE49-F238E27FC236}">
                <a16:creationId xmlns:a16="http://schemas.microsoft.com/office/drawing/2014/main" id="{D60C0AFA-23DD-48B0-909E-C51E7AC889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1911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四角形: 角を丸くする 18">
            <a:extLst>
              <a:ext uri="{FF2B5EF4-FFF2-40B4-BE49-F238E27FC236}">
                <a16:creationId xmlns:a16="http://schemas.microsoft.com/office/drawing/2014/main" id="{AA34C3A2-F1C9-6649-9F1D-9DD37565BE79}"/>
              </a:ext>
            </a:extLst>
          </p:cNvPr>
          <p:cNvSpPr/>
          <p:nvPr userDrawn="1"/>
        </p:nvSpPr>
        <p:spPr>
          <a:xfrm>
            <a:off x="177800" y="2153574"/>
            <a:ext cx="11836400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EDED773F-37DC-8340-B3F7-E40A8A30CEAF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A7E8E05-2567-0340-8083-F9E345EACB6C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3">
            <a:extLst>
              <a:ext uri="{FF2B5EF4-FFF2-40B4-BE49-F238E27FC236}">
                <a16:creationId xmlns:a16="http://schemas.microsoft.com/office/drawing/2014/main" id="{68D82BA1-D0D0-D94A-86EF-8D0F74CA2F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2177367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7A7ABF0-528F-164E-89D7-9B51B79400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3" name="タイトル 3">
            <a:extLst>
              <a:ext uri="{FF2B5EF4-FFF2-40B4-BE49-F238E27FC236}">
                <a16:creationId xmlns:a16="http://schemas.microsoft.com/office/drawing/2014/main" id="{323F4DFC-2BDF-7844-A13D-67B41293C5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4" name="テキスト プレースホルダー 17">
            <a:extLst>
              <a:ext uri="{FF2B5EF4-FFF2-40B4-BE49-F238E27FC236}">
                <a16:creationId xmlns:a16="http://schemas.microsoft.com/office/drawing/2014/main" id="{20584822-43C5-7242-AABD-9E620FD855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5" name="テキスト プレースホルダー 17">
            <a:extLst>
              <a:ext uri="{FF2B5EF4-FFF2-40B4-BE49-F238E27FC236}">
                <a16:creationId xmlns:a16="http://schemas.microsoft.com/office/drawing/2014/main" id="{6462F669-FB4E-4C4A-B681-8D07A3120C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737230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3">
            <a:extLst>
              <a:ext uri="{FF2B5EF4-FFF2-40B4-BE49-F238E27FC236}">
                <a16:creationId xmlns:a16="http://schemas.microsoft.com/office/drawing/2014/main" id="{4E653FB4-7EA2-E544-B7B5-A7842E99A79A}"/>
              </a:ext>
            </a:extLst>
          </p:cNvPr>
          <p:cNvSpPr/>
          <p:nvPr userDrawn="1"/>
        </p:nvSpPr>
        <p:spPr>
          <a:xfrm>
            <a:off x="177800" y="4724400"/>
            <a:ext cx="11836400" cy="19865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3" name="四角形: 角を丸くする 37">
            <a:extLst>
              <a:ext uri="{FF2B5EF4-FFF2-40B4-BE49-F238E27FC236}">
                <a16:creationId xmlns:a16="http://schemas.microsoft.com/office/drawing/2014/main" id="{CBEA6A5F-C39E-3C4F-9BF6-109528C8BD37}"/>
              </a:ext>
            </a:extLst>
          </p:cNvPr>
          <p:cNvSpPr/>
          <p:nvPr userDrawn="1"/>
        </p:nvSpPr>
        <p:spPr>
          <a:xfrm>
            <a:off x="177799" y="2154088"/>
            <a:ext cx="11824603" cy="23549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EDED773F-37DC-8340-B3F7-E40A8A30CEAF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A7E8E05-2567-0340-8083-F9E345EACB6C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3">
            <a:extLst>
              <a:ext uri="{FF2B5EF4-FFF2-40B4-BE49-F238E27FC236}">
                <a16:creationId xmlns:a16="http://schemas.microsoft.com/office/drawing/2014/main" id="{68D82BA1-D0D0-D94A-86EF-8D0F74CA2F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2177367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14" name="テキスト プレースホルダー 3">
            <a:extLst>
              <a:ext uri="{FF2B5EF4-FFF2-40B4-BE49-F238E27FC236}">
                <a16:creationId xmlns:a16="http://schemas.microsoft.com/office/drawing/2014/main" id="{EFF53781-7BFE-A049-9757-383CC0EFCA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800" y="4724400"/>
            <a:ext cx="11840029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B4E57D83-7B3B-7D42-8480-439C594382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9" name="タイトル 3">
            <a:extLst>
              <a:ext uri="{FF2B5EF4-FFF2-40B4-BE49-F238E27FC236}">
                <a16:creationId xmlns:a16="http://schemas.microsoft.com/office/drawing/2014/main" id="{AE4D5E4F-CDE9-40A0-8662-94AB7BCDE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0" name="テキスト プレースホルダー 17">
            <a:extLst>
              <a:ext uri="{FF2B5EF4-FFF2-40B4-BE49-F238E27FC236}">
                <a16:creationId xmlns:a16="http://schemas.microsoft.com/office/drawing/2014/main" id="{FE182524-CFCB-4BF8-9DAE-D12F542C32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1" name="テキスト プレースホルダー 17">
            <a:extLst>
              <a:ext uri="{FF2B5EF4-FFF2-40B4-BE49-F238E27FC236}">
                <a16:creationId xmlns:a16="http://schemas.microsoft.com/office/drawing/2014/main" id="{57ED026C-CFAD-47DE-8065-54563D627D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780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四角形: 角を丸くする 18">
            <a:extLst>
              <a:ext uri="{FF2B5EF4-FFF2-40B4-BE49-F238E27FC236}">
                <a16:creationId xmlns:a16="http://schemas.microsoft.com/office/drawing/2014/main" id="{5F0FCC34-0EE1-B74A-862A-7DDEF2A6B553}"/>
              </a:ext>
            </a:extLst>
          </p:cNvPr>
          <p:cNvSpPr/>
          <p:nvPr userDrawn="1"/>
        </p:nvSpPr>
        <p:spPr>
          <a:xfrm>
            <a:off x="6197456" y="763243"/>
            <a:ext cx="5814640" cy="57424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8" name="四角形: 角を丸くする 18">
            <a:extLst>
              <a:ext uri="{FF2B5EF4-FFF2-40B4-BE49-F238E27FC236}">
                <a16:creationId xmlns:a16="http://schemas.microsoft.com/office/drawing/2014/main" id="{D5DF245C-9874-2F47-B009-1753FD3014B7}"/>
              </a:ext>
            </a:extLst>
          </p:cNvPr>
          <p:cNvSpPr/>
          <p:nvPr userDrawn="1"/>
        </p:nvSpPr>
        <p:spPr>
          <a:xfrm>
            <a:off x="177800" y="763243"/>
            <a:ext cx="5814640" cy="57424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9" name="テキスト プレースホルダー 3">
            <a:extLst>
              <a:ext uri="{FF2B5EF4-FFF2-40B4-BE49-F238E27FC236}">
                <a16:creationId xmlns:a16="http://schemas.microsoft.com/office/drawing/2014/main" id="{2431336B-3D54-DE4B-B9AD-9D01160D29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800" y="763242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0" name="テキスト プレースホルダー 3">
            <a:extLst>
              <a:ext uri="{FF2B5EF4-FFF2-40B4-BE49-F238E27FC236}">
                <a16:creationId xmlns:a16="http://schemas.microsoft.com/office/drawing/2014/main" id="{D80FCCC8-8670-6A4C-A7A2-0B8866FD3E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7456" y="763242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0D5B832-C1B4-0D49-BD5C-172E101B73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0" name="タイトル 3">
            <a:extLst>
              <a:ext uri="{FF2B5EF4-FFF2-40B4-BE49-F238E27FC236}">
                <a16:creationId xmlns:a16="http://schemas.microsoft.com/office/drawing/2014/main" id="{8202E3DA-05A7-7144-8AAA-EFCFB78DC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7D750AD-5B4C-2515-78B6-90A751C42CB3}"/>
              </a:ext>
            </a:extLst>
          </p:cNvPr>
          <p:cNvSpPr txBox="1"/>
          <p:nvPr userDrawn="1"/>
        </p:nvSpPr>
        <p:spPr>
          <a:xfrm>
            <a:off x="0" y="6575681"/>
            <a:ext cx="766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Panasonic corp. Heating &amp; Ventilation AC Company Global Platform Dev. Center</a:t>
            </a:r>
            <a:endParaRPr kumimoji="1" lang="ja-JP" altLang="en-US" sz="12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97E47C2-3319-20A6-0434-1EA02720AD35}"/>
              </a:ext>
            </a:extLst>
          </p:cNvPr>
          <p:cNvCxnSpPr/>
          <p:nvPr userDrawn="1"/>
        </p:nvCxnSpPr>
        <p:spPr>
          <a:xfrm>
            <a:off x="111963" y="6522799"/>
            <a:ext cx="1201209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5BC552-6B9C-3C5D-80F6-7A307122A60C}"/>
              </a:ext>
            </a:extLst>
          </p:cNvPr>
          <p:cNvSpPr txBox="1"/>
          <p:nvPr userDrawn="1"/>
        </p:nvSpPr>
        <p:spPr>
          <a:xfrm>
            <a:off x="10833644" y="6539891"/>
            <a:ext cx="129041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Confidential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2780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四角形: 角を丸くする 18">
            <a:extLst>
              <a:ext uri="{FF2B5EF4-FFF2-40B4-BE49-F238E27FC236}">
                <a16:creationId xmlns:a16="http://schemas.microsoft.com/office/drawing/2014/main" id="{C129347A-E9E7-D148-A12F-26B3AEC1139E}"/>
              </a:ext>
            </a:extLst>
          </p:cNvPr>
          <p:cNvSpPr/>
          <p:nvPr userDrawn="1"/>
        </p:nvSpPr>
        <p:spPr>
          <a:xfrm>
            <a:off x="6197456" y="2153574"/>
            <a:ext cx="5814640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6" name="四角形: 角を丸くする 18">
            <a:extLst>
              <a:ext uri="{FF2B5EF4-FFF2-40B4-BE49-F238E27FC236}">
                <a16:creationId xmlns:a16="http://schemas.microsoft.com/office/drawing/2014/main" id="{C080C9C2-FC76-4C46-9215-6368C632F7E5}"/>
              </a:ext>
            </a:extLst>
          </p:cNvPr>
          <p:cNvSpPr/>
          <p:nvPr userDrawn="1"/>
        </p:nvSpPr>
        <p:spPr>
          <a:xfrm>
            <a:off x="177800" y="2153574"/>
            <a:ext cx="5814640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F5727F82-CC9F-CD45-81B8-D5DB087A3653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034E3C1-FF6C-C34A-9D69-2AA30866A4B2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3">
            <a:extLst>
              <a:ext uri="{FF2B5EF4-FFF2-40B4-BE49-F238E27FC236}">
                <a16:creationId xmlns:a16="http://schemas.microsoft.com/office/drawing/2014/main" id="{D1402C88-A5AB-6E4E-A54F-CD4E269A43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2153573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13" name="テキスト プレースホルダー 3">
            <a:extLst>
              <a:ext uri="{FF2B5EF4-FFF2-40B4-BE49-F238E27FC236}">
                <a16:creationId xmlns:a16="http://schemas.microsoft.com/office/drawing/2014/main" id="{89D8656C-CFA0-9749-B758-3717FC9EBA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97456" y="2153573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13937DBF-9848-AA4F-AC59-05156EB0FA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9" name="タイトル 3">
            <a:extLst>
              <a:ext uri="{FF2B5EF4-FFF2-40B4-BE49-F238E27FC236}">
                <a16:creationId xmlns:a16="http://schemas.microsoft.com/office/drawing/2014/main" id="{07FBDD12-31F3-4FCB-A528-338CDD048B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0" name="テキスト プレースホルダー 17">
            <a:extLst>
              <a:ext uri="{FF2B5EF4-FFF2-40B4-BE49-F238E27FC236}">
                <a16:creationId xmlns:a16="http://schemas.microsoft.com/office/drawing/2014/main" id="{BCC90DD8-0C4B-4890-84D6-2B8DDF2B13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1" name="テキスト プレースホルダー 17">
            <a:extLst>
              <a:ext uri="{FF2B5EF4-FFF2-40B4-BE49-F238E27FC236}">
                <a16:creationId xmlns:a16="http://schemas.microsoft.com/office/drawing/2014/main" id="{50356EB0-14EE-4F7E-9E95-5A4ADD9E82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579745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四角形: 角を丸くする 18">
            <a:extLst>
              <a:ext uri="{FF2B5EF4-FFF2-40B4-BE49-F238E27FC236}">
                <a16:creationId xmlns:a16="http://schemas.microsoft.com/office/drawing/2014/main" id="{C129347A-E9E7-D148-A12F-26B3AEC1139E}"/>
              </a:ext>
            </a:extLst>
          </p:cNvPr>
          <p:cNvSpPr/>
          <p:nvPr userDrawn="1"/>
        </p:nvSpPr>
        <p:spPr>
          <a:xfrm>
            <a:off x="6197456" y="2153574"/>
            <a:ext cx="5814640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6" name="四角形: 角を丸くする 18">
            <a:extLst>
              <a:ext uri="{FF2B5EF4-FFF2-40B4-BE49-F238E27FC236}">
                <a16:creationId xmlns:a16="http://schemas.microsoft.com/office/drawing/2014/main" id="{C080C9C2-FC76-4C46-9215-6368C632F7E5}"/>
              </a:ext>
            </a:extLst>
          </p:cNvPr>
          <p:cNvSpPr/>
          <p:nvPr userDrawn="1"/>
        </p:nvSpPr>
        <p:spPr>
          <a:xfrm>
            <a:off x="177800" y="2153574"/>
            <a:ext cx="5669915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F5727F82-CC9F-CD45-81B8-D5DB087A3653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034E3C1-FF6C-C34A-9D69-2AA30866A4B2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3">
            <a:extLst>
              <a:ext uri="{FF2B5EF4-FFF2-40B4-BE49-F238E27FC236}">
                <a16:creationId xmlns:a16="http://schemas.microsoft.com/office/drawing/2014/main" id="{A478B531-88CF-B94C-B6C8-E270D43026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2153573"/>
            <a:ext cx="5669915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497B4B8B-9D2F-374D-B944-0ABD03B028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97456" y="2153573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A3918A8-BDDC-1E4A-B3DD-FA8AE7BDCC7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20" name="二等辺三角形 142">
            <a:extLst>
              <a:ext uri="{FF2B5EF4-FFF2-40B4-BE49-F238E27FC236}">
                <a16:creationId xmlns:a16="http://schemas.microsoft.com/office/drawing/2014/main" id="{876DE678-4598-48CD-89BA-EEEB20294846}"/>
              </a:ext>
            </a:extLst>
          </p:cNvPr>
          <p:cNvSpPr/>
          <p:nvPr userDrawn="1"/>
        </p:nvSpPr>
        <p:spPr>
          <a:xfrm rot="5400000">
            <a:off x="5481294" y="4202179"/>
            <a:ext cx="1209672" cy="460133"/>
          </a:xfrm>
          <a:prstGeom prst="triangle">
            <a:avLst/>
          </a:prstGeom>
          <a:solidFill>
            <a:srgbClr val="47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タイトル 3">
            <a:extLst>
              <a:ext uri="{FF2B5EF4-FFF2-40B4-BE49-F238E27FC236}">
                <a16:creationId xmlns:a16="http://schemas.microsoft.com/office/drawing/2014/main" id="{4C714811-0230-4F03-817E-F5F517C2FB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2" name="テキスト プレースホルダー 17">
            <a:extLst>
              <a:ext uri="{FF2B5EF4-FFF2-40B4-BE49-F238E27FC236}">
                <a16:creationId xmlns:a16="http://schemas.microsoft.com/office/drawing/2014/main" id="{16D688A6-283D-4372-B4A6-4AD253A686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3" name="テキスト プレースホルダー 17">
            <a:extLst>
              <a:ext uri="{FF2B5EF4-FFF2-40B4-BE49-F238E27FC236}">
                <a16:creationId xmlns:a16="http://schemas.microsoft.com/office/drawing/2014/main" id="{45F07FBF-A477-4E66-AE53-A9E7212D37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81193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0604D4B-4653-C74E-8235-73AC2020B50F}"/>
              </a:ext>
            </a:extLst>
          </p:cNvPr>
          <p:cNvSpPr/>
          <p:nvPr userDrawn="1"/>
        </p:nvSpPr>
        <p:spPr>
          <a:xfrm>
            <a:off x="174170" y="2177367"/>
            <a:ext cx="5789587" cy="33852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E00AF75-54D0-F842-A155-8A683140F94C}"/>
              </a:ext>
            </a:extLst>
          </p:cNvPr>
          <p:cNvSpPr/>
          <p:nvPr userDrawn="1"/>
        </p:nvSpPr>
        <p:spPr>
          <a:xfrm>
            <a:off x="6201020" y="2177367"/>
            <a:ext cx="5801384" cy="33852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8930C57-C9F0-BC4A-83CC-4841D843F2EC}"/>
              </a:ext>
            </a:extLst>
          </p:cNvPr>
          <p:cNvSpPr/>
          <p:nvPr userDrawn="1"/>
        </p:nvSpPr>
        <p:spPr>
          <a:xfrm>
            <a:off x="174171" y="5715000"/>
            <a:ext cx="11837926" cy="9959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EDED773F-37DC-8340-B3F7-E40A8A30CEAF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A7E8E05-2567-0340-8083-F9E345EACB6C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3">
            <a:extLst>
              <a:ext uri="{FF2B5EF4-FFF2-40B4-BE49-F238E27FC236}">
                <a16:creationId xmlns:a16="http://schemas.microsoft.com/office/drawing/2014/main" id="{68D82BA1-D0D0-D94A-86EF-8D0F74CA2F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2374" y="2177367"/>
            <a:ext cx="5801385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8" name="テキスト プレースホルダー 3">
            <a:extLst>
              <a:ext uri="{FF2B5EF4-FFF2-40B4-BE49-F238E27FC236}">
                <a16:creationId xmlns:a16="http://schemas.microsoft.com/office/drawing/2014/main" id="{80AD6517-A50D-1141-95C7-E07229941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01018" y="2177367"/>
            <a:ext cx="5801385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3DDEE12-F12A-D84F-A3AE-7EA60B1991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21" name="タイトル 3">
            <a:extLst>
              <a:ext uri="{FF2B5EF4-FFF2-40B4-BE49-F238E27FC236}">
                <a16:creationId xmlns:a16="http://schemas.microsoft.com/office/drawing/2014/main" id="{6EF16B38-232B-4033-A4AA-BC20BC6375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2" name="テキスト プレースホルダー 17">
            <a:extLst>
              <a:ext uri="{FF2B5EF4-FFF2-40B4-BE49-F238E27FC236}">
                <a16:creationId xmlns:a16="http://schemas.microsoft.com/office/drawing/2014/main" id="{934F7680-8973-4219-984B-F21602524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3" name="テキスト プレースホルダー 17">
            <a:extLst>
              <a:ext uri="{FF2B5EF4-FFF2-40B4-BE49-F238E27FC236}">
                <a16:creationId xmlns:a16="http://schemas.microsoft.com/office/drawing/2014/main" id="{7B9772E0-053A-44BF-B3A5-3F3B559F41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30539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四角形: 角を丸くする 18">
            <a:extLst>
              <a:ext uri="{FF2B5EF4-FFF2-40B4-BE49-F238E27FC236}">
                <a16:creationId xmlns:a16="http://schemas.microsoft.com/office/drawing/2014/main" id="{40EAAD17-7FFF-D441-9BF0-7C0B7FEC48F0}"/>
              </a:ext>
            </a:extLst>
          </p:cNvPr>
          <p:cNvSpPr/>
          <p:nvPr userDrawn="1"/>
        </p:nvSpPr>
        <p:spPr>
          <a:xfrm>
            <a:off x="179904" y="2153574"/>
            <a:ext cx="3824892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07" name="四角形: 角を丸くする 18">
            <a:extLst>
              <a:ext uri="{FF2B5EF4-FFF2-40B4-BE49-F238E27FC236}">
                <a16:creationId xmlns:a16="http://schemas.microsoft.com/office/drawing/2014/main" id="{097F5193-3D53-FF42-9FC0-7524ACCC395E}"/>
              </a:ext>
            </a:extLst>
          </p:cNvPr>
          <p:cNvSpPr/>
          <p:nvPr userDrawn="1"/>
        </p:nvSpPr>
        <p:spPr>
          <a:xfrm>
            <a:off x="8187203" y="2153574"/>
            <a:ext cx="3824892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9" name="四角形: 角を丸くする 18">
            <a:extLst>
              <a:ext uri="{FF2B5EF4-FFF2-40B4-BE49-F238E27FC236}">
                <a16:creationId xmlns:a16="http://schemas.microsoft.com/office/drawing/2014/main" id="{C1BB39AA-6604-2046-B16C-6C287F7BB686}"/>
              </a:ext>
            </a:extLst>
          </p:cNvPr>
          <p:cNvSpPr/>
          <p:nvPr userDrawn="1"/>
        </p:nvSpPr>
        <p:spPr>
          <a:xfrm>
            <a:off x="4183554" y="2153574"/>
            <a:ext cx="3824892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32" name="テキスト プレースホルダー 3">
            <a:extLst>
              <a:ext uri="{FF2B5EF4-FFF2-40B4-BE49-F238E27FC236}">
                <a16:creationId xmlns:a16="http://schemas.microsoft.com/office/drawing/2014/main" id="{92113D24-96E2-A24A-8B64-79BF57138E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9904" y="2155846"/>
            <a:ext cx="3833412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00" name="テキスト プレースホルダー 3">
            <a:extLst>
              <a:ext uri="{FF2B5EF4-FFF2-40B4-BE49-F238E27FC236}">
                <a16:creationId xmlns:a16="http://schemas.microsoft.com/office/drawing/2014/main" id="{954F2554-385E-6345-94B4-95D5A6CC7E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2654" y="2155846"/>
            <a:ext cx="3827895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0BE3C7EF-3661-1240-9594-579C2C09D94C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5DEC7F95-D762-604D-B3A2-F83AD825CCD4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3">
            <a:extLst>
              <a:ext uri="{FF2B5EF4-FFF2-40B4-BE49-F238E27FC236}">
                <a16:creationId xmlns:a16="http://schemas.microsoft.com/office/drawing/2014/main" id="{0BEE9159-8FBE-D74C-95C7-8F94BDABB8D5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200491" y="2155846"/>
            <a:ext cx="3813660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0B8EC94-2C47-E448-A884-4D5543EE37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8" name="タイトル 3">
            <a:extLst>
              <a:ext uri="{FF2B5EF4-FFF2-40B4-BE49-F238E27FC236}">
                <a16:creationId xmlns:a16="http://schemas.microsoft.com/office/drawing/2014/main" id="{A7D0DBC8-88FF-4AF3-B93E-E6695256D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9" name="テキスト プレースホルダー 17">
            <a:extLst>
              <a:ext uri="{FF2B5EF4-FFF2-40B4-BE49-F238E27FC236}">
                <a16:creationId xmlns:a16="http://schemas.microsoft.com/office/drawing/2014/main" id="{760BEEF3-D8B9-435B-BB4B-21C2190C28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0" name="テキスト プレースホルダー 17">
            <a:extLst>
              <a:ext uri="{FF2B5EF4-FFF2-40B4-BE49-F238E27FC236}">
                <a16:creationId xmlns:a16="http://schemas.microsoft.com/office/drawing/2014/main" id="{F870CC1C-A765-492E-A596-8C94E68865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531710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8">
            <a:extLst>
              <a:ext uri="{FF2B5EF4-FFF2-40B4-BE49-F238E27FC236}">
                <a16:creationId xmlns:a16="http://schemas.microsoft.com/office/drawing/2014/main" id="{FA568E01-F6E0-F34C-BD95-DC163CAB8ADD}"/>
              </a:ext>
            </a:extLst>
          </p:cNvPr>
          <p:cNvSpPr/>
          <p:nvPr userDrawn="1"/>
        </p:nvSpPr>
        <p:spPr>
          <a:xfrm>
            <a:off x="196766" y="2155846"/>
            <a:ext cx="2855844" cy="45550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2" name="四角形: 角を丸くする 18">
            <a:extLst>
              <a:ext uri="{FF2B5EF4-FFF2-40B4-BE49-F238E27FC236}">
                <a16:creationId xmlns:a16="http://schemas.microsoft.com/office/drawing/2014/main" id="{9701C7EC-CF90-B94B-957A-A150FC37D0C4}"/>
              </a:ext>
            </a:extLst>
          </p:cNvPr>
          <p:cNvSpPr/>
          <p:nvPr userDrawn="1"/>
        </p:nvSpPr>
        <p:spPr>
          <a:xfrm>
            <a:off x="6175392" y="2155846"/>
            <a:ext cx="2855844" cy="45550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4" name="四角形: 角を丸くする 18">
            <a:extLst>
              <a:ext uri="{FF2B5EF4-FFF2-40B4-BE49-F238E27FC236}">
                <a16:creationId xmlns:a16="http://schemas.microsoft.com/office/drawing/2014/main" id="{BED530E6-7D62-BB41-BAC0-5A8C3DE2351D}"/>
              </a:ext>
            </a:extLst>
          </p:cNvPr>
          <p:cNvSpPr/>
          <p:nvPr userDrawn="1"/>
        </p:nvSpPr>
        <p:spPr>
          <a:xfrm>
            <a:off x="3186079" y="2155846"/>
            <a:ext cx="2855844" cy="45550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" name="四角形: 角を丸くする 18">
            <a:extLst>
              <a:ext uri="{FF2B5EF4-FFF2-40B4-BE49-F238E27FC236}">
                <a16:creationId xmlns:a16="http://schemas.microsoft.com/office/drawing/2014/main" id="{2DD46893-246E-DB4F-8837-1A57315879F5}"/>
              </a:ext>
            </a:extLst>
          </p:cNvPr>
          <p:cNvSpPr/>
          <p:nvPr userDrawn="1"/>
        </p:nvSpPr>
        <p:spPr>
          <a:xfrm>
            <a:off x="9164705" y="2155846"/>
            <a:ext cx="2855844" cy="45550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75773-716A-7546-8A48-71D399378F80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3">
            <a:extLst>
              <a:ext uri="{FF2B5EF4-FFF2-40B4-BE49-F238E27FC236}">
                <a16:creationId xmlns:a16="http://schemas.microsoft.com/office/drawing/2014/main" id="{BEAE76DE-1D80-C84D-959D-200A41F3C007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99656" y="2155846"/>
            <a:ext cx="2852954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37F5F031-2303-C942-83D4-E034E6F54067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3188969" y="2155846"/>
            <a:ext cx="2852954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361F9068-DAA6-C74B-897C-620F97DF7A41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6175392" y="2155846"/>
            <a:ext cx="2852954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0E827A66-2CAD-5E48-A677-BAF54AB53DCA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59142" y="2155846"/>
            <a:ext cx="2852954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4085D4D-24FF-FB41-9DF3-41F7604D8461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F138B937-963A-CA4B-8423-07CF4745B0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20" name="タイトル 3">
            <a:extLst>
              <a:ext uri="{FF2B5EF4-FFF2-40B4-BE49-F238E27FC236}">
                <a16:creationId xmlns:a16="http://schemas.microsoft.com/office/drawing/2014/main" id="{8DD02C8B-44E7-4664-AD15-C41A11715C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3" name="テキスト プレースホルダー 17">
            <a:extLst>
              <a:ext uri="{FF2B5EF4-FFF2-40B4-BE49-F238E27FC236}">
                <a16:creationId xmlns:a16="http://schemas.microsoft.com/office/drawing/2014/main" id="{0B75F530-6477-40DD-AE57-F45A936B3E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8" name="テキスト プレースホルダー 17">
            <a:extLst>
              <a:ext uri="{FF2B5EF4-FFF2-40B4-BE49-F238E27FC236}">
                <a16:creationId xmlns:a16="http://schemas.microsoft.com/office/drawing/2014/main" id="{5EAFFA16-A8E9-4765-8984-9798F933C0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243452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8">
            <a:extLst>
              <a:ext uri="{FF2B5EF4-FFF2-40B4-BE49-F238E27FC236}">
                <a16:creationId xmlns:a16="http://schemas.microsoft.com/office/drawing/2014/main" id="{01FEFD3B-E33D-1040-B913-90154263283D}"/>
              </a:ext>
            </a:extLst>
          </p:cNvPr>
          <p:cNvSpPr/>
          <p:nvPr userDrawn="1"/>
        </p:nvSpPr>
        <p:spPr>
          <a:xfrm>
            <a:off x="177800" y="4547946"/>
            <a:ext cx="5814640" cy="21629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3" name="四角形: 角を丸くする 18">
            <a:extLst>
              <a:ext uri="{FF2B5EF4-FFF2-40B4-BE49-F238E27FC236}">
                <a16:creationId xmlns:a16="http://schemas.microsoft.com/office/drawing/2014/main" id="{745664EE-8684-0B46-A424-C19FD4477345}"/>
              </a:ext>
            </a:extLst>
          </p:cNvPr>
          <p:cNvSpPr/>
          <p:nvPr userDrawn="1"/>
        </p:nvSpPr>
        <p:spPr>
          <a:xfrm>
            <a:off x="177800" y="2153573"/>
            <a:ext cx="5814640" cy="21629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F5727F82-CC9F-CD45-81B8-D5DB087A3653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034E3C1-FF6C-C34A-9D69-2AA30866A4B2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18">
            <a:extLst>
              <a:ext uri="{FF2B5EF4-FFF2-40B4-BE49-F238E27FC236}">
                <a16:creationId xmlns:a16="http://schemas.microsoft.com/office/drawing/2014/main" id="{D2CCB1AD-1BF1-D84D-ABA1-306C2D0A07E8}"/>
              </a:ext>
            </a:extLst>
          </p:cNvPr>
          <p:cNvSpPr/>
          <p:nvPr userDrawn="1"/>
        </p:nvSpPr>
        <p:spPr>
          <a:xfrm>
            <a:off x="6197456" y="4547946"/>
            <a:ext cx="5814640" cy="21629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8" name="四角形: 角を丸くする 18">
            <a:extLst>
              <a:ext uri="{FF2B5EF4-FFF2-40B4-BE49-F238E27FC236}">
                <a16:creationId xmlns:a16="http://schemas.microsoft.com/office/drawing/2014/main" id="{BCCC3B82-9023-C948-8F13-2DD8E4DCCFCD}"/>
              </a:ext>
            </a:extLst>
          </p:cNvPr>
          <p:cNvSpPr/>
          <p:nvPr userDrawn="1"/>
        </p:nvSpPr>
        <p:spPr>
          <a:xfrm>
            <a:off x="6197456" y="2153573"/>
            <a:ext cx="5814640" cy="21629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82D1F514-C4FD-AF48-8110-F173A63679C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2153573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421C72A7-AD2D-204D-8EF8-14E56E2AA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97456" y="2153573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8" name="テキスト プレースホルダー 3">
            <a:extLst>
              <a:ext uri="{FF2B5EF4-FFF2-40B4-BE49-F238E27FC236}">
                <a16:creationId xmlns:a16="http://schemas.microsoft.com/office/drawing/2014/main" id="{543CC78D-E22C-4348-A47B-6F5453B63C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800" y="4547946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9" name="テキスト プレースホルダー 3">
            <a:extLst>
              <a:ext uri="{FF2B5EF4-FFF2-40B4-BE49-F238E27FC236}">
                <a16:creationId xmlns:a16="http://schemas.microsoft.com/office/drawing/2014/main" id="{60D3E815-F9CE-E349-B002-7B5D5CB662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97456" y="4547946"/>
            <a:ext cx="5814640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EA711A5C-24B9-274E-98AC-CC9A85D5DF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24" name="タイトル 3">
            <a:extLst>
              <a:ext uri="{FF2B5EF4-FFF2-40B4-BE49-F238E27FC236}">
                <a16:creationId xmlns:a16="http://schemas.microsoft.com/office/drawing/2014/main" id="{799DB705-E5F2-4FE9-8CCE-BE36CCCDD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5" name="テキスト プレースホルダー 17">
            <a:extLst>
              <a:ext uri="{FF2B5EF4-FFF2-40B4-BE49-F238E27FC236}">
                <a16:creationId xmlns:a16="http://schemas.microsoft.com/office/drawing/2014/main" id="{61A9F0D6-F5EC-4F50-807F-278CC40616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6" name="テキスト プレースホルダー 17">
            <a:extLst>
              <a:ext uri="{FF2B5EF4-FFF2-40B4-BE49-F238E27FC236}">
                <a16:creationId xmlns:a16="http://schemas.microsoft.com/office/drawing/2014/main" id="{B67391BD-DD8E-40BD-B95A-35202301F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088269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D6B0FFD-4D9D-874D-A5AD-86AE77695B80}"/>
              </a:ext>
            </a:extLst>
          </p:cNvPr>
          <p:cNvSpPr/>
          <p:nvPr userDrawn="1"/>
        </p:nvSpPr>
        <p:spPr>
          <a:xfrm>
            <a:off x="186944" y="2161887"/>
            <a:ext cx="11836400" cy="14552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" name="四角形: 角を丸くする 18">
            <a:extLst>
              <a:ext uri="{FF2B5EF4-FFF2-40B4-BE49-F238E27FC236}">
                <a16:creationId xmlns:a16="http://schemas.microsoft.com/office/drawing/2014/main" id="{D35DB8FE-EC2B-6946-8E6C-8CC672C9FADA}"/>
              </a:ext>
            </a:extLst>
          </p:cNvPr>
          <p:cNvSpPr/>
          <p:nvPr userDrawn="1"/>
        </p:nvSpPr>
        <p:spPr>
          <a:xfrm>
            <a:off x="186944" y="3710605"/>
            <a:ext cx="11836400" cy="14552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3" name="四角形: 角を丸くする 18">
            <a:extLst>
              <a:ext uri="{FF2B5EF4-FFF2-40B4-BE49-F238E27FC236}">
                <a16:creationId xmlns:a16="http://schemas.microsoft.com/office/drawing/2014/main" id="{BACE4C74-451B-A34F-922A-111DD6C94DE1}"/>
              </a:ext>
            </a:extLst>
          </p:cNvPr>
          <p:cNvSpPr/>
          <p:nvPr userDrawn="1"/>
        </p:nvSpPr>
        <p:spPr>
          <a:xfrm>
            <a:off x="186944" y="5248656"/>
            <a:ext cx="11836400" cy="14622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EDED773F-37DC-8340-B3F7-E40A8A30CEAF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A7E8E05-2567-0340-8083-F9E345EACB6C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E6732C50-6EC9-A041-857E-421553E75C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2161887"/>
            <a:ext cx="2172208" cy="1465900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br>
              <a:rPr kumimoji="1" lang="en-US" altLang="ja-JP"/>
            </a:b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8" name="テキスト プレースホルダー 3">
            <a:extLst>
              <a:ext uri="{FF2B5EF4-FFF2-40B4-BE49-F238E27FC236}">
                <a16:creationId xmlns:a16="http://schemas.microsoft.com/office/drawing/2014/main" id="{9900C17A-50A5-254A-B1A4-1EFE23C6FD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800" y="3721272"/>
            <a:ext cx="2172208" cy="1444565"/>
          </a:xfrm>
          <a:prstGeom prst="rect">
            <a:avLst/>
          </a:prstGeom>
          <a:solidFill>
            <a:srgbClr val="666666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br>
              <a:rPr kumimoji="1" lang="en-US" altLang="ja-JP"/>
            </a:b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1" name="テキスト プレースホルダー 3">
            <a:extLst>
              <a:ext uri="{FF2B5EF4-FFF2-40B4-BE49-F238E27FC236}">
                <a16:creationId xmlns:a16="http://schemas.microsoft.com/office/drawing/2014/main" id="{7627878A-814E-084C-97B7-DD922A72B1F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800" y="5259322"/>
            <a:ext cx="2172208" cy="1451595"/>
          </a:xfrm>
          <a:prstGeom prst="rect">
            <a:avLst/>
          </a:prstGeom>
          <a:solidFill>
            <a:srgbClr val="666666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br>
              <a:rPr kumimoji="1" lang="en-US" altLang="ja-JP"/>
            </a:b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866C4D2-84B1-1E46-9901-C2DD721C7941}"/>
              </a:ext>
            </a:extLst>
          </p:cNvPr>
          <p:cNvGrpSpPr/>
          <p:nvPr userDrawn="1"/>
        </p:nvGrpSpPr>
        <p:grpSpPr>
          <a:xfrm>
            <a:off x="5785447" y="5414012"/>
            <a:ext cx="3113925" cy="1131547"/>
            <a:chOff x="5785447" y="5099090"/>
            <a:chExt cx="3113925" cy="1449846"/>
          </a:xfrm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425B8636-4ED6-6E41-96E1-7F132DB2A3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99372" y="5099090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81BF13F-E22F-4D42-8AD1-98AAEE99F6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85447" y="5099090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66C6F0D-9615-6647-A339-3D6AD6B99C41}"/>
              </a:ext>
            </a:extLst>
          </p:cNvPr>
          <p:cNvGrpSpPr/>
          <p:nvPr userDrawn="1"/>
        </p:nvGrpSpPr>
        <p:grpSpPr>
          <a:xfrm>
            <a:off x="5785447" y="3872447"/>
            <a:ext cx="3113925" cy="1131547"/>
            <a:chOff x="5785447" y="5099090"/>
            <a:chExt cx="3113925" cy="1449846"/>
          </a:xfrm>
        </p:grpSpPr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54DDF9D0-8448-C746-A9A6-25E34C9E7B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99372" y="5099090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741B3AE1-53EF-994F-9DF9-C00DB2E9FDD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85447" y="5099090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45681A0-1D75-F246-AC3D-E1F7514329C1}"/>
              </a:ext>
            </a:extLst>
          </p:cNvPr>
          <p:cNvGrpSpPr/>
          <p:nvPr userDrawn="1"/>
        </p:nvGrpSpPr>
        <p:grpSpPr>
          <a:xfrm>
            <a:off x="5785447" y="2323729"/>
            <a:ext cx="3113925" cy="1131547"/>
            <a:chOff x="5785447" y="5099090"/>
            <a:chExt cx="3113925" cy="1449846"/>
          </a:xfrm>
        </p:grpSpPr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2ADD7F2-4515-5043-A2D9-6BB87E13CE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99372" y="5099090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7192810-28AC-EB46-B50E-4245459077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85447" y="5099090"/>
              <a:ext cx="0" cy="1449846"/>
            </a:xfrm>
            <a:prstGeom prst="line">
              <a:avLst/>
            </a:prstGeom>
            <a:ln w="3175">
              <a:solidFill>
                <a:srgbClr val="47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">
            <a:extLst>
              <a:ext uri="{FF2B5EF4-FFF2-40B4-BE49-F238E27FC236}">
                <a16:creationId xmlns:a16="http://schemas.microsoft.com/office/drawing/2014/main" id="{D1AD41E7-1965-5643-8AD2-42115B923D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31" name="タイトル 3">
            <a:extLst>
              <a:ext uri="{FF2B5EF4-FFF2-40B4-BE49-F238E27FC236}">
                <a16:creationId xmlns:a16="http://schemas.microsoft.com/office/drawing/2014/main" id="{F8FBBAE7-25D2-47A1-BC42-33B44ED335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32" name="テキスト プレースホルダー 17">
            <a:extLst>
              <a:ext uri="{FF2B5EF4-FFF2-40B4-BE49-F238E27FC236}">
                <a16:creationId xmlns:a16="http://schemas.microsoft.com/office/drawing/2014/main" id="{AAB784E3-7547-4C5B-8739-7D3CFB62C4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33" name="テキスト プレースホルダー 17">
            <a:extLst>
              <a:ext uri="{FF2B5EF4-FFF2-40B4-BE49-F238E27FC236}">
                <a16:creationId xmlns:a16="http://schemas.microsoft.com/office/drawing/2014/main" id="{6FD487C0-434F-43E4-B00B-9F552E46B1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412184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D6B0FFD-4D9D-874D-A5AD-86AE77695B80}"/>
              </a:ext>
            </a:extLst>
          </p:cNvPr>
          <p:cNvSpPr/>
          <p:nvPr userDrawn="1"/>
        </p:nvSpPr>
        <p:spPr>
          <a:xfrm>
            <a:off x="186944" y="2161887"/>
            <a:ext cx="2363750" cy="14552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" name="四角形: 角を丸くする 18">
            <a:extLst>
              <a:ext uri="{FF2B5EF4-FFF2-40B4-BE49-F238E27FC236}">
                <a16:creationId xmlns:a16="http://schemas.microsoft.com/office/drawing/2014/main" id="{D35DB8FE-EC2B-6946-8E6C-8CC672C9FADA}"/>
              </a:ext>
            </a:extLst>
          </p:cNvPr>
          <p:cNvSpPr/>
          <p:nvPr userDrawn="1"/>
        </p:nvSpPr>
        <p:spPr>
          <a:xfrm>
            <a:off x="186944" y="3710605"/>
            <a:ext cx="2363750" cy="14552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3" name="四角形: 角を丸くする 18">
            <a:extLst>
              <a:ext uri="{FF2B5EF4-FFF2-40B4-BE49-F238E27FC236}">
                <a16:creationId xmlns:a16="http://schemas.microsoft.com/office/drawing/2014/main" id="{BACE4C74-451B-A34F-922A-111DD6C94DE1}"/>
              </a:ext>
            </a:extLst>
          </p:cNvPr>
          <p:cNvSpPr/>
          <p:nvPr userDrawn="1"/>
        </p:nvSpPr>
        <p:spPr>
          <a:xfrm>
            <a:off x="186944" y="5248656"/>
            <a:ext cx="2363750" cy="14622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EDED773F-37DC-8340-B3F7-E40A8A30CEAF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A7E8E05-2567-0340-8083-F9E345EACB6C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E6732C50-6EC9-A041-857E-421553E75C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800" y="2161887"/>
            <a:ext cx="2372894" cy="354322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8" name="テキスト プレースホルダー 3">
            <a:extLst>
              <a:ext uri="{FF2B5EF4-FFF2-40B4-BE49-F238E27FC236}">
                <a16:creationId xmlns:a16="http://schemas.microsoft.com/office/drawing/2014/main" id="{9900C17A-50A5-254A-B1A4-1EFE23C6FD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800" y="3721272"/>
            <a:ext cx="2372894" cy="349166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1" name="テキスト プレースホルダー 3">
            <a:extLst>
              <a:ext uri="{FF2B5EF4-FFF2-40B4-BE49-F238E27FC236}">
                <a16:creationId xmlns:a16="http://schemas.microsoft.com/office/drawing/2014/main" id="{7627878A-814E-084C-97B7-DD922A72B1F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800" y="5259323"/>
            <a:ext cx="2372894" cy="350864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i="0" spc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4" name="四角形: 角を丸くする 18">
            <a:extLst>
              <a:ext uri="{FF2B5EF4-FFF2-40B4-BE49-F238E27FC236}">
                <a16:creationId xmlns:a16="http://schemas.microsoft.com/office/drawing/2014/main" id="{6A7E036C-DC0A-D841-8276-88EB8C6F4FD1}"/>
              </a:ext>
            </a:extLst>
          </p:cNvPr>
          <p:cNvSpPr/>
          <p:nvPr userDrawn="1"/>
        </p:nvSpPr>
        <p:spPr>
          <a:xfrm>
            <a:off x="2723949" y="2172553"/>
            <a:ext cx="9299394" cy="45383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1197559D-ECFA-AE47-A136-79F9AB2BD1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23949" y="2153573"/>
            <a:ext cx="9288147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5B048AB2-0B9C-E14C-91E1-43B3A77BBF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24" name="タイトル 3">
            <a:extLst>
              <a:ext uri="{FF2B5EF4-FFF2-40B4-BE49-F238E27FC236}">
                <a16:creationId xmlns:a16="http://schemas.microsoft.com/office/drawing/2014/main" id="{AA03C94D-858B-482E-AA22-C6FED7923B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5" name="テキスト プレースホルダー 17">
            <a:extLst>
              <a:ext uri="{FF2B5EF4-FFF2-40B4-BE49-F238E27FC236}">
                <a16:creationId xmlns:a16="http://schemas.microsoft.com/office/drawing/2014/main" id="{239FA84C-0BFC-409D-868E-CE4DCEF2D7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6" name="テキスト プレースホルダー 17">
            <a:extLst>
              <a:ext uri="{FF2B5EF4-FFF2-40B4-BE49-F238E27FC236}">
                <a16:creationId xmlns:a16="http://schemas.microsoft.com/office/drawing/2014/main" id="{8AF68A9C-8809-4C4D-AAD8-FCBE76E9E1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027354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EE32522-44F2-2047-BC68-828CF5776FE8}"/>
              </a:ext>
            </a:extLst>
          </p:cNvPr>
          <p:cNvSpPr/>
          <p:nvPr userDrawn="1"/>
        </p:nvSpPr>
        <p:spPr>
          <a:xfrm>
            <a:off x="7895901" y="3734725"/>
            <a:ext cx="4127448" cy="14398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CDDFCB9-0639-284C-B89D-706061C5A556}"/>
              </a:ext>
            </a:extLst>
          </p:cNvPr>
          <p:cNvSpPr/>
          <p:nvPr userDrawn="1"/>
        </p:nvSpPr>
        <p:spPr>
          <a:xfrm>
            <a:off x="7895901" y="2159535"/>
            <a:ext cx="4127824" cy="14280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4090429-6AF6-3641-8D88-6E46CDCCC77A}"/>
              </a:ext>
            </a:extLst>
          </p:cNvPr>
          <p:cNvSpPr/>
          <p:nvPr userDrawn="1"/>
        </p:nvSpPr>
        <p:spPr>
          <a:xfrm>
            <a:off x="7895901" y="5283297"/>
            <a:ext cx="4127448" cy="143500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99D043B-D590-864F-BB2E-2992EBB29E46}"/>
              </a:ext>
            </a:extLst>
          </p:cNvPr>
          <p:cNvSpPr/>
          <p:nvPr userDrawn="1"/>
        </p:nvSpPr>
        <p:spPr>
          <a:xfrm>
            <a:off x="187325" y="2153574"/>
            <a:ext cx="7489825" cy="45647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EDED773F-37DC-8340-B3F7-E40A8A30CEAF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A7E8E05-2567-0340-8083-F9E345EACB6C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E6732C50-6EC9-A041-857E-421553E75C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95901" y="2161887"/>
            <a:ext cx="4127447" cy="354322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8" name="テキスト プレースホルダー 3">
            <a:extLst>
              <a:ext uri="{FF2B5EF4-FFF2-40B4-BE49-F238E27FC236}">
                <a16:creationId xmlns:a16="http://schemas.microsoft.com/office/drawing/2014/main" id="{9900C17A-50A5-254A-B1A4-1EFE23C6FD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5901" y="3743302"/>
            <a:ext cx="4127447" cy="349166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21" name="テキスト プレースホルダー 3">
            <a:extLst>
              <a:ext uri="{FF2B5EF4-FFF2-40B4-BE49-F238E27FC236}">
                <a16:creationId xmlns:a16="http://schemas.microsoft.com/office/drawing/2014/main" id="{7627878A-814E-084C-97B7-DD922A72B1F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95901" y="5283297"/>
            <a:ext cx="4127447" cy="350864"/>
          </a:xfrm>
          <a:prstGeom prst="rect">
            <a:avLst/>
          </a:prstGeom>
          <a:solidFill>
            <a:srgbClr val="475C84"/>
          </a:solidFill>
        </p:spPr>
        <p:txBody>
          <a:bodyPr lIns="0" tIns="0" rIns="0" bIns="0" anchor="ctr" anchorCtr="0"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5" name="テキスト プレースホルダー 3">
            <a:extLst>
              <a:ext uri="{FF2B5EF4-FFF2-40B4-BE49-F238E27FC236}">
                <a16:creationId xmlns:a16="http://schemas.microsoft.com/office/drawing/2014/main" id="{1197559D-ECFA-AE47-A136-79F9AB2BD1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904" y="2153573"/>
            <a:ext cx="7497245" cy="362636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小見出し</a:t>
            </a:r>
            <a:r>
              <a:rPr kumimoji="1" lang="en-US" altLang="ja-JP"/>
              <a:t> </a:t>
            </a:r>
            <a:r>
              <a:rPr kumimoji="1" lang="ja-JP" altLang="en-US"/>
              <a:t>遊ゴシック</a:t>
            </a:r>
            <a:r>
              <a:rPr kumimoji="1" lang="en-US" altLang="ja-JP"/>
              <a:t>Bold</a:t>
            </a:r>
            <a:endParaRPr kumimoji="1" lang="en" altLang="ja-JP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20A4128C-6571-1E4E-B9D6-1EDB986B25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27" name="タイトル 3">
            <a:extLst>
              <a:ext uri="{FF2B5EF4-FFF2-40B4-BE49-F238E27FC236}">
                <a16:creationId xmlns:a16="http://schemas.microsoft.com/office/drawing/2014/main" id="{16B51631-592E-49DC-A48A-75F070E128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8" name="テキスト プレースホルダー 17">
            <a:extLst>
              <a:ext uri="{FF2B5EF4-FFF2-40B4-BE49-F238E27FC236}">
                <a16:creationId xmlns:a16="http://schemas.microsoft.com/office/drawing/2014/main" id="{59DA4260-9EE1-4061-967D-402F6C4A1E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9" name="テキスト プレースホルダー 17">
            <a:extLst>
              <a:ext uri="{FF2B5EF4-FFF2-40B4-BE49-F238E27FC236}">
                <a16:creationId xmlns:a16="http://schemas.microsoft.com/office/drawing/2014/main" id="{6A281A81-20BA-4311-AB4F-AE20546CB4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44068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四角形: 角を丸くする 18">
            <a:extLst>
              <a:ext uri="{FF2B5EF4-FFF2-40B4-BE49-F238E27FC236}">
                <a16:creationId xmlns:a16="http://schemas.microsoft.com/office/drawing/2014/main" id="{8B0B97CA-1145-8D40-81B7-0B4E628EC656}"/>
              </a:ext>
            </a:extLst>
          </p:cNvPr>
          <p:cNvSpPr/>
          <p:nvPr userDrawn="1"/>
        </p:nvSpPr>
        <p:spPr>
          <a:xfrm>
            <a:off x="177800" y="2153574"/>
            <a:ext cx="7053754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6" name="四角形: 角を丸くする 18">
            <a:extLst>
              <a:ext uri="{FF2B5EF4-FFF2-40B4-BE49-F238E27FC236}">
                <a16:creationId xmlns:a16="http://schemas.microsoft.com/office/drawing/2014/main" id="{CAF5A48C-F8C7-5942-B637-4C77A4799743}"/>
              </a:ext>
            </a:extLst>
          </p:cNvPr>
          <p:cNvSpPr/>
          <p:nvPr userDrawn="1"/>
        </p:nvSpPr>
        <p:spPr>
          <a:xfrm>
            <a:off x="7470634" y="2153574"/>
            <a:ext cx="4541462" cy="45573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81C3B70F-0673-964D-BD8F-619B9D9180AF}"/>
              </a:ext>
            </a:extLst>
          </p:cNvPr>
          <p:cNvCxnSpPr/>
          <p:nvPr userDrawn="1"/>
        </p:nvCxnSpPr>
        <p:spPr>
          <a:xfrm>
            <a:off x="1755913" y="1330581"/>
            <a:ext cx="8680174" cy="0"/>
          </a:xfrm>
          <a:prstGeom prst="line">
            <a:avLst/>
          </a:prstGeom>
          <a:ln w="12700"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42B71C6D-247A-D04F-AF6B-260190DA65B1}"/>
              </a:ext>
            </a:extLst>
          </p:cNvPr>
          <p:cNvSpPr/>
          <p:nvPr userDrawn="1"/>
        </p:nvSpPr>
        <p:spPr>
          <a:xfrm>
            <a:off x="179904" y="-1"/>
            <a:ext cx="54096" cy="619125"/>
          </a:xfrm>
          <a:prstGeom prst="rect">
            <a:avLst/>
          </a:prstGeom>
          <a:solidFill>
            <a:srgbClr val="47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3">
            <a:extLst>
              <a:ext uri="{FF2B5EF4-FFF2-40B4-BE49-F238E27FC236}">
                <a16:creationId xmlns:a16="http://schemas.microsoft.com/office/drawing/2014/main" id="{3B24F090-D193-014C-93BB-49A72F80AF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70634" y="2155846"/>
            <a:ext cx="4541462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13" name="テキスト プレースホルダー 3">
            <a:extLst>
              <a:ext uri="{FF2B5EF4-FFF2-40B4-BE49-F238E27FC236}">
                <a16:creationId xmlns:a16="http://schemas.microsoft.com/office/drawing/2014/main" id="{D83E6F44-7B20-6247-8936-BE027D8CAE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801" y="2155846"/>
            <a:ext cx="7053753" cy="360363"/>
          </a:xfrm>
          <a:prstGeom prst="rect">
            <a:avLst/>
          </a:prstGeom>
          <a:solidFill>
            <a:srgbClr val="475C84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ts val="152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spc="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16pt</a:t>
            </a:r>
            <a:endParaRPr kumimoji="1" lang="en" altLang="ja-JP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F024F274-8D9B-6C4E-9A80-CB5F5C74D2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1257" y="143818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algn="r">
              <a:defRPr sz="2400">
                <a:solidFill>
                  <a:srgbClr val="1F3A4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defRPr>
            </a:lvl1pPr>
          </a:lstStyle>
          <a:p>
            <a:pPr lvl="0"/>
            <a:fld id="{2065130F-751E-4D4A-B095-17E7C1A4C3D8}" type="slidenum">
              <a:rPr lang="en-US" altLang="ja-JP" sz="2000" smtClean="0">
                <a:solidFill>
                  <a:srgbClr val="3E6AA8"/>
                </a:solidFill>
                <a:latin typeface="+mn-ea"/>
                <a:ea typeface="+mn-ea"/>
              </a:rPr>
              <a:pPr lvl="0"/>
              <a:t>‹#›</a:t>
            </a:fld>
            <a:endParaRPr lang="en-US" altLang="ja-JP" sz="2000" dirty="0">
              <a:solidFill>
                <a:srgbClr val="3E6AA8"/>
              </a:solidFill>
              <a:latin typeface="+mn-ea"/>
              <a:ea typeface="+mn-ea"/>
            </a:endParaRPr>
          </a:p>
        </p:txBody>
      </p:sp>
      <p:sp>
        <p:nvSpPr>
          <p:cNvPr id="18" name="タイトル 3">
            <a:extLst>
              <a:ext uri="{FF2B5EF4-FFF2-40B4-BE49-F238E27FC236}">
                <a16:creationId xmlns:a16="http://schemas.microsoft.com/office/drawing/2014/main" id="{B63D1256-4CC1-44AD-A650-B0C08D8231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44" y="143819"/>
            <a:ext cx="10515600" cy="477974"/>
          </a:xfrm>
          <a:prstGeom prst="rect">
            <a:avLst/>
          </a:prstGeom>
        </p:spPr>
        <p:txBody>
          <a:bodyPr tIns="0" rIns="0" bIns="0" anchor="ctr" anchorCtr="0"/>
          <a:lstStyle>
            <a:lvl1pPr>
              <a:defRPr b="1" i="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19" name="テキスト プレースホルダー 17">
            <a:extLst>
              <a:ext uri="{FF2B5EF4-FFF2-40B4-BE49-F238E27FC236}">
                <a16:creationId xmlns:a16="http://schemas.microsoft.com/office/drawing/2014/main" id="{5BBF3686-2186-49C6-B329-61F1296556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0008" y="1489665"/>
            <a:ext cx="7491984" cy="3639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24pt</a:t>
            </a:r>
            <a:endParaRPr kumimoji="1" lang="ja-JP" altLang="en-US" dirty="0"/>
          </a:p>
        </p:txBody>
      </p:sp>
      <p:sp>
        <p:nvSpPr>
          <p:cNvPr id="20" name="テキスト プレースホルダー 17">
            <a:extLst>
              <a:ext uri="{FF2B5EF4-FFF2-40B4-BE49-F238E27FC236}">
                <a16:creationId xmlns:a16="http://schemas.microsoft.com/office/drawing/2014/main" id="{363572CD-1680-4AF8-9D41-A57DF77DD6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008" y="881364"/>
            <a:ext cx="7491984" cy="281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spc="300">
                <a:solidFill>
                  <a:srgbClr val="475C84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小見出し</a:t>
            </a:r>
            <a:r>
              <a:rPr kumimoji="1" lang="en-US" altLang="ja-JP" dirty="0"/>
              <a:t> </a:t>
            </a:r>
            <a:r>
              <a:rPr kumimoji="1" lang="ja-JP" altLang="en-US" dirty="0"/>
              <a:t>遊ゴシック</a:t>
            </a:r>
            <a:r>
              <a:rPr kumimoji="1" lang="en-US" altLang="ja-JP" dirty="0"/>
              <a:t>Bold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866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9" Type="http://schemas.openxmlformats.org/officeDocument/2006/relationships/slideLayout" Target="../slideLayouts/slideLayout91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42" Type="http://schemas.openxmlformats.org/officeDocument/2006/relationships/slideLayout" Target="../slideLayouts/slideLayout94.xml"/><Relationship Id="rId47" Type="http://schemas.openxmlformats.org/officeDocument/2006/relationships/slideLayout" Target="../slideLayouts/slideLayout99.xml"/><Relationship Id="rId50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9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89.xml"/><Relationship Id="rId40" Type="http://schemas.openxmlformats.org/officeDocument/2006/relationships/slideLayout" Target="../slideLayouts/slideLayout92.xml"/><Relationship Id="rId45" Type="http://schemas.openxmlformats.org/officeDocument/2006/relationships/slideLayout" Target="../slideLayouts/slideLayout97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slideLayout" Target="../slideLayouts/slideLayout88.xml"/><Relationship Id="rId49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4" Type="http://schemas.openxmlformats.org/officeDocument/2006/relationships/slideLayout" Target="../slideLayouts/slideLayout96.xml"/><Relationship Id="rId52" Type="http://schemas.openxmlformats.org/officeDocument/2006/relationships/theme" Target="../theme/theme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7.xml"/><Relationship Id="rId43" Type="http://schemas.openxmlformats.org/officeDocument/2006/relationships/slideLayout" Target="../slideLayouts/slideLayout95.xml"/><Relationship Id="rId48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60.xml"/><Relationship Id="rId51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90.xml"/><Relationship Id="rId46" Type="http://schemas.openxmlformats.org/officeDocument/2006/relationships/slideLayout" Target="../slideLayouts/slideLayout98.xml"/><Relationship Id="rId20" Type="http://schemas.openxmlformats.org/officeDocument/2006/relationships/slideLayout" Target="../slideLayouts/slideLayout72.xml"/><Relationship Id="rId41" Type="http://schemas.openxmlformats.org/officeDocument/2006/relationships/slideLayout" Target="../slideLayouts/slideLayout93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6438723E-975F-8E4A-8EB6-AFB42E982887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2534900" y="6501367"/>
            <a:ext cx="0" cy="419100"/>
          </a:xfrm>
          <a:prstGeom prst="line">
            <a:avLst/>
          </a:prstGeom>
          <a:ln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EA2C4FA1-4B50-CF49-AE7A-83D53AD60EB5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-280469" y="6501367"/>
            <a:ext cx="0" cy="419100"/>
          </a:xfrm>
          <a:prstGeom prst="line">
            <a:avLst/>
          </a:prstGeom>
          <a:ln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コネクタ 354">
            <a:extLst>
              <a:ext uri="{FF2B5EF4-FFF2-40B4-BE49-F238E27FC236}">
                <a16:creationId xmlns:a16="http://schemas.microsoft.com/office/drawing/2014/main" id="{DCDFC113-B106-C14D-AA63-59E53323B6CE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2534900" y="1944024"/>
            <a:ext cx="0" cy="419100"/>
          </a:xfrm>
          <a:prstGeom prst="line">
            <a:avLst/>
          </a:prstGeom>
          <a:ln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コネクタ 355">
            <a:extLst>
              <a:ext uri="{FF2B5EF4-FFF2-40B4-BE49-F238E27FC236}">
                <a16:creationId xmlns:a16="http://schemas.microsoft.com/office/drawing/2014/main" id="{22BBD1C7-829B-0942-80E8-B685DAF8B66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-280469" y="1944024"/>
            <a:ext cx="0" cy="419100"/>
          </a:xfrm>
          <a:prstGeom prst="line">
            <a:avLst/>
          </a:prstGeom>
          <a:ln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コネクタ 356">
            <a:extLst>
              <a:ext uri="{FF2B5EF4-FFF2-40B4-BE49-F238E27FC236}">
                <a16:creationId xmlns:a16="http://schemas.microsoft.com/office/drawing/2014/main" id="{EDBBD583-D6CF-FA45-93F1-00CA7FD23D15}"/>
              </a:ext>
            </a:extLst>
          </p:cNvPr>
          <p:cNvCxnSpPr>
            <a:cxnSpLocks/>
          </p:cNvCxnSpPr>
          <p:nvPr userDrawn="1"/>
        </p:nvCxnSpPr>
        <p:spPr>
          <a:xfrm>
            <a:off x="177800" y="6972300"/>
            <a:ext cx="0" cy="419100"/>
          </a:xfrm>
          <a:prstGeom prst="line">
            <a:avLst/>
          </a:prstGeom>
          <a:ln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コネクタ 357">
            <a:extLst>
              <a:ext uri="{FF2B5EF4-FFF2-40B4-BE49-F238E27FC236}">
                <a16:creationId xmlns:a16="http://schemas.microsoft.com/office/drawing/2014/main" id="{ADA1BF6B-1599-AB49-BD55-015BE8E34752}"/>
              </a:ext>
            </a:extLst>
          </p:cNvPr>
          <p:cNvCxnSpPr>
            <a:cxnSpLocks/>
          </p:cNvCxnSpPr>
          <p:nvPr userDrawn="1"/>
        </p:nvCxnSpPr>
        <p:spPr>
          <a:xfrm>
            <a:off x="12014200" y="6972300"/>
            <a:ext cx="0" cy="419100"/>
          </a:xfrm>
          <a:prstGeom prst="line">
            <a:avLst/>
          </a:prstGeom>
          <a:ln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BD875B20-02DF-D842-8CD9-FA6C310B567B}"/>
              </a:ext>
            </a:extLst>
          </p:cNvPr>
          <p:cNvCxnSpPr>
            <a:cxnSpLocks/>
          </p:cNvCxnSpPr>
          <p:nvPr userDrawn="1"/>
        </p:nvCxnSpPr>
        <p:spPr>
          <a:xfrm>
            <a:off x="9268815" y="6972300"/>
            <a:ext cx="0" cy="419100"/>
          </a:xfrm>
          <a:prstGeom prst="line">
            <a:avLst/>
          </a:prstGeom>
          <a:ln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E46764C-0F51-5348-92BE-9D3957F2C85D}"/>
              </a:ext>
            </a:extLst>
          </p:cNvPr>
          <p:cNvGrpSpPr/>
          <p:nvPr userDrawn="1"/>
        </p:nvGrpSpPr>
        <p:grpSpPr>
          <a:xfrm>
            <a:off x="9347774" y="7064006"/>
            <a:ext cx="2586887" cy="235687"/>
            <a:chOff x="9189858" y="7064006"/>
            <a:chExt cx="2581635" cy="235687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E19C75E6-5072-F546-8D3A-53C6C984F7CB}"/>
                </a:ext>
              </a:extLst>
            </p:cNvPr>
            <p:cNvSpPr/>
            <p:nvPr userDrawn="1"/>
          </p:nvSpPr>
          <p:spPr>
            <a:xfrm>
              <a:off x="9189858" y="7064055"/>
              <a:ext cx="371974" cy="229692"/>
            </a:xfrm>
            <a:prstGeom prst="rect">
              <a:avLst/>
            </a:prstGeom>
            <a:solidFill>
              <a:srgbClr val="5C4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01C4200E-48FC-B84E-BC00-C380E6FF24C4}"/>
                </a:ext>
              </a:extLst>
            </p:cNvPr>
            <p:cNvSpPr/>
            <p:nvPr userDrawn="1"/>
          </p:nvSpPr>
          <p:spPr>
            <a:xfrm>
              <a:off x="9558663" y="7064056"/>
              <a:ext cx="371974" cy="229692"/>
            </a:xfrm>
            <a:prstGeom prst="rect">
              <a:avLst/>
            </a:prstGeom>
            <a:solidFill>
              <a:srgbClr val="997B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5912BF25-53CA-E042-9E8F-A6E89218F49F}"/>
                </a:ext>
              </a:extLst>
            </p:cNvPr>
            <p:cNvSpPr/>
            <p:nvPr userDrawn="1"/>
          </p:nvSpPr>
          <p:spPr>
            <a:xfrm>
              <a:off x="9927468" y="7064056"/>
              <a:ext cx="371974" cy="229692"/>
            </a:xfrm>
            <a:prstGeom prst="rect">
              <a:avLst/>
            </a:prstGeom>
            <a:solidFill>
              <a:srgbClr val="AD96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2707B1EE-1C7B-4C43-BA4A-7D1A368AE4F9}"/>
                </a:ext>
              </a:extLst>
            </p:cNvPr>
            <p:cNvSpPr/>
            <p:nvPr userDrawn="1"/>
          </p:nvSpPr>
          <p:spPr>
            <a:xfrm>
              <a:off x="10296273" y="7064056"/>
              <a:ext cx="371974" cy="229692"/>
            </a:xfrm>
            <a:prstGeom prst="rect">
              <a:avLst/>
            </a:prstGeom>
            <a:solidFill>
              <a:srgbClr val="D9A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9E95877E-EF8E-FD44-A6DA-B33D3D6A851D}"/>
                </a:ext>
              </a:extLst>
            </p:cNvPr>
            <p:cNvSpPr/>
            <p:nvPr userDrawn="1"/>
          </p:nvSpPr>
          <p:spPr>
            <a:xfrm>
              <a:off x="10665078" y="7064057"/>
              <a:ext cx="371974" cy="229692"/>
            </a:xfrm>
            <a:prstGeom prst="rect">
              <a:avLst/>
            </a:prstGeom>
            <a:solidFill>
              <a:srgbClr val="F0C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76F0F951-7A84-2146-B537-C3924CE47E80}"/>
                </a:ext>
              </a:extLst>
            </p:cNvPr>
            <p:cNvSpPr/>
            <p:nvPr userDrawn="1"/>
          </p:nvSpPr>
          <p:spPr>
            <a:xfrm>
              <a:off x="11033883" y="7064006"/>
              <a:ext cx="371974" cy="229692"/>
            </a:xfrm>
            <a:prstGeom prst="rect">
              <a:avLst/>
            </a:prstGeom>
            <a:solidFill>
              <a:srgbClr val="EBD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49DCD3FD-1C89-1449-A01F-903044DE9C49}"/>
                </a:ext>
              </a:extLst>
            </p:cNvPr>
            <p:cNvSpPr/>
            <p:nvPr userDrawn="1"/>
          </p:nvSpPr>
          <p:spPr>
            <a:xfrm>
              <a:off x="11399519" y="7070001"/>
              <a:ext cx="371974" cy="229692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0" i="0">
                  <a:solidFill>
                    <a:schemeClr val="bg1">
                      <a:lumMod val="65000"/>
                    </a:schemeClr>
                  </a:solidFill>
                  <a:latin typeface="Noto Sans Thin" panose="020B0202040504020204" pitchFamily="34" charset="0"/>
                  <a:ea typeface="Noto Sans Thin" panose="020B0202040504020204" pitchFamily="34" charset="0"/>
                  <a:cs typeface="Noto Sans Thin" panose="020B0202040504020204" pitchFamily="34" charset="0"/>
                </a:rPr>
                <a:t>+</a:t>
              </a:r>
              <a:endParaRPr kumimoji="1" lang="ja-JP" altLang="en-US" b="0" i="0">
                <a:solidFill>
                  <a:schemeClr val="bg1">
                    <a:lumMod val="65000"/>
                  </a:schemeClr>
                </a:solidFill>
                <a:latin typeface="Noto Sans Thin" panose="020B0202040504020204" pitchFamily="34" charset="0"/>
                <a:cs typeface="Noto Sans Thin" panose="020B0202040504020204" pitchFamily="34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BE27085-F51E-4742-8922-357737A4E6EA}"/>
              </a:ext>
            </a:extLst>
          </p:cNvPr>
          <p:cNvGrpSpPr/>
          <p:nvPr userDrawn="1"/>
        </p:nvGrpSpPr>
        <p:grpSpPr>
          <a:xfrm>
            <a:off x="256760" y="7064006"/>
            <a:ext cx="8933098" cy="235684"/>
            <a:chOff x="301557" y="7064006"/>
            <a:chExt cx="8660890" cy="235684"/>
          </a:xfrm>
        </p:grpSpPr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3DC9D6DB-486F-984B-BCE3-2492BBE7AE3B}"/>
                </a:ext>
              </a:extLst>
            </p:cNvPr>
            <p:cNvSpPr/>
            <p:nvPr userDrawn="1"/>
          </p:nvSpPr>
          <p:spPr>
            <a:xfrm>
              <a:off x="5975590" y="7069995"/>
              <a:ext cx="335767" cy="229692"/>
            </a:xfrm>
            <a:prstGeom prst="rect">
              <a:avLst/>
            </a:prstGeom>
            <a:solidFill>
              <a:srgbClr val="477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E304D3A0-FBC8-EF4A-B541-82414D6EA2CA}"/>
                </a:ext>
              </a:extLst>
            </p:cNvPr>
            <p:cNvSpPr/>
            <p:nvPr userDrawn="1"/>
          </p:nvSpPr>
          <p:spPr>
            <a:xfrm>
              <a:off x="6308496" y="7069995"/>
              <a:ext cx="335767" cy="229692"/>
            </a:xfrm>
            <a:prstGeom prst="rect">
              <a:avLst/>
            </a:prstGeom>
            <a:solidFill>
              <a:srgbClr val="65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A4138CE2-33CA-4F42-A391-E6494F6D809B}"/>
                </a:ext>
              </a:extLst>
            </p:cNvPr>
            <p:cNvSpPr/>
            <p:nvPr userDrawn="1"/>
          </p:nvSpPr>
          <p:spPr>
            <a:xfrm>
              <a:off x="6641403" y="7069995"/>
              <a:ext cx="335767" cy="229692"/>
            </a:xfrm>
            <a:prstGeom prst="rect">
              <a:avLst/>
            </a:prstGeom>
            <a:solidFill>
              <a:srgbClr val="FFA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95F10102-FF0A-CD46-890B-EBFA17A5EDF6}"/>
                </a:ext>
              </a:extLst>
            </p:cNvPr>
            <p:cNvSpPr/>
            <p:nvPr userDrawn="1"/>
          </p:nvSpPr>
          <p:spPr>
            <a:xfrm>
              <a:off x="6974308" y="7069995"/>
              <a:ext cx="335767" cy="229692"/>
            </a:xfrm>
            <a:prstGeom prst="rect">
              <a:avLst/>
            </a:prstGeom>
            <a:solidFill>
              <a:srgbClr val="FFC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36913B6A-4175-5C47-A7F9-31D19B73EAC2}"/>
                </a:ext>
              </a:extLst>
            </p:cNvPr>
            <p:cNvSpPr/>
            <p:nvPr userDrawn="1"/>
          </p:nvSpPr>
          <p:spPr>
            <a:xfrm>
              <a:off x="7307217" y="7069996"/>
              <a:ext cx="335767" cy="229692"/>
            </a:xfrm>
            <a:prstGeom prst="rect">
              <a:avLst/>
            </a:prstGeom>
            <a:solidFill>
              <a:srgbClr val="FFD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95F55C54-D0D8-D147-A40C-9D7B0CFB7EC4}"/>
                </a:ext>
              </a:extLst>
            </p:cNvPr>
            <p:cNvSpPr/>
            <p:nvPr userDrawn="1"/>
          </p:nvSpPr>
          <p:spPr>
            <a:xfrm>
              <a:off x="7640121" y="7069998"/>
              <a:ext cx="335767" cy="229692"/>
            </a:xfrm>
            <a:prstGeom prst="rect">
              <a:avLst/>
            </a:prstGeom>
            <a:solidFill>
              <a:srgbClr val="FFE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71A54E62-C6A6-DB42-AE54-A51EA2FCFFC4}"/>
                </a:ext>
              </a:extLst>
            </p:cNvPr>
            <p:cNvSpPr/>
            <p:nvPr userDrawn="1"/>
          </p:nvSpPr>
          <p:spPr>
            <a:xfrm>
              <a:off x="8298066" y="7064058"/>
              <a:ext cx="335767" cy="229692"/>
            </a:xfrm>
            <a:prstGeom prst="rect">
              <a:avLst/>
            </a:prstGeom>
            <a:solidFill>
              <a:srgbClr val="EFE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B1246A8C-C216-C842-935A-E540B1513E5A}"/>
                </a:ext>
              </a:extLst>
            </p:cNvPr>
            <p:cNvSpPr/>
            <p:nvPr userDrawn="1"/>
          </p:nvSpPr>
          <p:spPr>
            <a:xfrm>
              <a:off x="8626680" y="7064058"/>
              <a:ext cx="335767" cy="229692"/>
            </a:xfrm>
            <a:prstGeom prst="rect">
              <a:avLst/>
            </a:prstGeom>
            <a:solidFill>
              <a:srgbClr val="D8C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2B7FED07-6099-6D4B-967E-1061B485AD16}"/>
                </a:ext>
              </a:extLst>
            </p:cNvPr>
            <p:cNvSpPr/>
            <p:nvPr userDrawn="1"/>
          </p:nvSpPr>
          <p:spPr>
            <a:xfrm>
              <a:off x="7968737" y="7064058"/>
              <a:ext cx="335767" cy="229692"/>
            </a:xfrm>
            <a:prstGeom prst="rect">
              <a:avLst/>
            </a:prstGeom>
            <a:solidFill>
              <a:srgbClr val="F6F2F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F4BD6A38-D0B8-724B-8236-E175BA299C19}"/>
                </a:ext>
              </a:extLst>
            </p:cNvPr>
            <p:cNvSpPr/>
            <p:nvPr userDrawn="1"/>
          </p:nvSpPr>
          <p:spPr>
            <a:xfrm>
              <a:off x="973091" y="7069983"/>
              <a:ext cx="335767" cy="229692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B9F18D3B-09F3-1047-A3C4-2B2D1C0A5C36}"/>
                </a:ext>
              </a:extLst>
            </p:cNvPr>
            <p:cNvSpPr/>
            <p:nvPr userDrawn="1"/>
          </p:nvSpPr>
          <p:spPr>
            <a:xfrm>
              <a:off x="1305998" y="7069983"/>
              <a:ext cx="335767" cy="229692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7498B6FF-7216-5F4E-B8B2-84BC2BE27EC3}"/>
                </a:ext>
              </a:extLst>
            </p:cNvPr>
            <p:cNvSpPr/>
            <p:nvPr userDrawn="1"/>
          </p:nvSpPr>
          <p:spPr>
            <a:xfrm>
              <a:off x="2301859" y="7069983"/>
              <a:ext cx="335767" cy="229692"/>
            </a:xfrm>
            <a:prstGeom prst="rect">
              <a:avLst/>
            </a:prstGeom>
            <a:solidFill>
              <a:srgbClr val="5973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79E5162F-5009-E141-B1A0-DFDE18EECDBD}"/>
                </a:ext>
              </a:extLst>
            </p:cNvPr>
            <p:cNvSpPr/>
            <p:nvPr userDrawn="1"/>
          </p:nvSpPr>
          <p:spPr>
            <a:xfrm>
              <a:off x="2634765" y="7069983"/>
              <a:ext cx="335767" cy="229692"/>
            </a:xfrm>
            <a:prstGeom prst="rect">
              <a:avLst/>
            </a:prstGeom>
            <a:solidFill>
              <a:srgbClr val="99B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5BE27D1F-6A5B-6844-AC4B-0A565A488AD3}"/>
                </a:ext>
              </a:extLst>
            </p:cNvPr>
            <p:cNvSpPr/>
            <p:nvPr userDrawn="1"/>
          </p:nvSpPr>
          <p:spPr>
            <a:xfrm>
              <a:off x="2967673" y="7069983"/>
              <a:ext cx="335767" cy="229692"/>
            </a:xfrm>
            <a:prstGeom prst="rect">
              <a:avLst/>
            </a:prstGeom>
            <a:solidFill>
              <a:srgbClr val="CD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84179D6A-99F6-9945-B8BD-84478294EA46}"/>
                </a:ext>
              </a:extLst>
            </p:cNvPr>
            <p:cNvSpPr/>
            <p:nvPr userDrawn="1"/>
          </p:nvSpPr>
          <p:spPr>
            <a:xfrm>
              <a:off x="3300579" y="7069983"/>
              <a:ext cx="335767" cy="229692"/>
            </a:xfrm>
            <a:prstGeom prst="rect">
              <a:avLst/>
            </a:prstGeom>
            <a:solidFill>
              <a:srgbClr val="E5E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241E4B75-039B-8B4A-9A70-4C91CDB3E798}"/>
                </a:ext>
              </a:extLst>
            </p:cNvPr>
            <p:cNvSpPr/>
            <p:nvPr userDrawn="1"/>
          </p:nvSpPr>
          <p:spPr>
            <a:xfrm>
              <a:off x="3633487" y="7069984"/>
              <a:ext cx="335767" cy="229692"/>
            </a:xfrm>
            <a:prstGeom prst="rect">
              <a:avLst/>
            </a:prstGeom>
            <a:solidFill>
              <a:srgbClr val="3D5B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A50B52E9-0686-2C44-888E-5A567BDD6A76}"/>
                </a:ext>
              </a:extLst>
            </p:cNvPr>
            <p:cNvSpPr/>
            <p:nvPr userDrawn="1"/>
          </p:nvSpPr>
          <p:spPr>
            <a:xfrm>
              <a:off x="3966391" y="7069986"/>
              <a:ext cx="335767" cy="229692"/>
            </a:xfrm>
            <a:prstGeom prst="rect">
              <a:avLst/>
            </a:prstGeom>
            <a:solidFill>
              <a:srgbClr val="80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28B4E715-973B-F243-B53E-15DA3C1B885C}"/>
                </a:ext>
              </a:extLst>
            </p:cNvPr>
            <p:cNvSpPr/>
            <p:nvPr userDrawn="1"/>
          </p:nvSpPr>
          <p:spPr>
            <a:xfrm>
              <a:off x="4299299" y="7069987"/>
              <a:ext cx="335767" cy="229692"/>
            </a:xfrm>
            <a:prstGeom prst="rect">
              <a:avLst/>
            </a:prstGeom>
            <a:solidFill>
              <a:srgbClr val="CEE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EB6931DD-3A17-DB4D-974E-9F9CB5EBCF86}"/>
                </a:ext>
              </a:extLst>
            </p:cNvPr>
            <p:cNvSpPr/>
            <p:nvPr userDrawn="1"/>
          </p:nvSpPr>
          <p:spPr>
            <a:xfrm>
              <a:off x="4632206" y="7069990"/>
              <a:ext cx="335767" cy="229692"/>
            </a:xfrm>
            <a:prstGeom prst="rect">
              <a:avLst/>
            </a:prstGeom>
            <a:solidFill>
              <a:srgbClr val="E7F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C277D355-E374-744E-B3F9-5CC2E018C876}"/>
                </a:ext>
              </a:extLst>
            </p:cNvPr>
            <p:cNvSpPr/>
            <p:nvPr userDrawn="1"/>
          </p:nvSpPr>
          <p:spPr>
            <a:xfrm>
              <a:off x="4965112" y="7069994"/>
              <a:ext cx="335767" cy="229692"/>
            </a:xfrm>
            <a:prstGeom prst="rect">
              <a:avLst/>
            </a:prstGeom>
            <a:solidFill>
              <a:srgbClr val="F3F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C4847139-3ACC-EF42-AFF3-BF87438B5656}"/>
                </a:ext>
              </a:extLst>
            </p:cNvPr>
            <p:cNvSpPr/>
            <p:nvPr userDrawn="1"/>
          </p:nvSpPr>
          <p:spPr>
            <a:xfrm>
              <a:off x="1968952" y="7069983"/>
              <a:ext cx="335767" cy="229692"/>
            </a:xfrm>
            <a:prstGeom prst="rect">
              <a:avLst/>
            </a:prstGeom>
            <a:solidFill>
              <a:srgbClr val="475C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A925AED8-51CF-1042-AFC8-3F6BB35B4945}"/>
                </a:ext>
              </a:extLst>
            </p:cNvPr>
            <p:cNvSpPr/>
            <p:nvPr userDrawn="1"/>
          </p:nvSpPr>
          <p:spPr>
            <a:xfrm>
              <a:off x="640184" y="7069984"/>
              <a:ext cx="335767" cy="2296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C8509F19-B7C4-0F41-BAB4-0F9EC4AEA2C1}"/>
                </a:ext>
              </a:extLst>
            </p:cNvPr>
            <p:cNvSpPr/>
            <p:nvPr userDrawn="1"/>
          </p:nvSpPr>
          <p:spPr>
            <a:xfrm>
              <a:off x="1638905" y="7064006"/>
              <a:ext cx="335767" cy="229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D79F7B9B-1902-BA42-969D-B02D360C785E}"/>
                </a:ext>
              </a:extLst>
            </p:cNvPr>
            <p:cNvSpPr/>
            <p:nvPr userDrawn="1"/>
          </p:nvSpPr>
          <p:spPr>
            <a:xfrm>
              <a:off x="301557" y="7069984"/>
              <a:ext cx="345780" cy="229692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4B80CAF5-351A-6745-A16E-237333D4574E}"/>
                </a:ext>
              </a:extLst>
            </p:cNvPr>
            <p:cNvSpPr/>
            <p:nvPr userDrawn="1"/>
          </p:nvSpPr>
          <p:spPr>
            <a:xfrm>
              <a:off x="5312635" y="7064006"/>
              <a:ext cx="335767" cy="229692"/>
            </a:xfrm>
            <a:prstGeom prst="rect">
              <a:avLst/>
            </a:prstGeom>
            <a:solidFill>
              <a:srgbClr val="009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31EBAE93-B44D-9948-881B-723FE3FC5515}"/>
                </a:ext>
              </a:extLst>
            </p:cNvPr>
            <p:cNvSpPr/>
            <p:nvPr userDrawn="1"/>
          </p:nvSpPr>
          <p:spPr>
            <a:xfrm>
              <a:off x="5645537" y="7064010"/>
              <a:ext cx="335767" cy="229692"/>
            </a:xfrm>
            <a:prstGeom prst="rect">
              <a:avLst/>
            </a:prstGeom>
            <a:solidFill>
              <a:srgbClr val="6CB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867A826-FEC7-B814-33B0-EB3F010A8CB8}"/>
              </a:ext>
            </a:extLst>
          </p:cNvPr>
          <p:cNvSpPr txBox="1"/>
          <p:nvPr userDrawn="1"/>
        </p:nvSpPr>
        <p:spPr>
          <a:xfrm>
            <a:off x="12294204" y="7396480"/>
            <a:ext cx="120121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800" dirty="0">
                <a:latin typeface="+mn-ea"/>
              </a:rPr>
              <a:t>超強調色：</a:t>
            </a:r>
            <a:endParaRPr kumimoji="1" lang="en-US" altLang="ja-JP" sz="800" dirty="0">
              <a:latin typeface="+mn-ea"/>
            </a:endParaRPr>
          </a:p>
          <a:p>
            <a:r>
              <a:rPr lang="ja-JP" altLang="en-US" sz="800" dirty="0">
                <a:latin typeface="+mn-ea"/>
              </a:rPr>
              <a:t>ピンポイントでのみ使用</a:t>
            </a:r>
            <a:endParaRPr kumimoji="1" lang="ja-JP" altLang="en-US" sz="800" dirty="0">
              <a:latin typeface="+mn-ea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41CEC49-CF34-E03E-C68A-CA6FC0EE32C2}"/>
              </a:ext>
            </a:extLst>
          </p:cNvPr>
          <p:cNvSpPr/>
          <p:nvPr userDrawn="1"/>
        </p:nvSpPr>
        <p:spPr>
          <a:xfrm>
            <a:off x="12328612" y="7064006"/>
            <a:ext cx="372731" cy="229692"/>
          </a:xfrm>
          <a:prstGeom prst="rect">
            <a:avLst/>
          </a:prstGeom>
          <a:solidFill>
            <a:srgbClr val="FE3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86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674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  <p:sldLayoutId id="2147483937" r:id="rId17"/>
    <p:sldLayoutId id="2147483938" r:id="rId18"/>
    <p:sldLayoutId id="2147483939" r:id="rId19"/>
    <p:sldLayoutId id="2147483940" r:id="rId20"/>
    <p:sldLayoutId id="2147483941" r:id="rId21"/>
    <p:sldLayoutId id="2147483942" r:id="rId22"/>
    <p:sldLayoutId id="2147483943" r:id="rId23"/>
    <p:sldLayoutId id="2147483944" r:id="rId24"/>
    <p:sldLayoutId id="2147483945" r:id="rId25"/>
    <p:sldLayoutId id="2147483946" r:id="rId26"/>
    <p:sldLayoutId id="2147483947" r:id="rId27"/>
    <p:sldLayoutId id="2147483948" r:id="rId28"/>
    <p:sldLayoutId id="2147483949" r:id="rId29"/>
    <p:sldLayoutId id="2147483950" r:id="rId30"/>
    <p:sldLayoutId id="2147483951" r:id="rId31"/>
    <p:sldLayoutId id="2147483952" r:id="rId32"/>
    <p:sldLayoutId id="2147483953" r:id="rId33"/>
    <p:sldLayoutId id="2147483954" r:id="rId34"/>
    <p:sldLayoutId id="2147483955" r:id="rId35"/>
    <p:sldLayoutId id="2147483956" r:id="rId36"/>
    <p:sldLayoutId id="2147483957" r:id="rId37"/>
    <p:sldLayoutId id="2147483958" r:id="rId38"/>
    <p:sldLayoutId id="2147483959" r:id="rId39"/>
    <p:sldLayoutId id="2147483960" r:id="rId40"/>
    <p:sldLayoutId id="2147483961" r:id="rId41"/>
    <p:sldLayoutId id="2147483962" r:id="rId42"/>
    <p:sldLayoutId id="2147483963" r:id="rId43"/>
    <p:sldLayoutId id="2147483964" r:id="rId44"/>
    <p:sldLayoutId id="2147483965" r:id="rId45"/>
    <p:sldLayoutId id="2147483966" r:id="rId46"/>
    <p:sldLayoutId id="2147483967" r:id="rId47"/>
    <p:sldLayoutId id="2147483968" r:id="rId48"/>
    <p:sldLayoutId id="2147483969" r:id="rId49"/>
    <p:sldLayoutId id="2147483970" r:id="rId50"/>
    <p:sldLayoutId id="2147483673" r:id="rId51"/>
    <p:sldLayoutId id="2147483971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b="0" i="0" kern="1200" spc="300">
          <a:solidFill>
            <a:schemeClr val="tx1"/>
          </a:solidFill>
          <a:latin typeface="Noto Sans JP Thin" panose="020B0200000000000000" pitchFamily="34" charset="-128"/>
          <a:ea typeface="Noto Sans JP Thin" panose="020B02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6BE5A2B-9775-2E4A-A685-3D7E8873B4F8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2534900" y="6501367"/>
            <a:ext cx="0" cy="419100"/>
          </a:xfrm>
          <a:prstGeom prst="line">
            <a:avLst/>
          </a:prstGeom>
          <a:ln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32E3C922-7F8E-7748-B975-4DC8FB8BF3A0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-280469" y="6501367"/>
            <a:ext cx="0" cy="419100"/>
          </a:xfrm>
          <a:prstGeom prst="line">
            <a:avLst/>
          </a:prstGeom>
          <a:ln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386E24E9-8EE6-D043-9CF5-9CB0F12D85F5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2534900" y="1944024"/>
            <a:ext cx="0" cy="419100"/>
          </a:xfrm>
          <a:prstGeom prst="line">
            <a:avLst/>
          </a:prstGeom>
          <a:ln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A539EA03-F3C3-9448-9757-D0A8A9D7C0DB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-280469" y="1944024"/>
            <a:ext cx="0" cy="419100"/>
          </a:xfrm>
          <a:prstGeom prst="line">
            <a:avLst/>
          </a:prstGeom>
          <a:ln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E5C2C468-DA88-414C-807F-87030D8BDBE6}"/>
              </a:ext>
            </a:extLst>
          </p:cNvPr>
          <p:cNvCxnSpPr>
            <a:cxnSpLocks/>
          </p:cNvCxnSpPr>
          <p:nvPr userDrawn="1"/>
        </p:nvCxnSpPr>
        <p:spPr>
          <a:xfrm>
            <a:off x="177800" y="6972300"/>
            <a:ext cx="0" cy="419100"/>
          </a:xfrm>
          <a:prstGeom prst="line">
            <a:avLst/>
          </a:prstGeom>
          <a:ln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EB1A7EFF-E4C4-BA48-901E-72DE071504AE}"/>
              </a:ext>
            </a:extLst>
          </p:cNvPr>
          <p:cNvCxnSpPr>
            <a:cxnSpLocks/>
          </p:cNvCxnSpPr>
          <p:nvPr userDrawn="1"/>
        </p:nvCxnSpPr>
        <p:spPr>
          <a:xfrm>
            <a:off x="12014200" y="6972300"/>
            <a:ext cx="0" cy="419100"/>
          </a:xfrm>
          <a:prstGeom prst="line">
            <a:avLst/>
          </a:prstGeom>
          <a:ln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316FCDA-6CC8-3C45-88C8-FDF4DBA9DD51}"/>
              </a:ext>
            </a:extLst>
          </p:cNvPr>
          <p:cNvCxnSpPr>
            <a:cxnSpLocks/>
          </p:cNvCxnSpPr>
          <p:nvPr userDrawn="1"/>
        </p:nvCxnSpPr>
        <p:spPr>
          <a:xfrm>
            <a:off x="9268815" y="6972300"/>
            <a:ext cx="0" cy="419100"/>
          </a:xfrm>
          <a:prstGeom prst="line">
            <a:avLst/>
          </a:prstGeom>
          <a:ln>
            <a:solidFill>
              <a:srgbClr val="475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E4FA748D-8315-BA47-ABDA-CA76D75E4834}"/>
              </a:ext>
            </a:extLst>
          </p:cNvPr>
          <p:cNvGrpSpPr/>
          <p:nvPr userDrawn="1"/>
        </p:nvGrpSpPr>
        <p:grpSpPr>
          <a:xfrm>
            <a:off x="9347774" y="7064006"/>
            <a:ext cx="2586887" cy="235687"/>
            <a:chOff x="9189858" y="7064006"/>
            <a:chExt cx="2581635" cy="235687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04AFB6E3-B381-C74A-864B-14E078888140}"/>
                </a:ext>
              </a:extLst>
            </p:cNvPr>
            <p:cNvSpPr/>
            <p:nvPr userDrawn="1"/>
          </p:nvSpPr>
          <p:spPr>
            <a:xfrm>
              <a:off x="9189858" y="7064055"/>
              <a:ext cx="371974" cy="229692"/>
            </a:xfrm>
            <a:prstGeom prst="rect">
              <a:avLst/>
            </a:prstGeom>
            <a:solidFill>
              <a:srgbClr val="5C4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925081A7-F925-1146-9C24-C51FFFF8FEA4}"/>
                </a:ext>
              </a:extLst>
            </p:cNvPr>
            <p:cNvSpPr/>
            <p:nvPr userDrawn="1"/>
          </p:nvSpPr>
          <p:spPr>
            <a:xfrm>
              <a:off x="9558663" y="7064056"/>
              <a:ext cx="371974" cy="229692"/>
            </a:xfrm>
            <a:prstGeom prst="rect">
              <a:avLst/>
            </a:prstGeom>
            <a:solidFill>
              <a:srgbClr val="997B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AAE9E743-27A7-E249-92BA-481344E60304}"/>
                </a:ext>
              </a:extLst>
            </p:cNvPr>
            <p:cNvSpPr/>
            <p:nvPr userDrawn="1"/>
          </p:nvSpPr>
          <p:spPr>
            <a:xfrm>
              <a:off x="9927468" y="7064056"/>
              <a:ext cx="371974" cy="229692"/>
            </a:xfrm>
            <a:prstGeom prst="rect">
              <a:avLst/>
            </a:prstGeom>
            <a:solidFill>
              <a:srgbClr val="AD96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982E3DAA-FB30-FD40-B594-453EC89B7D75}"/>
                </a:ext>
              </a:extLst>
            </p:cNvPr>
            <p:cNvSpPr/>
            <p:nvPr userDrawn="1"/>
          </p:nvSpPr>
          <p:spPr>
            <a:xfrm>
              <a:off x="10296273" y="7064056"/>
              <a:ext cx="371974" cy="229692"/>
            </a:xfrm>
            <a:prstGeom prst="rect">
              <a:avLst/>
            </a:prstGeom>
            <a:solidFill>
              <a:srgbClr val="D9A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38AD4F39-5DB1-024F-A329-F5FE92958C79}"/>
                </a:ext>
              </a:extLst>
            </p:cNvPr>
            <p:cNvSpPr/>
            <p:nvPr userDrawn="1"/>
          </p:nvSpPr>
          <p:spPr>
            <a:xfrm>
              <a:off x="10665078" y="7064057"/>
              <a:ext cx="371974" cy="229692"/>
            </a:xfrm>
            <a:prstGeom prst="rect">
              <a:avLst/>
            </a:prstGeom>
            <a:solidFill>
              <a:srgbClr val="F0C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C754E689-2F27-E342-B9D2-5B983ACD3DF9}"/>
                </a:ext>
              </a:extLst>
            </p:cNvPr>
            <p:cNvSpPr/>
            <p:nvPr userDrawn="1"/>
          </p:nvSpPr>
          <p:spPr>
            <a:xfrm>
              <a:off x="11033883" y="7064006"/>
              <a:ext cx="371974" cy="229692"/>
            </a:xfrm>
            <a:prstGeom prst="rect">
              <a:avLst/>
            </a:prstGeom>
            <a:solidFill>
              <a:srgbClr val="EBD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3403C67D-3B9E-664B-A40F-A3EE9B3356FF}"/>
                </a:ext>
              </a:extLst>
            </p:cNvPr>
            <p:cNvSpPr/>
            <p:nvPr userDrawn="1"/>
          </p:nvSpPr>
          <p:spPr>
            <a:xfrm>
              <a:off x="11399519" y="7070001"/>
              <a:ext cx="371974" cy="229692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0" i="0">
                  <a:solidFill>
                    <a:schemeClr val="bg1">
                      <a:lumMod val="65000"/>
                    </a:schemeClr>
                  </a:solidFill>
                  <a:latin typeface="Noto Sans Thin" panose="020B0202040504020204" pitchFamily="34" charset="0"/>
                  <a:ea typeface="Noto Sans Thin" panose="020B0202040504020204" pitchFamily="34" charset="0"/>
                  <a:cs typeface="Noto Sans Thin" panose="020B0202040504020204" pitchFamily="34" charset="0"/>
                </a:rPr>
                <a:t>+</a:t>
              </a:r>
              <a:endParaRPr kumimoji="1" lang="ja-JP" altLang="en-US" b="0" i="0">
                <a:solidFill>
                  <a:schemeClr val="bg1">
                    <a:lumMod val="65000"/>
                  </a:schemeClr>
                </a:solidFill>
                <a:latin typeface="Noto Sans Thin" panose="020B0202040504020204" pitchFamily="34" charset="0"/>
                <a:cs typeface="Noto Sans Thin" panose="020B0202040504020204" pitchFamily="34" charset="0"/>
              </a:endParaRPr>
            </a:p>
          </p:txBody>
        </p:sp>
      </p:grp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712CAB7A-64F2-CE43-87A2-FBD4EC945ED5}"/>
              </a:ext>
            </a:extLst>
          </p:cNvPr>
          <p:cNvSpPr/>
          <p:nvPr userDrawn="1"/>
        </p:nvSpPr>
        <p:spPr>
          <a:xfrm>
            <a:off x="6109125" y="7069995"/>
            <a:ext cx="346320" cy="229692"/>
          </a:xfrm>
          <a:prstGeom prst="rect">
            <a:avLst/>
          </a:prstGeom>
          <a:solidFill>
            <a:srgbClr val="47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2E10B97-6889-B24B-ADCB-E99EE2672DCD}"/>
              </a:ext>
            </a:extLst>
          </p:cNvPr>
          <p:cNvSpPr/>
          <p:nvPr userDrawn="1"/>
        </p:nvSpPr>
        <p:spPr>
          <a:xfrm>
            <a:off x="6452494" y="7069995"/>
            <a:ext cx="346320" cy="229692"/>
          </a:xfrm>
          <a:prstGeom prst="rect">
            <a:avLst/>
          </a:prstGeom>
          <a:solidFill>
            <a:srgbClr val="65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E50823D-1EA4-104D-AF7F-96D10AA0794A}"/>
              </a:ext>
            </a:extLst>
          </p:cNvPr>
          <p:cNvSpPr/>
          <p:nvPr userDrawn="1"/>
        </p:nvSpPr>
        <p:spPr>
          <a:xfrm>
            <a:off x="6795865" y="7069995"/>
            <a:ext cx="346320" cy="229692"/>
          </a:xfrm>
          <a:prstGeom prst="rect">
            <a:avLst/>
          </a:prstGeom>
          <a:solidFill>
            <a:srgbClr val="FFA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A57C427-608F-FB41-9433-C6685E129531}"/>
              </a:ext>
            </a:extLst>
          </p:cNvPr>
          <p:cNvSpPr/>
          <p:nvPr userDrawn="1"/>
        </p:nvSpPr>
        <p:spPr>
          <a:xfrm>
            <a:off x="7139233" y="7069995"/>
            <a:ext cx="346320" cy="229692"/>
          </a:xfrm>
          <a:prstGeom prst="rect">
            <a:avLst/>
          </a:prstGeom>
          <a:solidFill>
            <a:srgbClr val="FFC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63CBBF8E-00F2-D84C-8998-6602881F3BD3}"/>
              </a:ext>
            </a:extLst>
          </p:cNvPr>
          <p:cNvSpPr/>
          <p:nvPr userDrawn="1"/>
        </p:nvSpPr>
        <p:spPr>
          <a:xfrm>
            <a:off x="7482605" y="7069996"/>
            <a:ext cx="346320" cy="229692"/>
          </a:xfrm>
          <a:prstGeom prst="rect">
            <a:avLst/>
          </a:prstGeom>
          <a:solidFill>
            <a:srgbClr val="FFD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8B84C7AB-50B2-C44B-9260-BF535649EB73}"/>
              </a:ext>
            </a:extLst>
          </p:cNvPr>
          <p:cNvSpPr/>
          <p:nvPr userDrawn="1"/>
        </p:nvSpPr>
        <p:spPr>
          <a:xfrm>
            <a:off x="7825972" y="7069998"/>
            <a:ext cx="346320" cy="229692"/>
          </a:xfrm>
          <a:prstGeom prst="rect">
            <a:avLst/>
          </a:prstGeom>
          <a:solidFill>
            <a:srgbClr val="FFE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2823DF1B-2392-B742-A91F-A420251BAA0D}"/>
              </a:ext>
            </a:extLst>
          </p:cNvPr>
          <p:cNvSpPr/>
          <p:nvPr userDrawn="1"/>
        </p:nvSpPr>
        <p:spPr>
          <a:xfrm>
            <a:off x="8504596" y="7064058"/>
            <a:ext cx="346320" cy="229692"/>
          </a:xfrm>
          <a:prstGeom prst="rect">
            <a:avLst/>
          </a:prstGeom>
          <a:solidFill>
            <a:srgbClr val="EFE7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34F224A4-0183-504C-BB29-AA9DDBF3D0D6}"/>
              </a:ext>
            </a:extLst>
          </p:cNvPr>
          <p:cNvSpPr/>
          <p:nvPr userDrawn="1"/>
        </p:nvSpPr>
        <p:spPr>
          <a:xfrm>
            <a:off x="8843538" y="7064058"/>
            <a:ext cx="346320" cy="229692"/>
          </a:xfrm>
          <a:prstGeom prst="rect">
            <a:avLst/>
          </a:prstGeom>
          <a:solidFill>
            <a:srgbClr val="D8C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3893B276-4F44-5348-899B-91A2B0B95145}"/>
              </a:ext>
            </a:extLst>
          </p:cNvPr>
          <p:cNvSpPr/>
          <p:nvPr userDrawn="1"/>
        </p:nvSpPr>
        <p:spPr>
          <a:xfrm>
            <a:off x="8164916" y="7064058"/>
            <a:ext cx="346320" cy="229692"/>
          </a:xfrm>
          <a:prstGeom prst="rect">
            <a:avLst/>
          </a:prstGeom>
          <a:solidFill>
            <a:srgbClr val="F6F2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60770434-C83F-4A4C-A63D-4805CDA5925C}"/>
              </a:ext>
            </a:extLst>
          </p:cNvPr>
          <p:cNvSpPr/>
          <p:nvPr userDrawn="1"/>
        </p:nvSpPr>
        <p:spPr>
          <a:xfrm>
            <a:off x="949400" y="7069983"/>
            <a:ext cx="346320" cy="22969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AD54A3F-1CEA-474A-98BA-56CC2AF13BA9}"/>
              </a:ext>
            </a:extLst>
          </p:cNvPr>
          <p:cNvSpPr/>
          <p:nvPr userDrawn="1"/>
        </p:nvSpPr>
        <p:spPr>
          <a:xfrm>
            <a:off x="1292770" y="7069983"/>
            <a:ext cx="346320" cy="229692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42385D3-AAFE-274F-9BD7-D15411536697}"/>
              </a:ext>
            </a:extLst>
          </p:cNvPr>
          <p:cNvSpPr/>
          <p:nvPr userDrawn="1"/>
        </p:nvSpPr>
        <p:spPr>
          <a:xfrm>
            <a:off x="2319931" y="7069983"/>
            <a:ext cx="346320" cy="229692"/>
          </a:xfrm>
          <a:prstGeom prst="rect">
            <a:avLst/>
          </a:prstGeom>
          <a:solidFill>
            <a:srgbClr val="597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79C492F-FC3A-0E42-9FAC-860AC08403B8}"/>
              </a:ext>
            </a:extLst>
          </p:cNvPr>
          <p:cNvSpPr/>
          <p:nvPr userDrawn="1"/>
        </p:nvSpPr>
        <p:spPr>
          <a:xfrm>
            <a:off x="2663300" y="7069983"/>
            <a:ext cx="346320" cy="229692"/>
          </a:xfrm>
          <a:prstGeom prst="rect">
            <a:avLst/>
          </a:prstGeom>
          <a:solidFill>
            <a:srgbClr val="99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2AF2BE64-A20E-3147-A95E-D9B68F5979AC}"/>
              </a:ext>
            </a:extLst>
          </p:cNvPr>
          <p:cNvSpPr/>
          <p:nvPr userDrawn="1"/>
        </p:nvSpPr>
        <p:spPr>
          <a:xfrm>
            <a:off x="3006671" y="7069983"/>
            <a:ext cx="346320" cy="229692"/>
          </a:xfrm>
          <a:prstGeom prst="rect">
            <a:avLst/>
          </a:prstGeom>
          <a:solidFill>
            <a:srgbClr val="CD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FC5E2D5-5B4B-734E-9600-B5DF17F6D97F}"/>
              </a:ext>
            </a:extLst>
          </p:cNvPr>
          <p:cNvSpPr/>
          <p:nvPr userDrawn="1"/>
        </p:nvSpPr>
        <p:spPr>
          <a:xfrm>
            <a:off x="3350040" y="7069983"/>
            <a:ext cx="346320" cy="229692"/>
          </a:xfrm>
          <a:prstGeom prst="rect">
            <a:avLst/>
          </a:prstGeom>
          <a:solidFill>
            <a:srgbClr val="E5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D1D47268-EDE7-8440-B63F-1DA0139ADAA3}"/>
              </a:ext>
            </a:extLst>
          </p:cNvPr>
          <p:cNvSpPr/>
          <p:nvPr userDrawn="1"/>
        </p:nvSpPr>
        <p:spPr>
          <a:xfrm>
            <a:off x="3693411" y="7069984"/>
            <a:ext cx="346320" cy="229692"/>
          </a:xfrm>
          <a:prstGeom prst="rect">
            <a:avLst/>
          </a:prstGeom>
          <a:solidFill>
            <a:srgbClr val="3D5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473874B-DDAF-C14A-8FA1-9A0CB590AF7A}"/>
              </a:ext>
            </a:extLst>
          </p:cNvPr>
          <p:cNvSpPr/>
          <p:nvPr userDrawn="1"/>
        </p:nvSpPr>
        <p:spPr>
          <a:xfrm>
            <a:off x="4036778" y="7069986"/>
            <a:ext cx="346320" cy="229692"/>
          </a:xfrm>
          <a:prstGeom prst="rect">
            <a:avLst/>
          </a:prstGeom>
          <a:solidFill>
            <a:srgbClr val="80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3F623DF4-238D-AC4C-93C4-68D00D830B5D}"/>
              </a:ext>
            </a:extLst>
          </p:cNvPr>
          <p:cNvSpPr/>
          <p:nvPr userDrawn="1"/>
        </p:nvSpPr>
        <p:spPr>
          <a:xfrm>
            <a:off x="4380149" y="7069987"/>
            <a:ext cx="346320" cy="229692"/>
          </a:xfrm>
          <a:prstGeom prst="rect">
            <a:avLst/>
          </a:prstGeom>
          <a:solidFill>
            <a:srgbClr val="CEE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15719D73-DBF7-2C49-9120-5960E7F46CDF}"/>
              </a:ext>
            </a:extLst>
          </p:cNvPr>
          <p:cNvSpPr/>
          <p:nvPr userDrawn="1"/>
        </p:nvSpPr>
        <p:spPr>
          <a:xfrm>
            <a:off x="4723519" y="7069990"/>
            <a:ext cx="346320" cy="229692"/>
          </a:xfrm>
          <a:prstGeom prst="rect">
            <a:avLst/>
          </a:prstGeom>
          <a:solidFill>
            <a:srgbClr val="E7F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C65E5147-205F-2243-965C-0912E06492A6}"/>
              </a:ext>
            </a:extLst>
          </p:cNvPr>
          <p:cNvSpPr/>
          <p:nvPr userDrawn="1"/>
        </p:nvSpPr>
        <p:spPr>
          <a:xfrm>
            <a:off x="5066889" y="7069994"/>
            <a:ext cx="346320" cy="229692"/>
          </a:xfrm>
          <a:prstGeom prst="rect">
            <a:avLst/>
          </a:prstGeom>
          <a:solidFill>
            <a:srgbClr val="F3F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7E910678-DED4-2D4A-BE91-730E44E702D8}"/>
              </a:ext>
            </a:extLst>
          </p:cNvPr>
          <p:cNvSpPr/>
          <p:nvPr userDrawn="1"/>
        </p:nvSpPr>
        <p:spPr>
          <a:xfrm>
            <a:off x="1976560" y="7069983"/>
            <a:ext cx="346320" cy="229692"/>
          </a:xfrm>
          <a:prstGeom prst="rect">
            <a:avLst/>
          </a:prstGeom>
          <a:solidFill>
            <a:srgbClr val="47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CA35374F-7DEE-AB4F-A4D9-E0AE39D80DDD}"/>
              </a:ext>
            </a:extLst>
          </p:cNvPr>
          <p:cNvSpPr/>
          <p:nvPr userDrawn="1"/>
        </p:nvSpPr>
        <p:spPr>
          <a:xfrm>
            <a:off x="606030" y="7069984"/>
            <a:ext cx="346320" cy="2296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E13BA61B-BAFF-7441-A844-CB075CF93893}"/>
              </a:ext>
            </a:extLst>
          </p:cNvPr>
          <p:cNvSpPr/>
          <p:nvPr userDrawn="1"/>
        </p:nvSpPr>
        <p:spPr>
          <a:xfrm>
            <a:off x="1636140" y="7064006"/>
            <a:ext cx="346320" cy="229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5715B479-9A58-6649-834F-864C008B71DE}"/>
              </a:ext>
            </a:extLst>
          </p:cNvPr>
          <p:cNvSpPr/>
          <p:nvPr userDrawn="1"/>
        </p:nvSpPr>
        <p:spPr>
          <a:xfrm>
            <a:off x="256760" y="7069984"/>
            <a:ext cx="356648" cy="229692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93B8BDDA-8165-3E41-8DBD-4A7AC7E130FB}"/>
              </a:ext>
            </a:extLst>
          </p:cNvPr>
          <p:cNvSpPr/>
          <p:nvPr userDrawn="1"/>
        </p:nvSpPr>
        <p:spPr>
          <a:xfrm>
            <a:off x="5425334" y="7064006"/>
            <a:ext cx="346320" cy="229692"/>
          </a:xfrm>
          <a:prstGeom prst="rect">
            <a:avLst/>
          </a:prstGeom>
          <a:solidFill>
            <a:srgbClr val="009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FC2E0CFD-9B97-364C-A709-4F33C02ED1E1}"/>
              </a:ext>
            </a:extLst>
          </p:cNvPr>
          <p:cNvSpPr/>
          <p:nvPr userDrawn="1"/>
        </p:nvSpPr>
        <p:spPr>
          <a:xfrm>
            <a:off x="5768699" y="7064010"/>
            <a:ext cx="346320" cy="229692"/>
          </a:xfrm>
          <a:prstGeom prst="rect">
            <a:avLst/>
          </a:prstGeom>
          <a:solidFill>
            <a:srgbClr val="6CB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D1F6F8F-E09C-AD27-7E14-A777A3B8E940}"/>
              </a:ext>
            </a:extLst>
          </p:cNvPr>
          <p:cNvSpPr/>
          <p:nvPr userDrawn="1"/>
        </p:nvSpPr>
        <p:spPr>
          <a:xfrm>
            <a:off x="12328612" y="7064006"/>
            <a:ext cx="372731" cy="229692"/>
          </a:xfrm>
          <a:prstGeom prst="rect">
            <a:avLst/>
          </a:prstGeom>
          <a:solidFill>
            <a:srgbClr val="FE3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B008A45-0CDC-F4BC-26E1-D51A7CF1039C}"/>
              </a:ext>
            </a:extLst>
          </p:cNvPr>
          <p:cNvSpPr txBox="1"/>
          <p:nvPr userDrawn="1"/>
        </p:nvSpPr>
        <p:spPr>
          <a:xfrm>
            <a:off x="12294204" y="7396480"/>
            <a:ext cx="120121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800" dirty="0">
                <a:latin typeface="+mn-ea"/>
              </a:rPr>
              <a:t>超強調色：</a:t>
            </a:r>
            <a:endParaRPr kumimoji="1" lang="en-US" altLang="ja-JP" sz="800" dirty="0">
              <a:latin typeface="+mn-ea"/>
            </a:endParaRPr>
          </a:p>
          <a:p>
            <a:r>
              <a:rPr lang="ja-JP" altLang="en-US" sz="800" dirty="0">
                <a:latin typeface="+mn-ea"/>
              </a:rPr>
              <a:t>ピンポイントでのみ使用</a:t>
            </a:r>
            <a:endParaRPr kumimoji="1" lang="ja-JP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66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  <p:sldLayoutId id="2147483891" r:id="rId18"/>
    <p:sldLayoutId id="2147483892" r:id="rId19"/>
    <p:sldLayoutId id="2147483893" r:id="rId20"/>
    <p:sldLayoutId id="2147483894" r:id="rId21"/>
    <p:sldLayoutId id="2147483895" r:id="rId22"/>
    <p:sldLayoutId id="2147483896" r:id="rId23"/>
    <p:sldLayoutId id="2147483897" r:id="rId24"/>
    <p:sldLayoutId id="2147483898" r:id="rId25"/>
    <p:sldLayoutId id="2147483899" r:id="rId26"/>
    <p:sldLayoutId id="2147483900" r:id="rId27"/>
    <p:sldLayoutId id="2147483901" r:id="rId28"/>
    <p:sldLayoutId id="2147483902" r:id="rId29"/>
    <p:sldLayoutId id="2147483903" r:id="rId30"/>
    <p:sldLayoutId id="2147483904" r:id="rId31"/>
    <p:sldLayoutId id="2147483905" r:id="rId32"/>
    <p:sldLayoutId id="2147483906" r:id="rId33"/>
    <p:sldLayoutId id="2147483907" r:id="rId34"/>
    <p:sldLayoutId id="2147483908" r:id="rId35"/>
    <p:sldLayoutId id="2147483909" r:id="rId36"/>
    <p:sldLayoutId id="2147483910" r:id="rId37"/>
    <p:sldLayoutId id="2147483911" r:id="rId38"/>
    <p:sldLayoutId id="2147483912" r:id="rId39"/>
    <p:sldLayoutId id="2147483913" r:id="rId40"/>
    <p:sldLayoutId id="2147483914" r:id="rId41"/>
    <p:sldLayoutId id="2147483915" r:id="rId42"/>
    <p:sldLayoutId id="2147483916" r:id="rId43"/>
    <p:sldLayoutId id="2147483917" r:id="rId44"/>
    <p:sldLayoutId id="2147483918" r:id="rId45"/>
    <p:sldLayoutId id="2147483919" r:id="rId46"/>
    <p:sldLayoutId id="2147483920" r:id="rId47"/>
    <p:sldLayoutId id="2147483921" r:id="rId48"/>
    <p:sldLayoutId id="2147483922" r:id="rId49"/>
    <p:sldLayoutId id="2147483743" r:id="rId50"/>
    <p:sldLayoutId id="2147483705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b="0" i="0" kern="1200" spc="300">
          <a:solidFill>
            <a:schemeClr val="tx1"/>
          </a:solidFill>
          <a:latin typeface="Noto Sans JP Thin" panose="020B0200000000000000" pitchFamily="34" charset="-128"/>
          <a:ea typeface="Noto Sans JP Thin" panose="020B02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34903/tango%20video%20display" TargetMode="External"/><Relationship Id="rId13" Type="http://schemas.openxmlformats.org/officeDocument/2006/relationships/image" Target="../media/image9.jpg"/><Relationship Id="rId3" Type="http://schemas.openxmlformats.org/officeDocument/2006/relationships/image" Target="../media/image3.svg"/><Relationship Id="rId7" Type="http://schemas.openxmlformats.org/officeDocument/2006/relationships/image" Target="../media/image5.png"/><Relationship Id="rId12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ja/image/1418319.html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hyperlink" Target="https://yuyumoyuyu.com/2020/06/28/motorparametercalculation/" TargetMode="External"/><Relationship Id="rId4" Type="http://schemas.openxmlformats.org/officeDocument/2006/relationships/hyperlink" Target="https://svgsilh.com/ja/image/31369.html" TargetMode="External"/><Relationship Id="rId9" Type="http://schemas.openxmlformats.org/officeDocument/2006/relationships/image" Target="../media/image6.jpg"/><Relationship Id="rId14" Type="http://schemas.openxmlformats.org/officeDocument/2006/relationships/hyperlink" Target="https://www.shoiko.net/2018/12/amazoncybermondaysale2018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707F06B-4717-EFAD-D90F-ED13CD41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デジタル技術応用塾</a:t>
            </a:r>
            <a:br>
              <a:rPr lang="en-US" altLang="ja-JP" dirty="0"/>
            </a:br>
            <a:r>
              <a:rPr lang="en-US" altLang="ja-JP" dirty="0"/>
              <a:t>-</a:t>
            </a:r>
            <a:r>
              <a:rPr lang="ja-JP" altLang="en-US" dirty="0"/>
              <a:t>現地調査デモ機概要</a:t>
            </a:r>
            <a:r>
              <a:rPr lang="en-US" altLang="ja-JP" dirty="0"/>
              <a:t>-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357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649ECCF-7757-FF4C-BC2F-B7C35D2B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現地調査で実施したいこと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E5DC5B-9D6F-B8B4-652C-A71A35CA04A4}"/>
              </a:ext>
            </a:extLst>
          </p:cNvPr>
          <p:cNvSpPr txBox="1"/>
          <p:nvPr/>
        </p:nvSpPr>
        <p:spPr>
          <a:xfrm>
            <a:off x="477982" y="1086580"/>
            <a:ext cx="92686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コミュニケーションロボットのデモを披露する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プランが確定した場合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デモ機のサイズ感、ハード的な機能面の仕様を決める</a:t>
            </a:r>
            <a:endParaRPr lang="en-US" altLang="ja-JP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何かしら動くものでなければ、ソフトのみで完結するのでは？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集客力、顧客体験を向上させる機能を考える</a:t>
            </a:r>
            <a:endParaRPr lang="en-US" altLang="ja-JP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研修期間内で実現可能なもの</a:t>
            </a:r>
            <a:endParaRPr lang="en-US" altLang="ja-JP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プランが落選した場合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デモ機に採用してもらえないか相談</a:t>
            </a:r>
            <a:endParaRPr lang="en-US" altLang="ja-JP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さすがに段ボールはない</a:t>
            </a:r>
            <a:endParaRPr lang="en-US" altLang="ja-JP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短い</a:t>
            </a:r>
            <a:r>
              <a:rPr lang="ja-JP" altLang="en-US"/>
              <a:t>距離を前後に動くくらいであれば邪魔にならないはず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271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512812-B577-E859-F8BA-C05E1F0F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コミュニケーションロボット　システム構成図</a:t>
            </a:r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57DAA11D-6A77-6914-120D-432EB8108E9E}"/>
              </a:ext>
            </a:extLst>
          </p:cNvPr>
          <p:cNvSpPr/>
          <p:nvPr/>
        </p:nvSpPr>
        <p:spPr>
          <a:xfrm>
            <a:off x="4085903" y="3324997"/>
            <a:ext cx="2306781" cy="1174173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Raspberry Pi 4</a:t>
            </a:r>
            <a:endParaRPr kumimoji="1" lang="ja-JP" altLang="en-US" dirty="0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F1C97860-0FC4-013B-ACB9-5699BA771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73139" y="2325738"/>
            <a:ext cx="820882" cy="820882"/>
          </a:xfrm>
          <a:prstGeom prst="rect">
            <a:avLst/>
          </a:prstGeom>
        </p:spPr>
      </p:pic>
      <p:pic>
        <p:nvPicPr>
          <p:cNvPr id="7" name="図 6" descr="図形&#10;&#10;低い精度で自動的に生成された説明">
            <a:extLst>
              <a:ext uri="{FF2B5EF4-FFF2-40B4-BE49-F238E27FC236}">
                <a16:creationId xmlns:a16="http://schemas.microsoft.com/office/drawing/2014/main" id="{67CBE2C1-259A-D244-55A5-13209DEB99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211535" y="1826108"/>
            <a:ext cx="356755" cy="713510"/>
          </a:xfrm>
          <a:prstGeom prst="rect">
            <a:avLst/>
          </a:prstGeom>
        </p:spPr>
      </p:pic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06F24141-DEB2-6AB8-F73A-6F922B84B191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5706885" y="2736179"/>
            <a:ext cx="166254" cy="58881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271BB64-0467-D95F-8E44-10582648C4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43463" y="2545725"/>
            <a:ext cx="410443" cy="31697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C2D6A50C-946C-2A29-3DEF-A65DD55CAF82}"/>
              </a:ext>
            </a:extLst>
          </p:cNvPr>
          <p:cNvSpPr/>
          <p:nvPr/>
        </p:nvSpPr>
        <p:spPr>
          <a:xfrm>
            <a:off x="7494120" y="3324996"/>
            <a:ext cx="2306781" cy="1174173"/>
          </a:xfrm>
          <a:prstGeom prst="flowChartProces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Maker Pi RP2040</a:t>
            </a:r>
            <a:endParaRPr kumimoji="1" lang="ja-JP" altLang="en-US" dirty="0"/>
          </a:p>
        </p:txBody>
      </p:sp>
      <p:pic>
        <p:nvPicPr>
          <p:cNvPr id="16" name="図 15" descr="デスクトップコンピューターの画面&#10;&#10;自動的に生成された説明">
            <a:extLst>
              <a:ext uri="{FF2B5EF4-FFF2-40B4-BE49-F238E27FC236}">
                <a16:creationId xmlns:a16="http://schemas.microsoft.com/office/drawing/2014/main" id="{10F8D662-46B3-4FBA-6AAE-9F0F9DDF9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467644" y="1667647"/>
            <a:ext cx="1362941" cy="1362941"/>
          </a:xfrm>
          <a:prstGeom prst="rect">
            <a:avLst/>
          </a:prstGeom>
        </p:spPr>
      </p:pic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8C8F1C35-883D-18EA-2BDE-FD6BC4112E13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rot="16200000" flipH="1">
            <a:off x="4547000" y="2632702"/>
            <a:ext cx="294409" cy="109017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 descr="スピーカー が含まれている画像&#10;&#10;自動的に生成された説明">
            <a:extLst>
              <a:ext uri="{FF2B5EF4-FFF2-40B4-BE49-F238E27FC236}">
                <a16:creationId xmlns:a16="http://schemas.microsoft.com/office/drawing/2014/main" id="{5F2BD4F9-469B-2FA4-9C6D-7412D301B7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flipH="1">
            <a:off x="8959234" y="2448695"/>
            <a:ext cx="1018311" cy="742950"/>
          </a:xfrm>
          <a:prstGeom prst="rect">
            <a:avLst/>
          </a:prstGeom>
        </p:spPr>
      </p:pic>
      <p:pic>
        <p:nvPicPr>
          <p:cNvPr id="26" name="図 25" descr="スピーカー が含まれている画像&#10;&#10;自動的に生成された説明">
            <a:extLst>
              <a:ext uri="{FF2B5EF4-FFF2-40B4-BE49-F238E27FC236}">
                <a16:creationId xmlns:a16="http://schemas.microsoft.com/office/drawing/2014/main" id="{3ED6BB99-4B67-FC47-AA39-DC63637F30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flipH="1">
            <a:off x="8959234" y="4644641"/>
            <a:ext cx="1018311" cy="742950"/>
          </a:xfrm>
          <a:prstGeom prst="rect">
            <a:avLst/>
          </a:prstGeom>
        </p:spPr>
      </p:pic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E9B650C6-2B97-478B-B7E4-1E390E64673E}"/>
              </a:ext>
            </a:extLst>
          </p:cNvPr>
          <p:cNvCxnSpPr>
            <a:cxnSpLocks/>
            <a:stCxn id="14" idx="0"/>
            <a:endCxn id="22" idx="3"/>
          </p:cNvCxnSpPr>
          <p:nvPr/>
        </p:nvCxnSpPr>
        <p:spPr>
          <a:xfrm rot="5400000" flipH="1" flipV="1">
            <a:off x="8550959" y="2916722"/>
            <a:ext cx="504826" cy="31172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A9FF69B1-866F-4DAB-D283-F84E3E8EA370}"/>
              </a:ext>
            </a:extLst>
          </p:cNvPr>
          <p:cNvCxnSpPr>
            <a:cxnSpLocks/>
            <a:stCxn id="14" idx="2"/>
            <a:endCxn id="26" idx="3"/>
          </p:cNvCxnSpPr>
          <p:nvPr/>
        </p:nvCxnSpPr>
        <p:spPr>
          <a:xfrm rot="16200000" flipH="1">
            <a:off x="8544899" y="4601780"/>
            <a:ext cx="516947" cy="31172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A8E9CD50-4E95-F8C2-4A83-0379336D0D45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6392684" y="3912083"/>
            <a:ext cx="1101436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サーボモータ に対する画像結果">
            <a:extLst>
              <a:ext uri="{FF2B5EF4-FFF2-40B4-BE49-F238E27FC236}">
                <a16:creationId xmlns:a16="http://schemas.microsoft.com/office/drawing/2014/main" id="{5CCB6809-3BAA-A223-4A01-C5EC24B26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504" y="1859880"/>
            <a:ext cx="1113814" cy="92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3810F10D-A8C0-E45D-FA71-F0ED86776A68}"/>
              </a:ext>
            </a:extLst>
          </p:cNvPr>
          <p:cNvCxnSpPr>
            <a:cxnSpLocks/>
            <a:stCxn id="1026" idx="2"/>
          </p:cNvCxnSpPr>
          <p:nvPr/>
        </p:nvCxnSpPr>
        <p:spPr>
          <a:xfrm rot="16200000" flipH="1">
            <a:off x="7790509" y="2838972"/>
            <a:ext cx="542927" cy="42912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24671C8-758E-8148-3D44-9B7FCAC7CF5D}"/>
              </a:ext>
            </a:extLst>
          </p:cNvPr>
          <p:cNvSpPr txBox="1"/>
          <p:nvPr/>
        </p:nvSpPr>
        <p:spPr>
          <a:xfrm>
            <a:off x="7234343" y="1587332"/>
            <a:ext cx="172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狸の顔首振り</a:t>
            </a:r>
          </a:p>
        </p:txBody>
      </p:sp>
      <p:pic>
        <p:nvPicPr>
          <p:cNvPr id="1028" name="Picture 4" descr="超音波センサ に対する画像結果">
            <a:extLst>
              <a:ext uri="{FF2B5EF4-FFF2-40B4-BE49-F238E27FC236}">
                <a16:creationId xmlns:a16="http://schemas.microsoft.com/office/drawing/2014/main" id="{DC9D3A49-5EF8-AC3E-C1A5-3601BAC4D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438" y="3105488"/>
            <a:ext cx="862444" cy="92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B0D4A375-B7C6-3BA8-9F6E-FF5DF72811EC}"/>
              </a:ext>
            </a:extLst>
          </p:cNvPr>
          <p:cNvCxnSpPr>
            <a:cxnSpLocks/>
            <a:stCxn id="14" idx="3"/>
            <a:endCxn id="1028" idx="2"/>
          </p:cNvCxnSpPr>
          <p:nvPr/>
        </p:nvCxnSpPr>
        <p:spPr>
          <a:xfrm>
            <a:off x="9800901" y="3912083"/>
            <a:ext cx="1189759" cy="117452"/>
          </a:xfrm>
          <a:prstGeom prst="bentConnector4">
            <a:avLst>
              <a:gd name="adj1" fmla="val 31878"/>
              <a:gd name="adj2" fmla="val 2946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BEF3A3B-FC00-B97A-E5AF-8701674E3650}"/>
              </a:ext>
            </a:extLst>
          </p:cNvPr>
          <p:cNvSpPr txBox="1"/>
          <p:nvPr/>
        </p:nvSpPr>
        <p:spPr>
          <a:xfrm>
            <a:off x="9856316" y="2872662"/>
            <a:ext cx="313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衝突防止用超音波センサ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3D419B0-ECB3-8A26-3C60-E50C949AE927}"/>
              </a:ext>
            </a:extLst>
          </p:cNvPr>
          <p:cNvSpPr txBox="1"/>
          <p:nvPr/>
        </p:nvSpPr>
        <p:spPr>
          <a:xfrm>
            <a:off x="6126848" y="4672763"/>
            <a:ext cx="163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シリアル通信</a:t>
            </a:r>
          </a:p>
        </p:txBody>
      </p:sp>
      <p:pic>
        <p:nvPicPr>
          <p:cNvPr id="59" name="図 58" descr="台の上にある携帯電話&#10;&#10;中程度の精度で自動的に生成された説明">
            <a:extLst>
              <a:ext uri="{FF2B5EF4-FFF2-40B4-BE49-F238E27FC236}">
                <a16:creationId xmlns:a16="http://schemas.microsoft.com/office/drawing/2014/main" id="{23B765CE-B9A2-D0B7-006E-E80C82C17090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939795" y="4393527"/>
            <a:ext cx="1980493" cy="1980493"/>
          </a:xfrm>
          <a:prstGeom prst="rect">
            <a:avLst/>
          </a:prstGeom>
        </p:spPr>
      </p:pic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95865DC7-8409-F795-9D1B-7F5DAE8F9A29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4478448" y="4499170"/>
            <a:ext cx="760846" cy="569694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テキスト ボックス 1028">
            <a:extLst>
              <a:ext uri="{FF2B5EF4-FFF2-40B4-BE49-F238E27FC236}">
                <a16:creationId xmlns:a16="http://schemas.microsoft.com/office/drawing/2014/main" id="{9A838DFD-D404-D5A2-8E36-20072E0A90CD}"/>
              </a:ext>
            </a:extLst>
          </p:cNvPr>
          <p:cNvSpPr txBox="1"/>
          <p:nvPr/>
        </p:nvSpPr>
        <p:spPr>
          <a:xfrm>
            <a:off x="3225764" y="5877112"/>
            <a:ext cx="248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モバイルバッテリー</a:t>
            </a:r>
          </a:p>
        </p:txBody>
      </p:sp>
      <p:cxnSp>
        <p:nvCxnSpPr>
          <p:cNvPr id="1030" name="コネクタ: カギ線 1029">
            <a:extLst>
              <a:ext uri="{FF2B5EF4-FFF2-40B4-BE49-F238E27FC236}">
                <a16:creationId xmlns:a16="http://schemas.microsoft.com/office/drawing/2014/main" id="{B5B97533-09CF-70EC-F5F0-B2DE8FD19809}"/>
              </a:ext>
            </a:extLst>
          </p:cNvPr>
          <p:cNvCxnSpPr>
            <a:cxnSpLocks/>
          </p:cNvCxnSpPr>
          <p:nvPr/>
        </p:nvCxnSpPr>
        <p:spPr>
          <a:xfrm flipV="1">
            <a:off x="4450162" y="4499167"/>
            <a:ext cx="3826372" cy="1128527"/>
          </a:xfrm>
          <a:prstGeom prst="bentConnector3">
            <a:avLst>
              <a:gd name="adj1" fmla="val 10078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B755D584-F46D-1FEA-1104-94E2E2AAEFFC}"/>
              </a:ext>
            </a:extLst>
          </p:cNvPr>
          <p:cNvSpPr txBox="1"/>
          <p:nvPr/>
        </p:nvSpPr>
        <p:spPr>
          <a:xfrm>
            <a:off x="7562812" y="5724015"/>
            <a:ext cx="440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モーター駆動の場合、</a:t>
            </a:r>
            <a:r>
              <a:rPr lang="en-US" altLang="ja-JP" dirty="0"/>
              <a:t>Micro USB</a:t>
            </a:r>
            <a:r>
              <a:rPr lang="ja-JP" altLang="en-US" dirty="0"/>
              <a:t>ポートの給電では電流不足</a:t>
            </a:r>
            <a:endParaRPr kumimoji="1" lang="ja-JP" altLang="en-US" dirty="0"/>
          </a:p>
        </p:txBody>
      </p:sp>
      <p:grpSp>
        <p:nvGrpSpPr>
          <p:cNvPr id="1034" name="グループ化 1033">
            <a:extLst>
              <a:ext uri="{FF2B5EF4-FFF2-40B4-BE49-F238E27FC236}">
                <a16:creationId xmlns:a16="http://schemas.microsoft.com/office/drawing/2014/main" id="{EA43CF4B-1294-F777-5D99-4C3E2F814FC9}"/>
              </a:ext>
            </a:extLst>
          </p:cNvPr>
          <p:cNvGrpSpPr/>
          <p:nvPr/>
        </p:nvGrpSpPr>
        <p:grpSpPr>
          <a:xfrm>
            <a:off x="361571" y="2049052"/>
            <a:ext cx="3038533" cy="1863028"/>
            <a:chOff x="1558637" y="2792835"/>
            <a:chExt cx="3233303" cy="2044133"/>
          </a:xfrm>
        </p:grpSpPr>
        <p:sp>
          <p:nvSpPr>
            <p:cNvPr id="1035" name="フローチャート: 直接アクセス記憶 1034">
              <a:extLst>
                <a:ext uri="{FF2B5EF4-FFF2-40B4-BE49-F238E27FC236}">
                  <a16:creationId xmlns:a16="http://schemas.microsoft.com/office/drawing/2014/main" id="{F29C4187-F87F-01AB-3457-6E8657923BEC}"/>
                </a:ext>
              </a:extLst>
            </p:cNvPr>
            <p:cNvSpPr/>
            <p:nvPr/>
          </p:nvSpPr>
          <p:spPr>
            <a:xfrm>
              <a:off x="1558637" y="4203123"/>
              <a:ext cx="363681" cy="633845"/>
            </a:xfrm>
            <a:prstGeom prst="flowChartMagneticDrum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ローチャート: 直接アクセス記憶 1035">
              <a:extLst>
                <a:ext uri="{FF2B5EF4-FFF2-40B4-BE49-F238E27FC236}">
                  <a16:creationId xmlns:a16="http://schemas.microsoft.com/office/drawing/2014/main" id="{11F569E4-4901-498E-107D-E124381DE36A}"/>
                </a:ext>
              </a:extLst>
            </p:cNvPr>
            <p:cNvSpPr/>
            <p:nvPr/>
          </p:nvSpPr>
          <p:spPr>
            <a:xfrm>
              <a:off x="2177763" y="3659331"/>
              <a:ext cx="363681" cy="633845"/>
            </a:xfrm>
            <a:prstGeom prst="flowChartMagneticDrum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7" name="直方体 1036">
              <a:extLst>
                <a:ext uri="{FF2B5EF4-FFF2-40B4-BE49-F238E27FC236}">
                  <a16:creationId xmlns:a16="http://schemas.microsoft.com/office/drawing/2014/main" id="{3FB943FB-20BC-99CB-26DB-36D794F99D8C}"/>
                </a:ext>
              </a:extLst>
            </p:cNvPr>
            <p:cNvSpPr/>
            <p:nvPr/>
          </p:nvSpPr>
          <p:spPr>
            <a:xfrm>
              <a:off x="1922318" y="3169219"/>
              <a:ext cx="2597727" cy="1465127"/>
            </a:xfrm>
            <a:prstGeom prst="cube">
              <a:avLst>
                <a:gd name="adj" fmla="val 4065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8" name="フローチャート: 直接アクセス記憶 1037">
              <a:extLst>
                <a:ext uri="{FF2B5EF4-FFF2-40B4-BE49-F238E27FC236}">
                  <a16:creationId xmlns:a16="http://schemas.microsoft.com/office/drawing/2014/main" id="{668F5BDD-404A-A464-17ED-4901A0CE629A}"/>
                </a:ext>
              </a:extLst>
            </p:cNvPr>
            <p:cNvSpPr/>
            <p:nvPr/>
          </p:nvSpPr>
          <p:spPr>
            <a:xfrm>
              <a:off x="4428259" y="3659332"/>
              <a:ext cx="363681" cy="633845"/>
            </a:xfrm>
            <a:prstGeom prst="flowChartMagneticDrum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9" name="フローチャート: 直接アクセス記憶 1038">
              <a:extLst>
                <a:ext uri="{FF2B5EF4-FFF2-40B4-BE49-F238E27FC236}">
                  <a16:creationId xmlns:a16="http://schemas.microsoft.com/office/drawing/2014/main" id="{159ABC5F-740F-9F81-E341-0FAC1A6A67B1}"/>
                </a:ext>
              </a:extLst>
            </p:cNvPr>
            <p:cNvSpPr/>
            <p:nvPr/>
          </p:nvSpPr>
          <p:spPr>
            <a:xfrm>
              <a:off x="3976255" y="4203123"/>
              <a:ext cx="363681" cy="633845"/>
            </a:xfrm>
            <a:prstGeom prst="flowChartMagneticDrum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0" name="直方体 1039">
              <a:extLst>
                <a:ext uri="{FF2B5EF4-FFF2-40B4-BE49-F238E27FC236}">
                  <a16:creationId xmlns:a16="http://schemas.microsoft.com/office/drawing/2014/main" id="{DB19FB1E-9366-BD9D-2343-071497D57E4A}"/>
                </a:ext>
              </a:extLst>
            </p:cNvPr>
            <p:cNvSpPr/>
            <p:nvPr/>
          </p:nvSpPr>
          <p:spPr>
            <a:xfrm>
              <a:off x="2157561" y="2792835"/>
              <a:ext cx="2270698" cy="752768"/>
            </a:xfrm>
            <a:prstGeom prst="cube">
              <a:avLst>
                <a:gd name="adj" fmla="val 4065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42" name="グループ化 1041">
              <a:extLst>
                <a:ext uri="{FF2B5EF4-FFF2-40B4-BE49-F238E27FC236}">
                  <a16:creationId xmlns:a16="http://schemas.microsoft.com/office/drawing/2014/main" id="{AC826DC1-0F23-6042-1126-B3D89B0AF3DD}"/>
                </a:ext>
              </a:extLst>
            </p:cNvPr>
            <p:cNvGrpSpPr/>
            <p:nvPr/>
          </p:nvGrpSpPr>
          <p:grpSpPr>
            <a:xfrm>
              <a:off x="2177763" y="2886361"/>
              <a:ext cx="1779157" cy="876300"/>
              <a:chOff x="2202296" y="2880011"/>
              <a:chExt cx="1779157" cy="876300"/>
            </a:xfrm>
          </p:grpSpPr>
          <p:sp>
            <p:nvSpPr>
              <p:cNvPr id="1043" name="フローチャート: データ 1042">
                <a:extLst>
                  <a:ext uri="{FF2B5EF4-FFF2-40B4-BE49-F238E27FC236}">
                    <a16:creationId xmlns:a16="http://schemas.microsoft.com/office/drawing/2014/main" id="{D03875A8-24A0-38F2-B188-34E37C13F65C}"/>
                  </a:ext>
                </a:extLst>
              </p:cNvPr>
              <p:cNvSpPr/>
              <p:nvPr/>
            </p:nvSpPr>
            <p:spPr>
              <a:xfrm>
                <a:off x="2202296" y="2880011"/>
                <a:ext cx="1779157" cy="876300"/>
              </a:xfrm>
              <a:prstGeom prst="flowChartInputOutpu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4" name="フローチャート: データ 1043">
                <a:extLst>
                  <a:ext uri="{FF2B5EF4-FFF2-40B4-BE49-F238E27FC236}">
                    <a16:creationId xmlns:a16="http://schemas.microsoft.com/office/drawing/2014/main" id="{FE5B406F-8EC6-B868-3612-0ADD43C93DEB}"/>
                  </a:ext>
                </a:extLst>
              </p:cNvPr>
              <p:cNvSpPr/>
              <p:nvPr/>
            </p:nvSpPr>
            <p:spPr>
              <a:xfrm>
                <a:off x="2321503" y="2953606"/>
                <a:ext cx="1504086" cy="739492"/>
              </a:xfrm>
              <a:prstGeom prst="flowChartInputOutpu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>
                    <a:solidFill>
                      <a:schemeClr val="tx1"/>
                    </a:solidFill>
                  </a:rPr>
                  <a:t>モニタ</a:t>
                </a:r>
              </a:p>
            </p:txBody>
          </p:sp>
        </p:grpSp>
      </p:grpSp>
      <p:pic>
        <p:nvPicPr>
          <p:cNvPr id="1045" name="図 1044">
            <a:extLst>
              <a:ext uri="{FF2B5EF4-FFF2-40B4-BE49-F238E27FC236}">
                <a16:creationId xmlns:a16="http://schemas.microsoft.com/office/drawing/2014/main" id="{167D76B4-7785-AD04-E089-433C855122C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800000">
            <a:off x="1523835" y="929436"/>
            <a:ext cx="1137285" cy="134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2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FB7E6-B4D6-AEE3-0A03-B0E4380D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動作フロー</a:t>
            </a:r>
          </a:p>
        </p:txBody>
      </p:sp>
      <p:sp>
        <p:nvSpPr>
          <p:cNvPr id="3" name="フローチャート: 端子 2">
            <a:extLst>
              <a:ext uri="{FF2B5EF4-FFF2-40B4-BE49-F238E27FC236}">
                <a16:creationId xmlns:a16="http://schemas.microsoft.com/office/drawing/2014/main" id="{15B92585-8585-FF5E-3FEF-8DA60AA9C3D9}"/>
              </a:ext>
            </a:extLst>
          </p:cNvPr>
          <p:cNvSpPr/>
          <p:nvPr/>
        </p:nvSpPr>
        <p:spPr>
          <a:xfrm>
            <a:off x="1519811" y="683244"/>
            <a:ext cx="1737360" cy="263931"/>
          </a:xfrm>
          <a:prstGeom prst="flowChartTermina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開始</a:t>
            </a: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513F99A2-4EE7-E3F6-043A-6F2B9F412948}"/>
              </a:ext>
            </a:extLst>
          </p:cNvPr>
          <p:cNvSpPr/>
          <p:nvPr/>
        </p:nvSpPr>
        <p:spPr>
          <a:xfrm>
            <a:off x="1510667" y="5610616"/>
            <a:ext cx="1737360" cy="275263"/>
          </a:xfrm>
          <a:prstGeom prst="flowChartTermina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終了</a:t>
            </a: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3869F3FE-01C9-636E-E66C-10780094A193}"/>
              </a:ext>
            </a:extLst>
          </p:cNvPr>
          <p:cNvSpPr/>
          <p:nvPr/>
        </p:nvSpPr>
        <p:spPr>
          <a:xfrm>
            <a:off x="1455803" y="1244446"/>
            <a:ext cx="1856232" cy="477974"/>
          </a:xfrm>
          <a:prstGeom prst="flowChart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初期化</a:t>
            </a:r>
            <a:endParaRPr lang="en-US" altLang="ja-JP" sz="1200" dirty="0"/>
          </a:p>
          <a:p>
            <a:pPr algn="ctr"/>
            <a:r>
              <a:rPr lang="en-US" altLang="ja-JP" sz="1200" dirty="0"/>
              <a:t>-main.py</a:t>
            </a:r>
            <a:r>
              <a:rPr lang="ja-JP" altLang="en-US" sz="1200" dirty="0"/>
              <a:t>自動起動ー</a:t>
            </a:r>
            <a:endParaRPr kumimoji="1" lang="en-US" altLang="ja-JP" sz="12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103EFBF-B994-46CB-7C99-3BEAACACE9A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2383919" y="947175"/>
            <a:ext cx="4572" cy="297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判断 10">
            <a:extLst>
              <a:ext uri="{FF2B5EF4-FFF2-40B4-BE49-F238E27FC236}">
                <a16:creationId xmlns:a16="http://schemas.microsoft.com/office/drawing/2014/main" id="{7D2BB46D-5F31-00FA-BDD4-1A3489316376}"/>
              </a:ext>
            </a:extLst>
          </p:cNvPr>
          <p:cNvSpPr/>
          <p:nvPr/>
        </p:nvSpPr>
        <p:spPr>
          <a:xfrm>
            <a:off x="1245491" y="2050761"/>
            <a:ext cx="2267712" cy="744836"/>
          </a:xfrm>
          <a:prstGeom prst="flowChartDecisi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音声入力待ち</a:t>
            </a:r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0B3C76F7-A56F-AE2D-C2BF-85CEA7EA5902}"/>
              </a:ext>
            </a:extLst>
          </p:cNvPr>
          <p:cNvSpPr/>
          <p:nvPr/>
        </p:nvSpPr>
        <p:spPr>
          <a:xfrm>
            <a:off x="6626352" y="683244"/>
            <a:ext cx="1737360" cy="289040"/>
          </a:xfrm>
          <a:prstGeom prst="flowChartTermina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開始</a:t>
            </a:r>
          </a:p>
        </p:txBody>
      </p:sp>
      <p:sp>
        <p:nvSpPr>
          <p:cNvPr id="13" name="フローチャート: 処理 12">
            <a:extLst>
              <a:ext uri="{FF2B5EF4-FFF2-40B4-BE49-F238E27FC236}">
                <a16:creationId xmlns:a16="http://schemas.microsoft.com/office/drawing/2014/main" id="{CB007A3F-DD72-FA1F-5E18-26D6A6162981}"/>
              </a:ext>
            </a:extLst>
          </p:cNvPr>
          <p:cNvSpPr/>
          <p:nvPr/>
        </p:nvSpPr>
        <p:spPr>
          <a:xfrm>
            <a:off x="6566916" y="1295254"/>
            <a:ext cx="1856232" cy="234789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初期化</a:t>
            </a:r>
            <a:endParaRPr kumimoji="1" lang="en-US" altLang="ja-JP" sz="12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2254599-E4A6-A88C-1C7E-7F1C573B400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7495032" y="972284"/>
            <a:ext cx="0" cy="322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09E4B44-A734-A4B0-A76E-442704F0336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2379347" y="1722420"/>
            <a:ext cx="4572" cy="3283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判断 19">
            <a:extLst>
              <a:ext uri="{FF2B5EF4-FFF2-40B4-BE49-F238E27FC236}">
                <a16:creationId xmlns:a16="http://schemas.microsoft.com/office/drawing/2014/main" id="{FF793F9B-88E1-BDFF-30B1-841ED7FA474D}"/>
              </a:ext>
            </a:extLst>
          </p:cNvPr>
          <p:cNvSpPr/>
          <p:nvPr/>
        </p:nvSpPr>
        <p:spPr>
          <a:xfrm>
            <a:off x="6525768" y="2886423"/>
            <a:ext cx="1938528" cy="566039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コマンド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受信判定</a:t>
            </a:r>
          </a:p>
        </p:txBody>
      </p:sp>
      <p:sp>
        <p:nvSpPr>
          <p:cNvPr id="24" name="フローチャート: 処理 23">
            <a:extLst>
              <a:ext uri="{FF2B5EF4-FFF2-40B4-BE49-F238E27FC236}">
                <a16:creationId xmlns:a16="http://schemas.microsoft.com/office/drawing/2014/main" id="{B615AF7E-BB7C-E25B-A559-1FF1EFB7C573}"/>
              </a:ext>
            </a:extLst>
          </p:cNvPr>
          <p:cNvSpPr/>
          <p:nvPr/>
        </p:nvSpPr>
        <p:spPr>
          <a:xfrm>
            <a:off x="1455803" y="2988644"/>
            <a:ext cx="1856232" cy="477974"/>
          </a:xfrm>
          <a:prstGeom prst="flowChart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初期動作 </a:t>
            </a:r>
            <a:endParaRPr lang="en-US" altLang="ja-JP" sz="12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145CF2B-56D5-74DF-CB52-5CDA99279686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2379347" y="2795597"/>
            <a:ext cx="4572" cy="193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02D2EBD1-B77F-18B2-C522-6CB26E1D4702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 flipV="1">
            <a:off x="3312035" y="3169443"/>
            <a:ext cx="3213733" cy="5818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E72530BE-2948-7C4C-6841-420681A176D0}"/>
              </a:ext>
            </a:extLst>
          </p:cNvPr>
          <p:cNvCxnSpPr>
            <a:cxnSpLocks/>
            <a:stCxn id="20" idx="2"/>
            <a:endCxn id="20" idx="1"/>
          </p:cNvCxnSpPr>
          <p:nvPr/>
        </p:nvCxnSpPr>
        <p:spPr>
          <a:xfrm rot="5400000" flipH="1">
            <a:off x="6868890" y="2826321"/>
            <a:ext cx="283019" cy="969264"/>
          </a:xfrm>
          <a:prstGeom prst="bentConnector4">
            <a:avLst>
              <a:gd name="adj1" fmla="val -80772"/>
              <a:gd name="adj2" fmla="val 1235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49C0AB4-9277-A919-EBD5-23AE3D2A2AAA}"/>
              </a:ext>
            </a:extLst>
          </p:cNvPr>
          <p:cNvCxnSpPr>
            <a:cxnSpLocks/>
            <a:stCxn id="24" idx="2"/>
            <a:endCxn id="65" idx="0"/>
          </p:cNvCxnSpPr>
          <p:nvPr/>
        </p:nvCxnSpPr>
        <p:spPr>
          <a:xfrm flipH="1">
            <a:off x="2379347" y="3466618"/>
            <a:ext cx="4572" cy="2351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ローチャート: 判断 64">
            <a:extLst>
              <a:ext uri="{FF2B5EF4-FFF2-40B4-BE49-F238E27FC236}">
                <a16:creationId xmlns:a16="http://schemas.microsoft.com/office/drawing/2014/main" id="{B3CF18B0-394A-2152-9B62-A0C321AFE841}"/>
              </a:ext>
            </a:extLst>
          </p:cNvPr>
          <p:cNvSpPr/>
          <p:nvPr/>
        </p:nvSpPr>
        <p:spPr>
          <a:xfrm>
            <a:off x="1245491" y="3701815"/>
            <a:ext cx="2267712" cy="744836"/>
          </a:xfrm>
          <a:prstGeom prst="flowChartDecisi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音声入力待ち</a:t>
            </a:r>
          </a:p>
        </p:txBody>
      </p:sp>
      <p:sp>
        <p:nvSpPr>
          <p:cNvPr id="67" name="フローチャート: 処理 66">
            <a:extLst>
              <a:ext uri="{FF2B5EF4-FFF2-40B4-BE49-F238E27FC236}">
                <a16:creationId xmlns:a16="http://schemas.microsoft.com/office/drawing/2014/main" id="{24A40BB2-C5BC-972E-7A09-B9A4CA9B3ED0}"/>
              </a:ext>
            </a:extLst>
          </p:cNvPr>
          <p:cNvSpPr/>
          <p:nvPr/>
        </p:nvSpPr>
        <p:spPr>
          <a:xfrm>
            <a:off x="1455803" y="4791826"/>
            <a:ext cx="1856232" cy="477974"/>
          </a:xfrm>
          <a:prstGeom prst="flowChart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会話・翻訳動作</a:t>
            </a:r>
            <a:endParaRPr lang="en-US" altLang="ja-JP" sz="120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ED1F605-DF19-84C0-D046-A28BDA5D2150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>
            <a:off x="2379347" y="4446651"/>
            <a:ext cx="4572" cy="345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34C87A6-2517-73F7-2405-C28E983387DE}"/>
              </a:ext>
            </a:extLst>
          </p:cNvPr>
          <p:cNvCxnSpPr>
            <a:cxnSpLocks/>
            <a:stCxn id="67" idx="2"/>
            <a:endCxn id="4" idx="0"/>
          </p:cNvCxnSpPr>
          <p:nvPr/>
        </p:nvCxnSpPr>
        <p:spPr>
          <a:xfrm flipH="1">
            <a:off x="2379347" y="5269800"/>
            <a:ext cx="4572" cy="340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2755890E-C184-71ED-2716-CBDD74407E44}"/>
              </a:ext>
            </a:extLst>
          </p:cNvPr>
          <p:cNvCxnSpPr>
            <a:cxnSpLocks/>
            <a:endCxn id="65" idx="1"/>
          </p:cNvCxnSpPr>
          <p:nvPr/>
        </p:nvCxnSpPr>
        <p:spPr>
          <a:xfrm rot="16200000" flipV="1">
            <a:off x="1111098" y="4208626"/>
            <a:ext cx="1402642" cy="1133856"/>
          </a:xfrm>
          <a:prstGeom prst="bentConnector4">
            <a:avLst>
              <a:gd name="adj1" fmla="val -625"/>
              <a:gd name="adj2" fmla="val 1201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フローチャート: 処理 81">
            <a:extLst>
              <a:ext uri="{FF2B5EF4-FFF2-40B4-BE49-F238E27FC236}">
                <a16:creationId xmlns:a16="http://schemas.microsoft.com/office/drawing/2014/main" id="{A9AF229A-C17B-6798-DAEC-4205071C8FC2}"/>
              </a:ext>
            </a:extLst>
          </p:cNvPr>
          <p:cNvSpPr/>
          <p:nvPr/>
        </p:nvSpPr>
        <p:spPr>
          <a:xfrm>
            <a:off x="6566916" y="3925438"/>
            <a:ext cx="1856232" cy="266862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初期動作</a:t>
            </a:r>
            <a:endParaRPr kumimoji="1" lang="en-US" altLang="ja-JP" sz="1200" dirty="0"/>
          </a:p>
        </p:txBody>
      </p:sp>
      <p:sp>
        <p:nvSpPr>
          <p:cNvPr id="102" name="フローチャート: 処理 101">
            <a:extLst>
              <a:ext uri="{FF2B5EF4-FFF2-40B4-BE49-F238E27FC236}">
                <a16:creationId xmlns:a16="http://schemas.microsoft.com/office/drawing/2014/main" id="{8A0AD05E-8391-43CD-4994-4863D9E2BBCB}"/>
              </a:ext>
            </a:extLst>
          </p:cNvPr>
          <p:cNvSpPr/>
          <p:nvPr/>
        </p:nvSpPr>
        <p:spPr>
          <a:xfrm>
            <a:off x="6566916" y="2470694"/>
            <a:ext cx="1856232" cy="269483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起動完了のブザー</a:t>
            </a:r>
            <a:endParaRPr kumimoji="1" lang="en-US" altLang="ja-JP" sz="1200" dirty="0"/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ADC316AF-5164-7861-4EFE-1C4366DAC1FC}"/>
              </a:ext>
            </a:extLst>
          </p:cNvPr>
          <p:cNvCxnSpPr>
            <a:cxnSpLocks/>
            <a:stCxn id="102" idx="2"/>
            <a:endCxn id="20" idx="0"/>
          </p:cNvCxnSpPr>
          <p:nvPr/>
        </p:nvCxnSpPr>
        <p:spPr>
          <a:xfrm>
            <a:off x="7495032" y="2740177"/>
            <a:ext cx="0" cy="146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コネクタ: カギ線 107">
            <a:extLst>
              <a:ext uri="{FF2B5EF4-FFF2-40B4-BE49-F238E27FC236}">
                <a16:creationId xmlns:a16="http://schemas.microsoft.com/office/drawing/2014/main" id="{C4133DDD-6EBA-7F84-541B-80A9A3535DA3}"/>
              </a:ext>
            </a:extLst>
          </p:cNvPr>
          <p:cNvCxnSpPr>
            <a:cxnSpLocks/>
            <a:stCxn id="5" idx="3"/>
            <a:endCxn id="121" idx="1"/>
          </p:cNvCxnSpPr>
          <p:nvPr/>
        </p:nvCxnSpPr>
        <p:spPr>
          <a:xfrm>
            <a:off x="3312035" y="1483433"/>
            <a:ext cx="3213733" cy="49677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フローチャート: 判断 120">
            <a:extLst>
              <a:ext uri="{FF2B5EF4-FFF2-40B4-BE49-F238E27FC236}">
                <a16:creationId xmlns:a16="http://schemas.microsoft.com/office/drawing/2014/main" id="{E398979E-100E-D002-DB9F-0188B6EF9DBE}"/>
              </a:ext>
            </a:extLst>
          </p:cNvPr>
          <p:cNvSpPr/>
          <p:nvPr/>
        </p:nvSpPr>
        <p:spPr>
          <a:xfrm>
            <a:off x="6525768" y="1697186"/>
            <a:ext cx="1938528" cy="566039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コマンド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受信判定</a:t>
            </a:r>
          </a:p>
        </p:txBody>
      </p: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9B5AE01-00B6-490B-2D26-AC309719043B}"/>
              </a:ext>
            </a:extLst>
          </p:cNvPr>
          <p:cNvCxnSpPr>
            <a:cxnSpLocks/>
            <a:stCxn id="13" idx="2"/>
            <a:endCxn id="121" idx="0"/>
          </p:cNvCxnSpPr>
          <p:nvPr/>
        </p:nvCxnSpPr>
        <p:spPr>
          <a:xfrm>
            <a:off x="7495032" y="1530043"/>
            <a:ext cx="0" cy="167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6CBBB02E-64D2-6800-7E31-4D9B91F8C297}"/>
              </a:ext>
            </a:extLst>
          </p:cNvPr>
          <p:cNvCxnSpPr>
            <a:cxnSpLocks/>
            <a:stCxn id="121" idx="2"/>
            <a:endCxn id="102" idx="0"/>
          </p:cNvCxnSpPr>
          <p:nvPr/>
        </p:nvCxnSpPr>
        <p:spPr>
          <a:xfrm>
            <a:off x="7495032" y="2263225"/>
            <a:ext cx="0" cy="207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E675B2A5-F50A-5F3C-6F21-85C35FFB6727}"/>
              </a:ext>
            </a:extLst>
          </p:cNvPr>
          <p:cNvCxnSpPr>
            <a:cxnSpLocks/>
            <a:stCxn id="20" idx="2"/>
            <a:endCxn id="82" idx="0"/>
          </p:cNvCxnSpPr>
          <p:nvPr/>
        </p:nvCxnSpPr>
        <p:spPr>
          <a:xfrm>
            <a:off x="7495032" y="3452462"/>
            <a:ext cx="0" cy="472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フローチャート: 判断 150">
            <a:extLst>
              <a:ext uri="{FF2B5EF4-FFF2-40B4-BE49-F238E27FC236}">
                <a16:creationId xmlns:a16="http://schemas.microsoft.com/office/drawing/2014/main" id="{9D36A9F9-2FE9-294F-EDF6-D65D67FF611A}"/>
              </a:ext>
            </a:extLst>
          </p:cNvPr>
          <p:cNvSpPr/>
          <p:nvPr/>
        </p:nvSpPr>
        <p:spPr>
          <a:xfrm>
            <a:off x="6525767" y="4466404"/>
            <a:ext cx="1938528" cy="566039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コマンド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受信判定</a:t>
            </a:r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A226980D-1803-9AFB-2676-692F62DD9F88}"/>
              </a:ext>
            </a:extLst>
          </p:cNvPr>
          <p:cNvCxnSpPr>
            <a:cxnSpLocks/>
            <a:stCxn id="82" idx="2"/>
            <a:endCxn id="151" idx="0"/>
          </p:cNvCxnSpPr>
          <p:nvPr/>
        </p:nvCxnSpPr>
        <p:spPr>
          <a:xfrm flipH="1">
            <a:off x="7495031" y="4192300"/>
            <a:ext cx="1" cy="274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フローチャート: 処理 156">
            <a:extLst>
              <a:ext uri="{FF2B5EF4-FFF2-40B4-BE49-F238E27FC236}">
                <a16:creationId xmlns:a16="http://schemas.microsoft.com/office/drawing/2014/main" id="{68D4C0ED-49B9-E693-B4AA-AFA4BC21FC50}"/>
              </a:ext>
            </a:extLst>
          </p:cNvPr>
          <p:cNvSpPr/>
          <p:nvPr/>
        </p:nvSpPr>
        <p:spPr>
          <a:xfrm>
            <a:off x="8825101" y="5382301"/>
            <a:ext cx="1856232" cy="266862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後退</a:t>
            </a:r>
            <a:endParaRPr kumimoji="1" lang="en-US" altLang="ja-JP" sz="1200" dirty="0"/>
          </a:p>
        </p:txBody>
      </p: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7694C95C-F05B-6DFA-541D-2FB4B2EBA603}"/>
              </a:ext>
            </a:extLst>
          </p:cNvPr>
          <p:cNvCxnSpPr>
            <a:cxnSpLocks/>
            <a:stCxn id="151" idx="2"/>
            <a:endCxn id="162" idx="0"/>
          </p:cNvCxnSpPr>
          <p:nvPr/>
        </p:nvCxnSpPr>
        <p:spPr>
          <a:xfrm>
            <a:off x="7495031" y="5032443"/>
            <a:ext cx="1" cy="3628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フローチャート: 処理 161">
            <a:extLst>
              <a:ext uri="{FF2B5EF4-FFF2-40B4-BE49-F238E27FC236}">
                <a16:creationId xmlns:a16="http://schemas.microsoft.com/office/drawing/2014/main" id="{E09A1892-F610-0CE4-17D8-006CF82FDCA5}"/>
              </a:ext>
            </a:extLst>
          </p:cNvPr>
          <p:cNvSpPr/>
          <p:nvPr/>
        </p:nvSpPr>
        <p:spPr>
          <a:xfrm>
            <a:off x="6566916" y="5395297"/>
            <a:ext cx="1856232" cy="266862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首振り</a:t>
            </a:r>
            <a:endParaRPr kumimoji="1" lang="en-US" altLang="ja-JP" sz="1200" dirty="0"/>
          </a:p>
        </p:txBody>
      </p:sp>
      <p:sp>
        <p:nvSpPr>
          <p:cNvPr id="178" name="フローチャート: 端子 177">
            <a:extLst>
              <a:ext uri="{FF2B5EF4-FFF2-40B4-BE49-F238E27FC236}">
                <a16:creationId xmlns:a16="http://schemas.microsoft.com/office/drawing/2014/main" id="{418FB855-B601-8B39-A642-BDBCC8533923}"/>
              </a:ext>
            </a:extLst>
          </p:cNvPr>
          <p:cNvSpPr/>
          <p:nvPr/>
        </p:nvSpPr>
        <p:spPr>
          <a:xfrm>
            <a:off x="8884537" y="6037124"/>
            <a:ext cx="1737360" cy="275263"/>
          </a:xfrm>
          <a:prstGeom prst="flowChartTermina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終了</a:t>
            </a:r>
          </a:p>
        </p:txBody>
      </p:sp>
      <p:cxnSp>
        <p:nvCxnSpPr>
          <p:cNvPr id="183" name="コネクタ: カギ線 182">
            <a:extLst>
              <a:ext uri="{FF2B5EF4-FFF2-40B4-BE49-F238E27FC236}">
                <a16:creationId xmlns:a16="http://schemas.microsoft.com/office/drawing/2014/main" id="{E1FCCACD-8817-E912-25D0-3D19D048FAA5}"/>
              </a:ext>
            </a:extLst>
          </p:cNvPr>
          <p:cNvCxnSpPr>
            <a:cxnSpLocks/>
            <a:stCxn id="151" idx="3"/>
            <a:endCxn id="157" idx="0"/>
          </p:cNvCxnSpPr>
          <p:nvPr/>
        </p:nvCxnSpPr>
        <p:spPr>
          <a:xfrm>
            <a:off x="8464295" y="4749424"/>
            <a:ext cx="1288922" cy="6328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コネクタ: カギ線 185">
            <a:extLst>
              <a:ext uri="{FF2B5EF4-FFF2-40B4-BE49-F238E27FC236}">
                <a16:creationId xmlns:a16="http://schemas.microsoft.com/office/drawing/2014/main" id="{8949BD99-4DE2-A6E1-E3A5-8F8A290CBC7C}"/>
              </a:ext>
            </a:extLst>
          </p:cNvPr>
          <p:cNvCxnSpPr>
            <a:cxnSpLocks/>
            <a:stCxn id="162" idx="2"/>
            <a:endCxn id="151" idx="1"/>
          </p:cNvCxnSpPr>
          <p:nvPr/>
        </p:nvCxnSpPr>
        <p:spPr>
          <a:xfrm rot="5400000" flipH="1">
            <a:off x="6554032" y="4721160"/>
            <a:ext cx="912735" cy="969265"/>
          </a:xfrm>
          <a:prstGeom prst="bentConnector4">
            <a:avLst>
              <a:gd name="adj1" fmla="val -25046"/>
              <a:gd name="adj2" fmla="val 1235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C4AF53E1-C182-FCAD-490E-70CF312C82F7}"/>
              </a:ext>
            </a:extLst>
          </p:cNvPr>
          <p:cNvCxnSpPr>
            <a:cxnSpLocks/>
            <a:stCxn id="157" idx="2"/>
            <a:endCxn id="178" idx="0"/>
          </p:cNvCxnSpPr>
          <p:nvPr/>
        </p:nvCxnSpPr>
        <p:spPr>
          <a:xfrm>
            <a:off x="9753217" y="5649163"/>
            <a:ext cx="0" cy="3879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コネクタ: カギ線 199">
            <a:extLst>
              <a:ext uri="{FF2B5EF4-FFF2-40B4-BE49-F238E27FC236}">
                <a16:creationId xmlns:a16="http://schemas.microsoft.com/office/drawing/2014/main" id="{2C204C74-15EC-1762-F570-C5E91CCA63CC}"/>
              </a:ext>
            </a:extLst>
          </p:cNvPr>
          <p:cNvCxnSpPr>
            <a:cxnSpLocks/>
            <a:stCxn id="67" idx="3"/>
            <a:endCxn id="151" idx="1"/>
          </p:cNvCxnSpPr>
          <p:nvPr/>
        </p:nvCxnSpPr>
        <p:spPr>
          <a:xfrm flipV="1">
            <a:off x="3312035" y="4749424"/>
            <a:ext cx="3213732" cy="2813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64E2A3A8-8516-7AC0-728B-4B8EED149D3A}"/>
              </a:ext>
            </a:extLst>
          </p:cNvPr>
          <p:cNvSpPr txBox="1"/>
          <p:nvPr/>
        </p:nvSpPr>
        <p:spPr>
          <a:xfrm>
            <a:off x="2277525" y="386033"/>
            <a:ext cx="194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Raspberry Pi (Python)</a:t>
            </a:r>
            <a:endParaRPr kumimoji="1" lang="ja-JP" altLang="en-US" sz="1200" b="1" dirty="0"/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1C59CA3C-6D64-B09A-B89D-142AA642E4AE}"/>
              </a:ext>
            </a:extLst>
          </p:cNvPr>
          <p:cNvSpPr txBox="1"/>
          <p:nvPr/>
        </p:nvSpPr>
        <p:spPr>
          <a:xfrm>
            <a:off x="7678769" y="386032"/>
            <a:ext cx="2665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Maker Pi RP2040</a:t>
            </a:r>
            <a:r>
              <a:rPr lang="ja-JP" altLang="en-US" sz="1200" b="1" dirty="0"/>
              <a:t> </a:t>
            </a:r>
            <a:r>
              <a:rPr lang="en-US" altLang="ja-JP" sz="1200" b="1" dirty="0"/>
              <a:t>(Arduino)</a:t>
            </a:r>
            <a:endParaRPr kumimoji="1" lang="ja-JP" altLang="en-US" sz="1200" b="1" dirty="0"/>
          </a:p>
        </p:txBody>
      </p:sp>
      <p:cxnSp>
        <p:nvCxnSpPr>
          <p:cNvPr id="211" name="コネクタ: カギ線 210">
            <a:extLst>
              <a:ext uri="{FF2B5EF4-FFF2-40B4-BE49-F238E27FC236}">
                <a16:creationId xmlns:a16="http://schemas.microsoft.com/office/drawing/2014/main" id="{8693F4F3-B260-2E57-BAC3-8325B4724F8A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>
            <a:off x="8464296" y="3169443"/>
            <a:ext cx="2957698" cy="2662380"/>
          </a:xfrm>
          <a:prstGeom prst="bentConnector3">
            <a:avLst>
              <a:gd name="adj1" fmla="val 40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F24F9211-0A67-7268-0A7C-EFAEF6BDFA4E}"/>
              </a:ext>
            </a:extLst>
          </p:cNvPr>
          <p:cNvCxnSpPr>
            <a:cxnSpLocks/>
          </p:cNvCxnSpPr>
          <p:nvPr/>
        </p:nvCxnSpPr>
        <p:spPr>
          <a:xfrm>
            <a:off x="9739499" y="5831820"/>
            <a:ext cx="1682494" cy="11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吹き出し: 四角形 228">
            <a:extLst>
              <a:ext uri="{FF2B5EF4-FFF2-40B4-BE49-F238E27FC236}">
                <a16:creationId xmlns:a16="http://schemas.microsoft.com/office/drawing/2014/main" id="{E35A8F09-F627-BEAA-69BA-A0ADEC877100}"/>
              </a:ext>
            </a:extLst>
          </p:cNvPr>
          <p:cNvSpPr/>
          <p:nvPr/>
        </p:nvSpPr>
        <p:spPr>
          <a:xfrm>
            <a:off x="9182100" y="1697186"/>
            <a:ext cx="1764408" cy="655489"/>
          </a:xfrm>
          <a:prstGeom prst="wedgeRectCallout">
            <a:avLst>
              <a:gd name="adj1" fmla="val -93027"/>
              <a:gd name="adj2" fmla="val 8956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50" dirty="0">
                <a:solidFill>
                  <a:schemeClr val="tx1"/>
                </a:solidFill>
              </a:rPr>
              <a:t>ディスプレイ未接続時に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lang="ja-JP" altLang="en-US" sz="1050" dirty="0">
                <a:solidFill>
                  <a:schemeClr val="tx1"/>
                </a:solidFill>
              </a:rPr>
              <a:t>ラズパイのスクリプトが起動したことを知らせる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30" name="吹き出し: 四角形 229">
            <a:extLst>
              <a:ext uri="{FF2B5EF4-FFF2-40B4-BE49-F238E27FC236}">
                <a16:creationId xmlns:a16="http://schemas.microsoft.com/office/drawing/2014/main" id="{CA9E02C6-C399-61BD-B888-CADBF5CEA63D}"/>
              </a:ext>
            </a:extLst>
          </p:cNvPr>
          <p:cNvSpPr/>
          <p:nvPr/>
        </p:nvSpPr>
        <p:spPr>
          <a:xfrm>
            <a:off x="3907538" y="2564045"/>
            <a:ext cx="1764408" cy="422341"/>
          </a:xfrm>
          <a:prstGeom prst="wedgeRectCallout">
            <a:avLst>
              <a:gd name="adj1" fmla="val -34724"/>
              <a:gd name="adj2" fmla="val 1098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50" dirty="0">
                <a:solidFill>
                  <a:schemeClr val="tx1"/>
                </a:solidFill>
              </a:rPr>
              <a:t>近づくように動作させる命令</a:t>
            </a:r>
          </a:p>
        </p:txBody>
      </p:sp>
      <p:sp>
        <p:nvSpPr>
          <p:cNvPr id="231" name="吹き出し: 四角形 230">
            <a:extLst>
              <a:ext uri="{FF2B5EF4-FFF2-40B4-BE49-F238E27FC236}">
                <a16:creationId xmlns:a16="http://schemas.microsoft.com/office/drawing/2014/main" id="{DB45BD7F-92CA-B5CC-19AC-964B4C398C23}"/>
              </a:ext>
            </a:extLst>
          </p:cNvPr>
          <p:cNvSpPr/>
          <p:nvPr/>
        </p:nvSpPr>
        <p:spPr>
          <a:xfrm>
            <a:off x="28959" y="2570398"/>
            <a:ext cx="1764408" cy="422341"/>
          </a:xfrm>
          <a:prstGeom prst="wedgeRectCallout">
            <a:avLst>
              <a:gd name="adj1" fmla="val 30597"/>
              <a:gd name="adj2" fmla="val 9633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50" dirty="0">
                <a:solidFill>
                  <a:schemeClr val="tx1"/>
                </a:solidFill>
              </a:rPr>
              <a:t>「いらっしゃいませ」と発声する。</a:t>
            </a:r>
          </a:p>
        </p:txBody>
      </p:sp>
      <p:sp>
        <p:nvSpPr>
          <p:cNvPr id="232" name="吹き出し: 四角形 231">
            <a:extLst>
              <a:ext uri="{FF2B5EF4-FFF2-40B4-BE49-F238E27FC236}">
                <a16:creationId xmlns:a16="http://schemas.microsoft.com/office/drawing/2014/main" id="{48272ED8-9F84-D414-2DE9-A624A9C69B55}"/>
              </a:ext>
            </a:extLst>
          </p:cNvPr>
          <p:cNvSpPr/>
          <p:nvPr/>
        </p:nvSpPr>
        <p:spPr>
          <a:xfrm>
            <a:off x="3792095" y="3587250"/>
            <a:ext cx="1764408" cy="990629"/>
          </a:xfrm>
          <a:prstGeom prst="wedgeRectCallout">
            <a:avLst>
              <a:gd name="adj1" fmla="val -47141"/>
              <a:gd name="adj2" fmla="val 944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50" dirty="0">
                <a:solidFill>
                  <a:schemeClr val="tx1"/>
                </a:solidFill>
              </a:rPr>
              <a:t>会話中は首振り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lang="ja-JP" altLang="en-US" sz="1050" dirty="0">
                <a:solidFill>
                  <a:schemeClr val="tx1"/>
                </a:solidFill>
              </a:rPr>
              <a:t>終了の場合は、「ありがとうございました」と言って、ロボットを後退させる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44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F2F526-E39A-7599-20F4-972CD53B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Raspberry Pi – Maker Pi </a:t>
            </a:r>
            <a:r>
              <a:rPr kumimoji="1" lang="ja-JP" altLang="en-US" dirty="0"/>
              <a:t>間通信仕様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F01ABE7-3AE7-86C4-A365-0FBC4B3AA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454752"/>
              </p:ext>
            </p:extLst>
          </p:nvPr>
        </p:nvGraphicFramePr>
        <p:xfrm>
          <a:off x="685799" y="1662838"/>
          <a:ext cx="10372726" cy="301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17115">
                  <a:extLst>
                    <a:ext uri="{9D8B030D-6E8A-4147-A177-3AD203B41FA5}">
                      <a16:colId xmlns:a16="http://schemas.microsoft.com/office/drawing/2014/main" val="2861927730"/>
                    </a:ext>
                  </a:extLst>
                </a:gridCol>
                <a:gridCol w="2398036">
                  <a:extLst>
                    <a:ext uri="{9D8B030D-6E8A-4147-A177-3AD203B41FA5}">
                      <a16:colId xmlns:a16="http://schemas.microsoft.com/office/drawing/2014/main" val="3699318766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3818111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コマンド内容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通信文字</a:t>
                      </a:r>
                      <a:r>
                        <a:rPr kumimoji="1" lang="ja-JP" altLang="en-US" sz="1600" dirty="0"/>
                        <a:t>データ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0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Raspberry Pi </a:t>
                      </a:r>
                      <a:r>
                        <a:rPr kumimoji="1" lang="ja-JP" altLang="en-US" sz="1600" dirty="0"/>
                        <a:t>スクリプト起動 </a:t>
                      </a:r>
                      <a:r>
                        <a:rPr kumimoji="1" lang="en-US" altLang="ja-JP" sz="1600" dirty="0"/>
                        <a:t>(Ready)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ロボットを前進させる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「いらっしゃいませ」という発音と同時に前進させる （約</a:t>
                      </a:r>
                      <a:r>
                        <a:rPr kumimoji="1" lang="en-US" altLang="ja-JP" sz="1600" dirty="0"/>
                        <a:t>1m)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08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会話中に首を振らせる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サーボモータを動作させる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91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ロボットを後退させる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「ありがとうございました」という発音と同時に後退させる 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kumimoji="1" lang="ja-JP" altLang="en-US" sz="1600" dirty="0"/>
                        <a:t>約</a:t>
                      </a:r>
                      <a:r>
                        <a:rPr kumimoji="1" lang="en-US" altLang="ja-JP" sz="1600" dirty="0"/>
                        <a:t>1m)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7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9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703057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2C7FDE-BAE2-3446-21DE-D75FB6EB7419}"/>
              </a:ext>
            </a:extLst>
          </p:cNvPr>
          <p:cNvSpPr txBox="1"/>
          <p:nvPr/>
        </p:nvSpPr>
        <p:spPr>
          <a:xfrm>
            <a:off x="419100" y="819150"/>
            <a:ext cx="1030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通信は</a:t>
            </a:r>
            <a:r>
              <a:rPr kumimoji="1" lang="en-US" altLang="ja-JP" dirty="0"/>
              <a:t>UART</a:t>
            </a:r>
            <a:r>
              <a:rPr kumimoji="1" lang="ja-JP" altLang="en-US" dirty="0"/>
              <a:t>通信 </a:t>
            </a:r>
            <a:r>
              <a:rPr kumimoji="1" lang="en-US" altLang="ja-JP" dirty="0"/>
              <a:t>(9600bps)</a:t>
            </a:r>
            <a:r>
              <a:rPr kumimoji="1" lang="ja-JP" altLang="en-US" dirty="0"/>
              <a:t>を使用</a:t>
            </a:r>
            <a:endParaRPr kumimoji="1" lang="en-US" altLang="ja-JP" dirty="0"/>
          </a:p>
          <a:p>
            <a:r>
              <a:rPr kumimoji="1" lang="ja-JP" altLang="en-US" dirty="0"/>
              <a:t>コマンド毎に文字（数字）に分類し、 </a:t>
            </a:r>
            <a:r>
              <a:rPr kumimoji="1" lang="en-US" altLang="ja-JP" dirty="0"/>
              <a:t>Maker Pi</a:t>
            </a:r>
            <a:r>
              <a:rPr kumimoji="1" lang="ja-JP" altLang="en-US" dirty="0"/>
              <a:t>側で受信した文字に応じてアクチュエータを動作</a:t>
            </a:r>
          </a:p>
        </p:txBody>
      </p:sp>
    </p:spTree>
    <p:extLst>
      <p:ext uri="{BB962C8B-B14F-4D97-AF65-F5344CB8AC3E}">
        <p14:creationId xmlns:p14="http://schemas.microsoft.com/office/powerpoint/2010/main" val="2160473989"/>
      </p:ext>
    </p:extLst>
  </p:cSld>
  <p:clrMapOvr>
    <a:masterClrMapping/>
  </p:clrMapOvr>
</p:sld>
</file>

<file path=ppt/theme/theme1.xml><?xml version="1.0" encoding="utf-8"?>
<a:theme xmlns:a="http://schemas.openxmlformats.org/drawingml/2006/main" name="HVAC_Presentation (White)">
  <a:themeElements>
    <a:clrScheme name="HVAC_Brand_Color_palette">
      <a:dk1>
        <a:srgbClr val="000000"/>
      </a:dk1>
      <a:lt1>
        <a:srgbClr val="FFFFFF"/>
      </a:lt1>
      <a:dk2>
        <a:srgbClr val="475C84"/>
      </a:dk2>
      <a:lt2>
        <a:srgbClr val="F5F2EF"/>
      </a:lt2>
      <a:accent1>
        <a:srgbClr val="8EBCFF"/>
      </a:accent1>
      <a:accent2>
        <a:srgbClr val="6CAF7E"/>
      </a:accent2>
      <a:accent3>
        <a:srgbClr val="00945D"/>
      </a:accent3>
      <a:accent4>
        <a:srgbClr val="FEA366"/>
      </a:accent4>
      <a:accent5>
        <a:srgbClr val="FFD38E"/>
      </a:accent5>
      <a:accent6>
        <a:srgbClr val="307FF2"/>
      </a:accent6>
      <a:hlink>
        <a:srgbClr val="61B3A0"/>
      </a:hlink>
      <a:folHlink>
        <a:srgbClr val="ACDCD3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VAC社_テンプレート.potx" id="{E16BB611-3F08-446B-A53A-57A5C7A6CECF}" vid="{359A5EFF-283F-4B0E-8A74-E73F3A67735A}"/>
    </a:ext>
  </a:extLst>
</a:theme>
</file>

<file path=ppt/theme/theme2.xml><?xml version="1.0" encoding="utf-8"?>
<a:theme xmlns:a="http://schemas.openxmlformats.org/drawingml/2006/main" name="HVAC_Presentation (Gray)">
  <a:themeElements>
    <a:clrScheme name="HVAC_Color_Palette">
      <a:dk1>
        <a:srgbClr val="000000"/>
      </a:dk1>
      <a:lt1>
        <a:srgbClr val="FFFFFF"/>
      </a:lt1>
      <a:dk2>
        <a:srgbClr val="475C84"/>
      </a:dk2>
      <a:lt2>
        <a:srgbClr val="F5F2EF"/>
      </a:lt2>
      <a:accent1>
        <a:srgbClr val="BED5FE"/>
      </a:accent1>
      <a:accent2>
        <a:srgbClr val="467EEC"/>
      </a:accent2>
      <a:accent3>
        <a:srgbClr val="485B84"/>
      </a:accent3>
      <a:accent4>
        <a:srgbClr val="0041C0"/>
      </a:accent4>
      <a:accent5>
        <a:srgbClr val="0041C0"/>
      </a:accent5>
      <a:accent6>
        <a:srgbClr val="AC9684"/>
      </a:accent6>
      <a:hlink>
        <a:srgbClr val="FFC165"/>
      </a:hlink>
      <a:folHlink>
        <a:srgbClr val="6598FF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VAC社_テンプレート.potx" id="{E16BB611-3F08-446B-A53A-57A5C7A6CECF}" vid="{2DF4B465-9FE4-4E09-B3E4-91464A8069EB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55933FF818C740AD5C735A6054A19B" ma:contentTypeVersion="14" ma:contentTypeDescription="新しいドキュメントを作成します。" ma:contentTypeScope="" ma:versionID="54ca0618f0503274900e447d76415565">
  <xsd:schema xmlns:xsd="http://www.w3.org/2001/XMLSchema" xmlns:xs="http://www.w3.org/2001/XMLSchema" xmlns:p="http://schemas.microsoft.com/office/2006/metadata/properties" xmlns:ns2="f8f3c83c-b249-4847-ae8c-e532a6d5be54" xmlns:ns3="325aad1a-e830-43cf-b737-ff5807f0b5d3" targetNamespace="http://schemas.microsoft.com/office/2006/metadata/properties" ma:root="true" ma:fieldsID="f90f6f2037647f495785d015ec81f397" ns2:_="" ns3:_="">
    <xsd:import namespace="f8f3c83c-b249-4847-ae8c-e532a6d5be54"/>
    <xsd:import namespace="325aad1a-e830-43cf-b737-ff5807f0b5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c83c-b249-4847-ae8c-e532a6d5be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画像タグ" ma:readOnly="false" ma:fieldId="{5cf76f15-5ced-4ddc-b409-7134ff3c332f}" ma:taxonomyMulti="true" ma:sspId="ce391acf-b2a8-4a1c-9c03-161b1cee912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5aad1a-e830-43cf-b737-ff5807f0b5d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8f3c83c-b249-4847-ae8c-e532a6d5be5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87D765F-9F7F-4C88-AD94-6FA11E538B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f3c83c-b249-4847-ae8c-e532a6d5be54"/>
    <ds:schemaRef ds:uri="325aad1a-e830-43cf-b737-ff5807f0b5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B27092-F932-41E5-81E2-AA8FBAE073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2A5100-4E14-415B-A124-A6AE94E65154}">
  <ds:schemaRefs>
    <ds:schemaRef ds:uri="http://schemas.microsoft.com/office/2006/metadata/properties"/>
    <ds:schemaRef ds:uri="http://schemas.microsoft.com/office/infopath/2007/PartnerControls"/>
    <ds:schemaRef ds:uri="f8f3c83c-b249-4847-ae8c-e532a6d5be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HVAC社_テンプレート</Template>
  <TotalTime>290</TotalTime>
  <Words>343</Words>
  <Application>Microsoft Office PowerPoint</Application>
  <PresentationFormat>ワイド画面</PresentationFormat>
  <Paragraphs>72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Noto Sans JP Medium</vt:lpstr>
      <vt:lpstr>Noto Sans JP Thin</vt:lpstr>
      <vt:lpstr>Noto Sans Thin</vt:lpstr>
      <vt:lpstr>游ゴシック</vt:lpstr>
      <vt:lpstr>Arial</vt:lpstr>
      <vt:lpstr>HVAC_Presentation (White)</vt:lpstr>
      <vt:lpstr>HVAC_Presentation (Gray)</vt:lpstr>
      <vt:lpstr>デジタル技術応用塾 -現地調査デモ機概要-</vt:lpstr>
      <vt:lpstr>現地調査で実施したいこと</vt:lpstr>
      <vt:lpstr>コミュニケーションロボット　システム構成図</vt:lpstr>
      <vt:lpstr>動作フロー</vt:lpstr>
      <vt:lpstr>Raspberry Pi – Maker Pi 間通信仕様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SUGAHARA TADASHI (菅原 直志)</dc:creator>
  <cp:lastModifiedBy>SUGAHARA TADASHI (菅原 直志)</cp:lastModifiedBy>
  <cp:revision>1</cp:revision>
  <dcterms:created xsi:type="dcterms:W3CDTF">2024-11-07T00:18:56Z</dcterms:created>
  <dcterms:modified xsi:type="dcterms:W3CDTF">2024-11-08T02:20:48Z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0x010100548E2AB8C18B664AA8D43724CE225D11</vt:lpwstr>
  </property>
</Properties>
</file>