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121"/>
    <a:srgbClr val="E02020"/>
    <a:srgbClr val="8A1616"/>
    <a:srgbClr val="9C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2000">
              <a:schemeClr val="bg1">
                <a:lumMod val="85000"/>
              </a:schemeClr>
            </a:gs>
            <a:gs pos="74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8631-7EEC-44EB-B7CE-D9EB713E5174}" type="datetimeFigureOut">
              <a:rPr lang="en-US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F6AC-5DD6-4EAA-9323-66D831A5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96" y="1151977"/>
            <a:ext cx="4434225" cy="4434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47485" y="2753592"/>
            <a:ext cx="53126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600" b="1">
                <a:ln/>
                <a:solidFill>
                  <a:srgbClr val="B0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ZOTERO</a:t>
            </a:r>
            <a:endParaRPr lang="en-US" sz="9600" b="1">
              <a:ln/>
              <a:solidFill>
                <a:srgbClr val="B021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7490" y="2753592"/>
            <a:ext cx="8859983" cy="1569660"/>
          </a:xfrm>
          <a:prstGeom prst="rect">
            <a:avLst/>
          </a:prstGeom>
          <a:noFill/>
          <a:effectLst/>
          <a:scene3d>
            <a:camera prst="orthographicFront"/>
            <a:lightRig rig="soft" dir="t">
              <a:rot lat="0" lon="0" rev="15600000"/>
            </a:lightRig>
          </a:scene3d>
          <a:sp3d extrusionH="69850">
            <a:bevelT prst="convex"/>
            <a:bevelB prst="angle"/>
          </a:sp3d>
        </p:spPr>
        <p:txBody>
          <a:bodyPr wrap="squar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smtClean="0">
                <a:ln/>
                <a:solidFill>
                  <a:srgbClr val="E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ZOTERO</a:t>
            </a:r>
            <a:endParaRPr lang="en-US" sz="9600" b="1">
              <a:ln/>
              <a:solidFill>
                <a:srgbClr val="E0202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" y="110065"/>
            <a:ext cx="959558" cy="959558"/>
          </a:xfrm>
          <a:prstGeom prst="rect">
            <a:avLst/>
          </a:prstGeom>
          <a:effectLst/>
        </p:spPr>
      </p:pic>
      <p:sp>
        <p:nvSpPr>
          <p:cNvPr id="15" name="TextBox 14"/>
          <p:cNvSpPr txBox="1"/>
          <p:nvPr/>
        </p:nvSpPr>
        <p:spPr>
          <a:xfrm>
            <a:off x="6231467" y="6488668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Do nhóm 2 trình bày và soạn thảo</a:t>
            </a:r>
            <a:r>
              <a:rPr lang="en-US" b="1" smtClean="0">
                <a:solidFill>
                  <a:schemeClr val="bg1">
                    <a:lumMod val="85000"/>
                  </a:schemeClr>
                </a:solidFill>
              </a:rPr>
              <a:t>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990675" y="6027003"/>
            <a:ext cx="9815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Nguyễn Trương Minh Cang – Lê Trung Hiếu – Trần Nhật Duy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560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0155" y="636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DUNG:</a:t>
            </a: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5577" y="2232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3600" smtClean="0"/>
              <a:t>Zotero là gì?</a:t>
            </a:r>
          </a:p>
          <a:p>
            <a:pPr algn="l">
              <a:lnSpc>
                <a:spcPct val="150000"/>
              </a:lnSpc>
            </a:pP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3600" smtClean="0"/>
              <a:t>Cách cài đặt.</a:t>
            </a:r>
            <a:endParaRPr lang="en-US" sz="3600" smtClean="0"/>
          </a:p>
          <a:p>
            <a:pPr algn="l">
              <a:lnSpc>
                <a:spcPct val="150000"/>
              </a:lnSpc>
            </a:pP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3600" smtClean="0"/>
              <a:t>Thao tác trên Zotero. </a:t>
            </a:r>
            <a:endParaRPr lang="en-US"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43" y="1001392"/>
            <a:ext cx="3843267" cy="44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2000">
              <a:schemeClr val="bg1">
                <a:lumMod val="85000"/>
              </a:schemeClr>
            </a:gs>
            <a:gs pos="87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Zotero là gì?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733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Zotero là một ứng dụng lưu trữ và trích dẫn miễn phí.</a:t>
            </a:r>
          </a:p>
          <a:p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Zotero 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 phép đồng bộ dữ 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 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 hệ thống đám mây.</a:t>
            </a:r>
          </a:p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Zotero 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 công cụ hỗ trợ cho 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 mục đích 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nghiên 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cứu.</a:t>
            </a: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40" y="1159580"/>
            <a:ext cx="4101042" cy="4101042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chemeClr val="tx1">
                <a:lumMod val="50000"/>
                <a:lumOff val="50000"/>
              </a:schemeClr>
            </a:extrusionClr>
          </a:sp3d>
        </p:spPr>
      </p:pic>
    </p:spTree>
    <p:extLst>
      <p:ext uri="{BB962C8B-B14F-4D97-AF65-F5344CB8AC3E}">
        <p14:creationId xmlns:p14="http://schemas.microsoft.com/office/powerpoint/2010/main" val="40162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Cài đặt Zotero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Bước 1: Truy cập vào trang web chính thức của Zotero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(https://www.zotero.org/)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857500"/>
            <a:ext cx="7112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50825"/>
            <a:ext cx="10515600" cy="1325563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Cài đặt Zotero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29" y="2481039"/>
            <a:ext cx="7340471" cy="42150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19325" y="4457700"/>
            <a:ext cx="1762125" cy="838200"/>
          </a:xfrm>
          <a:prstGeom prst="straightConnector1">
            <a:avLst/>
          </a:prstGeom>
          <a:ln w="57150">
            <a:solidFill>
              <a:srgbClr val="E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525" y="132236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Bước 2: Chọn Download</a:t>
            </a:r>
          </a:p>
          <a:p>
            <a:r>
              <a:rPr lang="en-US" sz="2800"/>
              <a:t>	</a:t>
            </a:r>
            <a:r>
              <a:rPr lang="en-US" sz="2800" smtClean="0"/>
              <a:t>Hiện tại có 2 phiên bản Zotaro: Bản ứng dụng và bản extention</a:t>
            </a:r>
            <a:r>
              <a:rPr lang="en-US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868" y="3072705"/>
            <a:ext cx="1988457" cy="138499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Tải bản ứng dụng cho Windows</a:t>
            </a:r>
            <a:endParaRPr lang="en-US" sz="28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332686" y="4588557"/>
            <a:ext cx="1219200" cy="7073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101943" y="3757560"/>
            <a:ext cx="2090057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smtClean="0"/>
              <a:t>Tải bản connector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4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Cài đặt Zotero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746"/>
          </a:xfrm>
        </p:spPr>
        <p:txBody>
          <a:bodyPr/>
          <a:lstStyle/>
          <a:p>
            <a:r>
              <a:rPr lang="en-US" smtClean="0"/>
              <a:t>Bước 3: Sau khi ấn Download bản ứng dụng, ở góc phải trên trình duyệt sẽ xuất hiện cửa sổ tải về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6" y="2917371"/>
            <a:ext cx="8187948" cy="22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Cài đặt Zotero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Bước 4: Sau khi đã tải về file .exe hãy tải về và chọn các tùy chọn theo nhu cầu.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99" y="2343589"/>
            <a:ext cx="5831114" cy="451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873" y="4600794"/>
            <a:ext cx="177437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/>
              <a:t>Chọn next</a:t>
            </a:r>
            <a:endParaRPr lang="en-US" sz="2400" b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67543" y="5021943"/>
            <a:ext cx="2293257" cy="1546664"/>
          </a:xfrm>
          <a:prstGeom prst="straightConnector1">
            <a:avLst/>
          </a:prstGeom>
          <a:ln w="76200">
            <a:solidFill>
              <a:srgbClr val="E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58" y="2343589"/>
            <a:ext cx="5824292" cy="4514411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5716815" y="4252686"/>
            <a:ext cx="729343" cy="76925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Trích dẫn Zotero lên Microsoft word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Bước 1: Mở giao diện Zotaro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448377"/>
            <a:ext cx="8418286" cy="45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1. Zotero là gì?</vt:lpstr>
      <vt:lpstr>2. Cài đặt Zotero</vt:lpstr>
      <vt:lpstr>2. Cài đặt Zotero</vt:lpstr>
      <vt:lpstr>2. Cài đặt Zotero</vt:lpstr>
      <vt:lpstr>2. Cài đặt Zotero</vt:lpstr>
      <vt:lpstr>3. Trích dẫn Zotero lên Microsoft 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85</cp:revision>
  <dcterms:created xsi:type="dcterms:W3CDTF">2023-10-23T06:51:05Z</dcterms:created>
  <dcterms:modified xsi:type="dcterms:W3CDTF">2023-10-23T09:10:38Z</dcterms:modified>
</cp:coreProperties>
</file>