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6"/>
  </p:notesMasterIdLst>
  <p:handoutMasterIdLst>
    <p:handoutMasterId r:id="rId27"/>
  </p:handoutMasterIdLst>
  <p:sldIdLst>
    <p:sldId id="2027" r:id="rId5"/>
    <p:sldId id="3410" r:id="rId6"/>
    <p:sldId id="3414" r:id="rId7"/>
    <p:sldId id="3416" r:id="rId8"/>
    <p:sldId id="3405" r:id="rId9"/>
    <p:sldId id="3408" r:id="rId10"/>
    <p:sldId id="3428" r:id="rId11"/>
    <p:sldId id="3420" r:id="rId12"/>
    <p:sldId id="1529" r:id="rId13"/>
    <p:sldId id="3425" r:id="rId14"/>
    <p:sldId id="2067" r:id="rId15"/>
    <p:sldId id="2070" r:id="rId16"/>
    <p:sldId id="3422" r:id="rId17"/>
    <p:sldId id="3424" r:id="rId18"/>
    <p:sldId id="3429" r:id="rId19"/>
    <p:sldId id="1527" r:id="rId20"/>
    <p:sldId id="3427" r:id="rId21"/>
    <p:sldId id="3417" r:id="rId22"/>
    <p:sldId id="3415" r:id="rId23"/>
    <p:sldId id="3411" r:id="rId24"/>
    <p:sldId id="1523"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id="{0FE1A68C-C1E2-43C7-8776-C748465DCDE2}">
          <p14:sldIdLst/>
        </p14:section>
        <p14:section name="Title Slide" id="{B006B318-D157-426E-A375-B65D5B53399E}">
          <p14:sldIdLst>
            <p14:sldId id="2027"/>
          </p14:sldIdLst>
        </p14:section>
        <p14:section name="Mandatory Introductions" id="{DD7B24D0-B064-4906-8B68-F7B05FAA0D34}">
          <p14:sldIdLst>
            <p14:sldId id="3410"/>
            <p14:sldId id="3414"/>
            <p14:sldId id="3416"/>
            <p14:sldId id="3405"/>
            <p14:sldId id="3408"/>
            <p14:sldId id="3428"/>
            <p14:sldId id="3420"/>
            <p14:sldId id="1529"/>
            <p14:sldId id="3425"/>
            <p14:sldId id="2067"/>
            <p14:sldId id="2070"/>
            <p14:sldId id="3422"/>
            <p14:sldId id="3424"/>
            <p14:sldId id="3429"/>
            <p14:sldId id="1527"/>
            <p14:sldId id="3427"/>
          </p14:sldIdLst>
        </p14:section>
        <p14:section name="Closeout" id="{D6C3CB9B-196F-4F67-AC2D-AB34F114BD53}">
          <p14:sldIdLst>
            <p14:sldId id="3417"/>
            <p14:sldId id="3415"/>
            <p14:sldId id="3411"/>
            <p14:sldId id="15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4B16"/>
    <a:srgbClr val="FFFFFF"/>
    <a:srgbClr val="274B47"/>
    <a:srgbClr val="054B16"/>
    <a:srgbClr val="008575"/>
    <a:srgbClr val="107C10"/>
    <a:srgbClr val="3B2E59"/>
    <a:srgbClr val="8D8D8D"/>
    <a:srgbClr val="2F2F2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87" autoAdjust="0"/>
    <p:restoredTop sz="64630" autoAdjust="0"/>
  </p:normalViewPr>
  <p:slideViewPr>
    <p:cSldViewPr snapToGrid="0">
      <p:cViewPr varScale="1">
        <p:scale>
          <a:sx n="51" d="100"/>
          <a:sy n="51" d="100"/>
        </p:scale>
        <p:origin x="14" y="41"/>
      </p:cViewPr>
      <p:guideLst/>
    </p:cSldViewPr>
  </p:slideViewPr>
  <p:outlineViewPr>
    <p:cViewPr>
      <p:scale>
        <a:sx n="33" d="100"/>
        <a:sy n="33" d="100"/>
      </p:scale>
      <p:origin x="0" y="-4145"/>
    </p:cViewPr>
  </p:outlineViewPr>
  <p:notesTextViewPr>
    <p:cViewPr>
      <p:scale>
        <a:sx n="1" d="1"/>
        <a:sy n="1" d="1"/>
      </p:scale>
      <p:origin x="0" y="0"/>
    </p:cViewPr>
  </p:notesTextViewPr>
  <p:sorterViewPr>
    <p:cViewPr>
      <p:scale>
        <a:sx n="100" d="100"/>
        <a:sy n="100" d="100"/>
      </p:scale>
      <p:origin x="0" y="-10495"/>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88FF5-AC83-417B-A77E-92D940AF7832}"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5BF35E44-C6F4-4BA5-B3C9-C37998E9CDEE}">
      <dgm:prSet phldrT="[Text]" phldr="0" custT="1"/>
      <dgm:spPr>
        <a:solidFill>
          <a:srgbClr val="107C10"/>
        </a:solidFill>
      </dgm:spPr>
      <dgm:t>
        <a:bodyPr/>
        <a:lstStyle/>
        <a:p>
          <a:r>
            <a:rPr lang="en-US" sz="1100"/>
            <a:t>Core Team</a:t>
          </a:r>
        </a:p>
      </dgm:t>
      <dgm:extLst>
        <a:ext uri="{E40237B7-FDA0-4F09-8148-C483321AD2D9}">
          <dgm14:cNvPr xmlns:dgm14="http://schemas.microsoft.com/office/drawing/2010/diagram" id="0" name="" descr="List of people on the SPARK team, separated into Core Team, Communications, Tools, VIP Speaker Series, and Operations."/>
        </a:ext>
      </dgm:extLst>
    </dgm:pt>
    <dgm:pt modelId="{963A6A4E-28D6-48E0-9951-82E2C86AE13D}" type="parTrans" cxnId="{FD04FDEB-65AC-4CD8-B1A7-B0A463D353E1}">
      <dgm:prSet/>
      <dgm:spPr/>
      <dgm:t>
        <a:bodyPr/>
        <a:lstStyle/>
        <a:p>
          <a:endParaRPr lang="en-US"/>
        </a:p>
      </dgm:t>
    </dgm:pt>
    <dgm:pt modelId="{C3D063F3-09A7-4173-826C-3835CD8B077F}" type="sibTrans" cxnId="{FD04FDEB-65AC-4CD8-B1A7-B0A463D353E1}">
      <dgm:prSet/>
      <dgm:spPr/>
      <dgm:t>
        <a:bodyPr/>
        <a:lstStyle/>
        <a:p>
          <a:endParaRPr lang="en-US"/>
        </a:p>
      </dgm:t>
    </dgm:pt>
    <dgm:pt modelId="{F0ACC5D8-CABB-4B71-B80C-6CBE4EC2D540}">
      <dgm:prSet phldrT="[Text]" phldr="0"/>
      <dgm:spPr/>
      <dgm:t>
        <a:bodyPr/>
        <a:lstStyle/>
        <a:p>
          <a:pPr marL="114300" lvl="1" indent="0" algn="l" defTabSz="666750">
            <a:lnSpc>
              <a:spcPct val="90000"/>
            </a:lnSpc>
            <a:spcBef>
              <a:spcPct val="0"/>
            </a:spcBef>
            <a:spcAft>
              <a:spcPct val="15000"/>
            </a:spcAft>
          </a:pPr>
          <a:r>
            <a:rPr lang="en-US" sz="1500" kern="1200"/>
            <a:t>Liz Tesch</a:t>
          </a:r>
        </a:p>
      </dgm:t>
    </dgm:pt>
    <dgm:pt modelId="{D8B6AC87-B228-4C7A-AD89-285615C6CC9A}" type="parTrans" cxnId="{23A60A70-8288-439C-ABCD-F194C67D5736}">
      <dgm:prSet/>
      <dgm:spPr/>
      <dgm:t>
        <a:bodyPr/>
        <a:lstStyle/>
        <a:p>
          <a:endParaRPr lang="en-US"/>
        </a:p>
      </dgm:t>
    </dgm:pt>
    <dgm:pt modelId="{EE28E1FD-B5D9-4EDC-BB5C-449335F8BB05}" type="sibTrans" cxnId="{23A60A70-8288-439C-ABCD-F194C67D5736}">
      <dgm:prSet/>
      <dgm:spPr/>
      <dgm:t>
        <a:bodyPr/>
        <a:lstStyle/>
        <a:p>
          <a:endParaRPr lang="en-US"/>
        </a:p>
      </dgm:t>
    </dgm:pt>
    <dgm:pt modelId="{6D2135A3-1ECA-4A39-9B58-9228DD32CF88}">
      <dgm:prSet phldrT="[Text]" phldr="0" custT="1"/>
      <dgm:spPr>
        <a:solidFill>
          <a:srgbClr val="008575"/>
        </a:solidFill>
      </dgm:spPr>
      <dgm:t>
        <a:bodyPr/>
        <a:lstStyle/>
        <a:p>
          <a:r>
            <a:rPr lang="en-US" sz="1100"/>
            <a:t>Communications</a:t>
          </a:r>
        </a:p>
      </dgm:t>
    </dgm:pt>
    <dgm:pt modelId="{BAB713F5-60E7-4A66-B478-CE5F3037D8DE}" type="parTrans" cxnId="{7D2FE8DC-9177-42C2-815E-47FE74A1D2DC}">
      <dgm:prSet/>
      <dgm:spPr/>
      <dgm:t>
        <a:bodyPr/>
        <a:lstStyle/>
        <a:p>
          <a:endParaRPr lang="en-US"/>
        </a:p>
      </dgm:t>
    </dgm:pt>
    <dgm:pt modelId="{07E41324-D348-49C3-9430-31C5EFB26A22}" type="sibTrans" cxnId="{7D2FE8DC-9177-42C2-815E-47FE74A1D2DC}">
      <dgm:prSet/>
      <dgm:spPr/>
      <dgm:t>
        <a:bodyPr/>
        <a:lstStyle/>
        <a:p>
          <a:endParaRPr lang="en-US"/>
        </a:p>
      </dgm:t>
    </dgm:pt>
    <dgm:pt modelId="{4009E896-CAE4-4827-92B3-FB6A90D11C31}">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dgm:t>
    </dgm:pt>
    <dgm:pt modelId="{99B4EC3F-61EA-4920-B753-C7DEF4B55135}" type="parTrans" cxnId="{4E2AC76A-40BF-4A09-8757-DCCA1C205C45}">
      <dgm:prSet/>
      <dgm:spPr/>
      <dgm:t>
        <a:bodyPr/>
        <a:lstStyle/>
        <a:p>
          <a:endParaRPr lang="en-US"/>
        </a:p>
      </dgm:t>
    </dgm:pt>
    <dgm:pt modelId="{69FE597C-28A1-46AA-9BB3-79B5BA730664}" type="sibTrans" cxnId="{4E2AC76A-40BF-4A09-8757-DCCA1C205C45}">
      <dgm:prSet/>
      <dgm:spPr/>
      <dgm:t>
        <a:bodyPr/>
        <a:lstStyle/>
        <a:p>
          <a:endParaRPr lang="en-US"/>
        </a:p>
      </dgm:t>
    </dgm:pt>
    <dgm:pt modelId="{AA1402E8-22A3-4A38-9345-BB0465337F46}">
      <dgm:prSet phldrT="[Text]" phldr="0"/>
      <dgm:spPr/>
      <dgm:t>
        <a:bodyPr/>
        <a:lstStyle/>
        <a:p>
          <a:pPr marL="114300" lvl="1" indent="0" algn="l" defTabSz="666750">
            <a:lnSpc>
              <a:spcPct val="90000"/>
            </a:lnSpc>
            <a:spcBef>
              <a:spcPct val="0"/>
            </a:spcBef>
            <a:spcAft>
              <a:spcPct val="15000"/>
            </a:spcAft>
          </a:pPr>
          <a:r>
            <a:rPr lang="en-US" sz="1500" kern="1200"/>
            <a:t>Mark Grimes</a:t>
          </a:r>
        </a:p>
      </dgm:t>
    </dgm:pt>
    <dgm:pt modelId="{D8B0454A-6463-45F9-BF2E-FAE1E1E02AFA}" type="parTrans" cxnId="{069E4F92-38F1-487B-B094-4C44F41DA4CB}">
      <dgm:prSet/>
      <dgm:spPr/>
      <dgm:t>
        <a:bodyPr/>
        <a:lstStyle/>
        <a:p>
          <a:endParaRPr lang="en-US"/>
        </a:p>
      </dgm:t>
    </dgm:pt>
    <dgm:pt modelId="{99378531-0959-4FD5-8CCE-A1AE0E1D19A3}" type="sibTrans" cxnId="{069E4F92-38F1-487B-B094-4C44F41DA4CB}">
      <dgm:prSet/>
      <dgm:spPr/>
      <dgm:t>
        <a:bodyPr/>
        <a:lstStyle/>
        <a:p>
          <a:endParaRPr lang="en-US"/>
        </a:p>
      </dgm:t>
    </dgm:pt>
    <dgm:pt modelId="{4EDD50F9-AD3A-4398-AE5C-01A487C36166}">
      <dgm:prSet phldrT="[Text]" phldr="0" custT="1"/>
      <dgm:spPr/>
      <dgm:t>
        <a:bodyPr/>
        <a:lstStyle/>
        <a:p>
          <a:pPr marL="114300" lvl="1" indent="0" algn="l" defTabSz="666750">
            <a:lnSpc>
              <a:spcPct val="90000"/>
            </a:lnSpc>
            <a:spcBef>
              <a:spcPct val="0"/>
            </a:spcBef>
            <a:spcAft>
              <a:spcPct val="15000"/>
            </a:spcAft>
          </a:pPr>
          <a:r>
            <a:rPr lang="en-US" sz="1500" kern="1200"/>
            <a:t>Nick Fadziewicz</a:t>
          </a:r>
        </a:p>
      </dgm:t>
    </dgm:pt>
    <dgm:pt modelId="{01A13CAD-146C-4E3B-A920-C5809CB78553}" type="parTrans" cxnId="{0176BAA1-6BA7-4305-876F-75ACCC7E132D}">
      <dgm:prSet/>
      <dgm:spPr/>
      <dgm:t>
        <a:bodyPr/>
        <a:lstStyle/>
        <a:p>
          <a:endParaRPr lang="en-US"/>
        </a:p>
      </dgm:t>
    </dgm:pt>
    <dgm:pt modelId="{B39ECCA7-F39D-4F3F-A6F0-85764F739047}" type="sibTrans" cxnId="{0176BAA1-6BA7-4305-876F-75ACCC7E132D}">
      <dgm:prSet/>
      <dgm:spPr/>
      <dgm:t>
        <a:bodyPr/>
        <a:lstStyle/>
        <a:p>
          <a:endParaRPr lang="en-US"/>
        </a:p>
      </dgm:t>
    </dgm:pt>
    <dgm:pt modelId="{E9D44FB7-8EEF-4259-A5DF-B04DB539A91F}">
      <dgm:prSet phldrT="[Text]" phldr="0" custT="1"/>
      <dgm:spPr>
        <a:solidFill>
          <a:srgbClr val="274B47"/>
        </a:solidFill>
      </dgm:spPr>
      <dgm:t>
        <a:bodyPr/>
        <a:lstStyle/>
        <a:p>
          <a:r>
            <a:rPr lang="en-US" sz="1100"/>
            <a:t>VIP Speaker Series</a:t>
          </a:r>
        </a:p>
      </dgm:t>
    </dgm:pt>
    <dgm:pt modelId="{2D218076-8218-40B8-A9E0-DA23C553360A}" type="parTrans" cxnId="{912D353C-DBBE-48E8-A747-6DE6B961419C}">
      <dgm:prSet/>
      <dgm:spPr/>
      <dgm:t>
        <a:bodyPr/>
        <a:lstStyle/>
        <a:p>
          <a:endParaRPr lang="en-US"/>
        </a:p>
      </dgm:t>
    </dgm:pt>
    <dgm:pt modelId="{96E11779-2D63-42F1-87A7-16B253092AA7}" type="sibTrans" cxnId="{912D353C-DBBE-48E8-A747-6DE6B961419C}">
      <dgm:prSet/>
      <dgm:spPr/>
      <dgm:t>
        <a:bodyPr/>
        <a:lstStyle/>
        <a:p>
          <a:endParaRPr lang="en-US"/>
        </a:p>
      </dgm:t>
    </dgm:pt>
    <dgm:pt modelId="{9D7B7D21-3733-46ED-A284-A7FB95260BDC}">
      <dgm:prSet phldrT="[Text]" phldr="0" custT="1"/>
      <dgm:spPr/>
      <dgm:t>
        <a:bodyPr/>
        <a:lstStyle/>
        <a:p>
          <a:r>
            <a:rPr lang="en-US" sz="1200" kern="1200">
              <a:solidFill>
                <a:srgbClr val="000000">
                  <a:hueOff val="0"/>
                  <a:satOff val="0"/>
                  <a:lumOff val="0"/>
                  <a:alphaOff val="0"/>
                </a:srgbClr>
              </a:solidFill>
              <a:latin typeface="Segoe UI"/>
              <a:ea typeface="+mn-ea"/>
              <a:cs typeface="+mn-cs"/>
            </a:rPr>
            <a:t>Ann Johnson</a:t>
          </a:r>
        </a:p>
      </dgm:t>
    </dgm:pt>
    <dgm:pt modelId="{4201C7AF-2FB9-4D82-89BC-5EF712036D4B}" type="parTrans" cxnId="{781AC865-52CE-43EC-AF04-888FF7AC02B9}">
      <dgm:prSet/>
      <dgm:spPr/>
      <dgm:t>
        <a:bodyPr/>
        <a:lstStyle/>
        <a:p>
          <a:endParaRPr lang="en-US"/>
        </a:p>
      </dgm:t>
    </dgm:pt>
    <dgm:pt modelId="{A8E1303E-3F8A-4C45-9D98-4E1AA802E356}" type="sibTrans" cxnId="{781AC865-52CE-43EC-AF04-888FF7AC02B9}">
      <dgm:prSet/>
      <dgm:spPr/>
      <dgm:t>
        <a:bodyPr/>
        <a:lstStyle/>
        <a:p>
          <a:endParaRPr lang="en-US"/>
        </a:p>
      </dgm:t>
    </dgm:pt>
    <dgm:pt modelId="{BBBA9473-CFE9-4AE1-86E5-5A74D3986869}">
      <dgm:prSet phldrT="[Text]" phldr="0" custT="1"/>
      <dgm:spPr>
        <a:solidFill>
          <a:srgbClr val="6A4B16"/>
        </a:solidFill>
      </dgm:spPr>
      <dgm:t>
        <a:bodyPr/>
        <a:lstStyle/>
        <a:p>
          <a:r>
            <a:rPr lang="en-US" sz="1100"/>
            <a:t>Operations</a:t>
          </a:r>
        </a:p>
      </dgm:t>
    </dgm:pt>
    <dgm:pt modelId="{98CFB464-366F-4732-B493-A828E3FBE861}" type="parTrans" cxnId="{8226757D-5AAE-4DB9-9829-780283B244AC}">
      <dgm:prSet/>
      <dgm:spPr/>
      <dgm:t>
        <a:bodyPr/>
        <a:lstStyle/>
        <a:p>
          <a:endParaRPr lang="en-US"/>
        </a:p>
      </dgm:t>
    </dgm:pt>
    <dgm:pt modelId="{E292AD4C-E09D-4A91-AEC3-9B6DC6A85D80}" type="sibTrans" cxnId="{8226757D-5AAE-4DB9-9829-780283B244AC}">
      <dgm:prSet/>
      <dgm:spPr/>
      <dgm:t>
        <a:bodyPr/>
        <a:lstStyle/>
        <a:p>
          <a:endParaRPr lang="en-US"/>
        </a:p>
      </dgm:t>
    </dgm:pt>
    <dgm:pt modelId="{0A86695C-3A13-4C1B-9E2F-8828074B0C14}">
      <dgm:prSet phldrT="[Text]" phldr="0" custT="1"/>
      <dgm:spPr/>
      <dgm:t>
        <a:bodyPr/>
        <a:lstStyle/>
        <a:p>
          <a:r>
            <a:rPr lang="en-US" sz="1500"/>
            <a:t>Aaron Gutierrez</a:t>
          </a:r>
        </a:p>
      </dgm:t>
    </dgm:pt>
    <dgm:pt modelId="{225C4F62-46A5-4E74-AB99-3D68347BFB15}" type="parTrans" cxnId="{106E4E54-E37B-4D18-915C-225295A115A5}">
      <dgm:prSet/>
      <dgm:spPr/>
      <dgm:t>
        <a:bodyPr/>
        <a:lstStyle/>
        <a:p>
          <a:endParaRPr lang="en-US"/>
        </a:p>
      </dgm:t>
    </dgm:pt>
    <dgm:pt modelId="{55145991-FA3D-4FC8-86DF-3761CBEEA593}" type="sibTrans" cxnId="{106E4E54-E37B-4D18-915C-225295A115A5}">
      <dgm:prSet/>
      <dgm:spPr/>
      <dgm:t>
        <a:bodyPr/>
        <a:lstStyle/>
        <a:p>
          <a:endParaRPr lang="en-US"/>
        </a:p>
      </dgm:t>
    </dgm:pt>
    <dgm:pt modelId="{4AD51784-ADAB-45DD-BB41-95881967B3FC}">
      <dgm:prSet phldrT="[Text]" phldr="0" custT="1"/>
      <dgm:spPr/>
      <dgm:t>
        <a:bodyPr/>
        <a:lstStyle/>
        <a:p>
          <a:r>
            <a:rPr lang="en-US" sz="1500"/>
            <a:t>Scott Kissel</a:t>
          </a:r>
        </a:p>
      </dgm:t>
    </dgm:pt>
    <dgm:pt modelId="{5EDC9AA2-A1A9-4069-9E32-88C0E5E6A335}" type="parTrans" cxnId="{60713827-8DD9-4510-8B3D-F23F7CB25E55}">
      <dgm:prSet/>
      <dgm:spPr/>
      <dgm:t>
        <a:bodyPr/>
        <a:lstStyle/>
        <a:p>
          <a:endParaRPr lang="en-US"/>
        </a:p>
      </dgm:t>
    </dgm:pt>
    <dgm:pt modelId="{E375B8AE-BD1D-42E5-8CB1-6D05258C8A61}" type="sibTrans" cxnId="{60713827-8DD9-4510-8B3D-F23F7CB25E55}">
      <dgm:prSet/>
      <dgm:spPr/>
      <dgm:t>
        <a:bodyPr/>
        <a:lstStyle/>
        <a:p>
          <a:endParaRPr lang="en-US"/>
        </a:p>
      </dgm:t>
    </dgm:pt>
    <dgm:pt modelId="{BF7D0C6C-CC16-467C-9728-EB8A90D7FEE2}">
      <dgm:prSet phldrT="[Text]" phldr="0" custT="1"/>
      <dgm:spPr/>
      <dgm:t>
        <a:bodyPr/>
        <a:lstStyle/>
        <a:p>
          <a:r>
            <a:rPr lang="en-US" sz="1500"/>
            <a:t>Eunice Chinchilla</a:t>
          </a:r>
        </a:p>
      </dgm:t>
    </dgm:pt>
    <dgm:pt modelId="{9A399168-1804-41F2-8A03-A35FA3C314A0}" type="parTrans" cxnId="{E92EA94F-BE37-436B-B0A4-D5429D232EDE}">
      <dgm:prSet/>
      <dgm:spPr/>
      <dgm:t>
        <a:bodyPr/>
        <a:lstStyle/>
        <a:p>
          <a:endParaRPr lang="en-US"/>
        </a:p>
      </dgm:t>
    </dgm:pt>
    <dgm:pt modelId="{A093795D-C16C-4ECA-B773-C33FCD572723}" type="sibTrans" cxnId="{E92EA94F-BE37-436B-B0A4-D5429D232EDE}">
      <dgm:prSet/>
      <dgm:spPr/>
      <dgm:t>
        <a:bodyPr/>
        <a:lstStyle/>
        <a:p>
          <a:endParaRPr lang="en-US"/>
        </a:p>
      </dgm:t>
    </dgm:pt>
    <dgm:pt modelId="{A591CC9D-5F42-473B-841B-6E12FDAE898A}">
      <dgm:prSet phldrT="[Text]" phldr="0" custT="1"/>
      <dgm:spPr/>
      <dgm:t>
        <a:bodyPr/>
        <a:lstStyle/>
        <a:p>
          <a:r>
            <a:rPr lang="en-US" sz="1500"/>
            <a:t>Steve Taylor</a:t>
          </a:r>
        </a:p>
      </dgm:t>
    </dgm:pt>
    <dgm:pt modelId="{31B9658E-EF82-4107-BB33-33DFAA6C431B}" type="parTrans" cxnId="{8D1313B7-2D05-4C23-8F2F-406C13D02919}">
      <dgm:prSet/>
      <dgm:spPr/>
      <dgm:t>
        <a:bodyPr/>
        <a:lstStyle/>
        <a:p>
          <a:endParaRPr lang="en-US"/>
        </a:p>
      </dgm:t>
    </dgm:pt>
    <dgm:pt modelId="{276D2332-E483-4648-A90F-63162CC7B3EF}" type="sibTrans" cxnId="{8D1313B7-2D05-4C23-8F2F-406C13D02919}">
      <dgm:prSet/>
      <dgm:spPr/>
      <dgm:t>
        <a:bodyPr/>
        <a:lstStyle/>
        <a:p>
          <a:endParaRPr lang="en-US"/>
        </a:p>
      </dgm:t>
    </dgm:pt>
    <dgm:pt modelId="{F48DB4FF-A53B-43A2-B084-8CDF002AA71F}">
      <dgm:prSet phldrT="[Text]" phldr="0" custT="1"/>
      <dgm:spPr/>
      <dgm:t>
        <a:bodyPr/>
        <a:lstStyle/>
        <a:p>
          <a:pPr marL="114300" lvl="1" indent="0" algn="l" defTabSz="666750">
            <a:lnSpc>
              <a:spcPct val="90000"/>
            </a:lnSpc>
            <a:spcBef>
              <a:spcPct val="0"/>
            </a:spcBef>
            <a:spcAft>
              <a:spcPct val="15000"/>
            </a:spcAft>
          </a:pPr>
          <a:r>
            <a:rPr lang="en-US" sz="1500" kern="1200">
              <a:solidFill>
                <a:srgbClr val="000000">
                  <a:hueOff val="0"/>
                  <a:satOff val="0"/>
                  <a:lumOff val="0"/>
                  <a:alphaOff val="0"/>
                </a:srgbClr>
              </a:solidFill>
              <a:latin typeface="Segoe UI"/>
              <a:ea typeface="+mn-ea"/>
              <a:cs typeface="+mn-cs"/>
            </a:rPr>
            <a:t>Misba Saleem</a:t>
          </a:r>
          <a:endParaRPr lang="en-US" sz="1500" kern="1200"/>
        </a:p>
      </dgm:t>
    </dgm:pt>
    <dgm:pt modelId="{B326E0CA-DE6A-49E8-8A81-A12E8A5D98A4}" type="parTrans" cxnId="{10F456AA-59C1-42B4-B0AB-6979C93F8578}">
      <dgm:prSet/>
      <dgm:spPr/>
      <dgm:t>
        <a:bodyPr/>
        <a:lstStyle/>
        <a:p>
          <a:endParaRPr lang="en-US"/>
        </a:p>
      </dgm:t>
    </dgm:pt>
    <dgm:pt modelId="{B371CC00-1DB3-4A05-806E-BAA15EECC5CC}" type="sibTrans" cxnId="{10F456AA-59C1-42B4-B0AB-6979C93F8578}">
      <dgm:prSet/>
      <dgm:spPr/>
      <dgm:t>
        <a:bodyPr/>
        <a:lstStyle/>
        <a:p>
          <a:endParaRPr lang="en-US"/>
        </a:p>
      </dgm:t>
    </dgm:pt>
    <dgm:pt modelId="{866E3346-FB02-402E-A85C-97F3B2BF17C8}">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gm:t>
    </dgm:pt>
    <dgm:pt modelId="{0D03F2B0-6119-4891-83CA-90EF6C5C2083}" type="parTrans" cxnId="{4FE91FCF-D73F-4D6F-A966-599DEFB8819C}">
      <dgm:prSet/>
      <dgm:spPr/>
      <dgm:t>
        <a:bodyPr/>
        <a:lstStyle/>
        <a:p>
          <a:endParaRPr lang="en-US"/>
        </a:p>
      </dgm:t>
    </dgm:pt>
    <dgm:pt modelId="{F5DF9E59-CDC8-4016-8C48-710A7327F930}" type="sibTrans" cxnId="{4FE91FCF-D73F-4D6F-A966-599DEFB8819C}">
      <dgm:prSet/>
      <dgm:spPr/>
      <dgm:t>
        <a:bodyPr/>
        <a:lstStyle/>
        <a:p>
          <a:endParaRPr lang="en-US"/>
        </a:p>
      </dgm:t>
    </dgm:pt>
    <dgm:pt modelId="{96C49C40-BD95-451F-8DAA-603B07067692}">
      <dgm:prSet phldrT="[Text]" phldr="0" custT="1"/>
      <dgm:spPr/>
      <dgm:t>
        <a:bodyPr/>
        <a:lstStyle/>
        <a:p>
          <a:pPr marL="114300" lvl="1" indent="0" algn="l" defTabSz="666750">
            <a:lnSpc>
              <a:spcPct val="90000"/>
            </a:lnSpc>
            <a:spcBef>
              <a:spcPct val="0"/>
            </a:spcBef>
            <a:spcAft>
              <a:spcPct val="15000"/>
            </a:spcAft>
          </a:pPr>
          <a:r>
            <a:rPr lang="en-US" sz="1500" kern="1200"/>
            <a:t>Craig Riter</a:t>
          </a:r>
        </a:p>
      </dgm:t>
    </dgm:pt>
    <dgm:pt modelId="{B76398B2-97DE-4B63-A65A-8B969A0580FD}" type="parTrans" cxnId="{7E8C6B6E-A525-4E48-AF5B-9B385BD030F8}">
      <dgm:prSet/>
      <dgm:spPr/>
      <dgm:t>
        <a:bodyPr/>
        <a:lstStyle/>
        <a:p>
          <a:endParaRPr lang="en-US"/>
        </a:p>
      </dgm:t>
    </dgm:pt>
    <dgm:pt modelId="{E062F1CA-29AD-475D-9677-6F9389602606}" type="sibTrans" cxnId="{7E8C6B6E-A525-4E48-AF5B-9B385BD030F8}">
      <dgm:prSet/>
      <dgm:spPr/>
      <dgm:t>
        <a:bodyPr/>
        <a:lstStyle/>
        <a:p>
          <a:endParaRPr lang="en-US"/>
        </a:p>
      </dgm:t>
    </dgm:pt>
    <dgm:pt modelId="{317B8CFA-B56D-4845-9338-9C9FDDB9BA42}">
      <dgm:prSet phldrT="[Text]" phldr="0" custT="1"/>
      <dgm:spPr/>
      <dgm:t>
        <a:bodyPr/>
        <a:lstStyle/>
        <a:p>
          <a:pPr marL="114300" lvl="1" indent="0" algn="l" defTabSz="666750">
            <a:lnSpc>
              <a:spcPct val="90000"/>
            </a:lnSpc>
            <a:spcBef>
              <a:spcPct val="0"/>
            </a:spcBef>
            <a:spcAft>
              <a:spcPct val="15000"/>
            </a:spcAft>
          </a:pPr>
          <a:r>
            <a:rPr lang="en-US" sz="1500" kern="1200"/>
            <a:t>Srinivas Varukala</a:t>
          </a:r>
        </a:p>
      </dgm:t>
    </dgm:pt>
    <dgm:pt modelId="{FF2A7AFD-D509-41A1-83A5-01435BCB23E0}" type="parTrans" cxnId="{99620CB4-DB12-4E36-8CEC-FCEC3A6A5DA4}">
      <dgm:prSet/>
      <dgm:spPr/>
      <dgm:t>
        <a:bodyPr/>
        <a:lstStyle/>
        <a:p>
          <a:endParaRPr lang="en-US"/>
        </a:p>
      </dgm:t>
    </dgm:pt>
    <dgm:pt modelId="{5A380206-E64A-4F57-B430-935567C8BDC9}" type="sibTrans" cxnId="{99620CB4-DB12-4E36-8CEC-FCEC3A6A5DA4}">
      <dgm:prSet/>
      <dgm:spPr/>
      <dgm:t>
        <a:bodyPr/>
        <a:lstStyle/>
        <a:p>
          <a:endParaRPr lang="en-US"/>
        </a:p>
      </dgm:t>
    </dgm:pt>
    <dgm:pt modelId="{14D94188-F3C3-4821-9EDA-7D266565C396}">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dgm:t>
    </dgm:pt>
    <dgm:pt modelId="{63635241-4AA1-4D5F-B01D-AE9847FA75DA}" type="parTrans" cxnId="{534CE041-CDE6-44C9-8EF5-3116503FED4C}">
      <dgm:prSet/>
      <dgm:spPr/>
      <dgm:t>
        <a:bodyPr/>
        <a:lstStyle/>
        <a:p>
          <a:endParaRPr lang="en-US"/>
        </a:p>
      </dgm:t>
    </dgm:pt>
    <dgm:pt modelId="{921264EC-D127-434B-90BA-C5A95D0F82DA}" type="sibTrans" cxnId="{534CE041-CDE6-44C9-8EF5-3116503FED4C}">
      <dgm:prSet/>
      <dgm:spPr/>
      <dgm:t>
        <a:bodyPr/>
        <a:lstStyle/>
        <a:p>
          <a:endParaRPr lang="en-US"/>
        </a:p>
      </dgm:t>
    </dgm:pt>
    <dgm:pt modelId="{BEF9E5FD-AF98-4FD2-AEDA-4E814297DECB}">
      <dgm:prSet phldrT="[Text]" phldr="0"/>
      <dgm:spPr/>
      <dgm:t>
        <a:bodyPr/>
        <a:lstStyle/>
        <a:p>
          <a:pPr marL="114300" lvl="1" indent="0" algn="l" defTabSz="666750">
            <a:lnSpc>
              <a:spcPct val="90000"/>
            </a:lnSpc>
            <a:spcBef>
              <a:spcPct val="0"/>
            </a:spcBef>
            <a:spcAft>
              <a:spcPct val="15000"/>
            </a:spcAft>
          </a:pPr>
          <a:endParaRPr lang="en-US" sz="1500" kern="1200"/>
        </a:p>
      </dgm:t>
    </dgm:pt>
    <dgm:pt modelId="{135CC08F-EBB5-4B52-9A8A-F0721D4B545D}" type="parTrans" cxnId="{7EA61E89-D1C7-4D58-A656-FF8A008E8164}">
      <dgm:prSet/>
      <dgm:spPr/>
      <dgm:t>
        <a:bodyPr/>
        <a:lstStyle/>
        <a:p>
          <a:endParaRPr lang="en-US"/>
        </a:p>
      </dgm:t>
    </dgm:pt>
    <dgm:pt modelId="{20EDFC03-3FEE-46E0-9030-410402BCE2DA}" type="sibTrans" cxnId="{7EA61E89-D1C7-4D58-A656-FF8A008E8164}">
      <dgm:prSet/>
      <dgm:spPr/>
      <dgm:t>
        <a:bodyPr/>
        <a:lstStyle/>
        <a:p>
          <a:endParaRPr lang="en-US"/>
        </a:p>
      </dgm:t>
    </dgm:pt>
    <dgm:pt modelId="{110F84A4-1981-4471-A81B-93FD124BDCC7}">
      <dgm:prSet phldrT="[Text]" phldr="0" custT="1"/>
      <dgm:spPr/>
      <dgm: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dgm:t>
    </dgm:pt>
    <dgm:pt modelId="{445A2793-0B7B-4FDC-A64A-212BC0D5D838}" type="parTrans" cxnId="{7D4F609B-B268-4396-9DF8-3DC8D46E67AC}">
      <dgm:prSet/>
      <dgm:spPr/>
      <dgm:t>
        <a:bodyPr/>
        <a:lstStyle/>
        <a:p>
          <a:endParaRPr lang="en-US"/>
        </a:p>
      </dgm:t>
    </dgm:pt>
    <dgm:pt modelId="{13AD990E-A1DB-4468-A8E0-8BB6DE813A91}" type="sibTrans" cxnId="{7D4F609B-B268-4396-9DF8-3DC8D46E67AC}">
      <dgm:prSet/>
      <dgm:spPr/>
      <dgm:t>
        <a:bodyPr/>
        <a:lstStyle/>
        <a:p>
          <a:endParaRPr lang="en-US"/>
        </a:p>
      </dgm:t>
    </dgm:pt>
    <dgm:pt modelId="{506F5FF8-492B-4105-8CD7-60FD3ED56CD9}">
      <dgm:prSet phldrT="[Text]" phldr="0" custT="1"/>
      <dgm:spPr>
        <a:solidFill>
          <a:srgbClr val="054B16"/>
        </a:solidFill>
      </dgm:spPr>
      <dgm:t>
        <a:bodyPr/>
        <a:lstStyle/>
        <a:p>
          <a:r>
            <a:rPr lang="en-US" sz="1050"/>
            <a:t>Tools</a:t>
          </a:r>
        </a:p>
      </dgm:t>
    </dgm:pt>
    <dgm:pt modelId="{604B45B3-C23C-4CD7-A058-E40E328143DB}" type="parTrans" cxnId="{B6512794-F1C4-4F7A-91DE-C1ADC8886B38}">
      <dgm:prSet/>
      <dgm:spPr/>
      <dgm:t>
        <a:bodyPr/>
        <a:lstStyle/>
        <a:p>
          <a:endParaRPr lang="en-US"/>
        </a:p>
      </dgm:t>
    </dgm:pt>
    <dgm:pt modelId="{FEA32908-FC28-4D9B-A5CF-DA0E12A2AF59}" type="sibTrans" cxnId="{B6512794-F1C4-4F7A-91DE-C1ADC8886B38}">
      <dgm:prSet/>
      <dgm:spPr/>
      <dgm:t>
        <a:bodyPr/>
        <a:lstStyle/>
        <a:p>
          <a:endParaRPr lang="en-US"/>
        </a:p>
      </dgm:t>
    </dgm:pt>
    <dgm:pt modelId="{E3487BBE-06FE-40AF-B98F-09D416C1C158}">
      <dgm:prSet phldrT="[Text]" phldr="0" custT="1"/>
      <dgm:spPr/>
      <dgm:t>
        <a:bodyPr/>
        <a:lstStyle/>
        <a:p>
          <a:pPr>
            <a:buClr>
              <a:srgbClr val="000000"/>
            </a:buClr>
            <a:buSzPts val="900"/>
            <a:buFont typeface="Calibri" panose="020F0502020204030204" pitchFamily="34" charset="0"/>
            <a:buNone/>
          </a:pPr>
          <a:r>
            <a:rPr lang="en-US" sz="900"/>
            <a:t>•Brian Culver</a:t>
          </a:r>
        </a:p>
      </dgm:t>
    </dgm:pt>
    <dgm:pt modelId="{5004B7B0-EC6B-486B-B193-47B8BA7858DF}" type="parTrans" cxnId="{26128300-B530-4105-85FB-8F4FA3069883}">
      <dgm:prSet/>
      <dgm:spPr/>
      <dgm:t>
        <a:bodyPr/>
        <a:lstStyle/>
        <a:p>
          <a:endParaRPr lang="en-US"/>
        </a:p>
      </dgm:t>
    </dgm:pt>
    <dgm:pt modelId="{63B02094-501B-4D25-B312-BA14689E5DD7}" type="sibTrans" cxnId="{26128300-B530-4105-85FB-8F4FA3069883}">
      <dgm:prSet/>
      <dgm:spPr/>
      <dgm:t>
        <a:bodyPr/>
        <a:lstStyle/>
        <a:p>
          <a:endParaRPr lang="en-US"/>
        </a:p>
      </dgm:t>
    </dgm:pt>
    <dgm:pt modelId="{B70419FD-C719-481F-A80B-0A78224484CD}">
      <dgm:prSet custT="1"/>
      <dgm:spPr/>
      <dgm:t>
        <a:bodyPr/>
        <a:lstStyle/>
        <a:p>
          <a:pPr>
            <a:buClr>
              <a:srgbClr val="000000"/>
            </a:buClr>
            <a:buSzPts val="900"/>
            <a:buFont typeface="Calibri" panose="020F0502020204030204" pitchFamily="34" charset="0"/>
            <a:buNone/>
          </a:pPr>
          <a:r>
            <a:rPr lang="en-US" sz="900"/>
            <a:t>•Craig Riter</a:t>
          </a:r>
        </a:p>
      </dgm:t>
    </dgm:pt>
    <dgm:pt modelId="{E50B2D4F-297C-452A-A6AC-620492AE8289}" type="parTrans" cxnId="{512990B7-F3F1-4A01-8B5C-DADBB17750D2}">
      <dgm:prSet/>
      <dgm:spPr/>
      <dgm:t>
        <a:bodyPr/>
        <a:lstStyle/>
        <a:p>
          <a:endParaRPr lang="en-US"/>
        </a:p>
      </dgm:t>
    </dgm:pt>
    <dgm:pt modelId="{C2010C29-5EDF-469F-8030-0E0331C1E09B}" type="sibTrans" cxnId="{512990B7-F3F1-4A01-8B5C-DADBB17750D2}">
      <dgm:prSet/>
      <dgm:spPr/>
      <dgm:t>
        <a:bodyPr/>
        <a:lstStyle/>
        <a:p>
          <a:endParaRPr lang="en-US"/>
        </a:p>
      </dgm:t>
    </dgm:pt>
    <dgm:pt modelId="{F4B57C5A-6BE1-4E58-AD3A-E7C8EE9D7ACC}">
      <dgm:prSet custT="1"/>
      <dgm:spPr/>
      <dgm:t>
        <a:bodyPr/>
        <a:lstStyle/>
        <a:p>
          <a:pPr>
            <a:buClr>
              <a:srgbClr val="000000"/>
            </a:buClr>
            <a:buSzPts val="900"/>
            <a:buFont typeface="Calibri" panose="020F0502020204030204" pitchFamily="34" charset="0"/>
            <a:buNone/>
          </a:pPr>
          <a:r>
            <a:rPr lang="en-US" sz="900"/>
            <a:t>•Arun Kumar</a:t>
          </a:r>
        </a:p>
      </dgm:t>
    </dgm:pt>
    <dgm:pt modelId="{CD7D3D41-B527-4447-948F-9D4D5980D227}" type="parTrans" cxnId="{0110594B-89F9-4F30-A4FD-4E0D460C80D2}">
      <dgm:prSet/>
      <dgm:spPr/>
      <dgm:t>
        <a:bodyPr/>
        <a:lstStyle/>
        <a:p>
          <a:endParaRPr lang="en-US"/>
        </a:p>
      </dgm:t>
    </dgm:pt>
    <dgm:pt modelId="{25419077-B8FF-4AF5-B2A2-414980A9EE8F}" type="sibTrans" cxnId="{0110594B-89F9-4F30-A4FD-4E0D460C80D2}">
      <dgm:prSet/>
      <dgm:spPr/>
      <dgm:t>
        <a:bodyPr/>
        <a:lstStyle/>
        <a:p>
          <a:endParaRPr lang="en-US"/>
        </a:p>
      </dgm:t>
    </dgm:pt>
    <dgm:pt modelId="{C99AE44A-9D32-4FB5-903F-F1584FB4B320}">
      <dgm:prSet custT="1"/>
      <dgm:spPr/>
      <dgm:t>
        <a:bodyPr/>
        <a:lstStyle/>
        <a:p>
          <a:pPr>
            <a:buClr>
              <a:srgbClr val="000000"/>
            </a:buClr>
            <a:buSzPts val="900"/>
            <a:buFont typeface="Calibri" panose="020F0502020204030204" pitchFamily="34" charset="0"/>
            <a:buNone/>
          </a:pPr>
          <a:r>
            <a:rPr lang="en-US" sz="900"/>
            <a:t>•Brandon India</a:t>
          </a:r>
        </a:p>
      </dgm:t>
    </dgm:pt>
    <dgm:pt modelId="{13B3093C-10E7-4424-B9B9-187BA70AF34A}" type="parTrans" cxnId="{65F1985C-5070-40C2-8844-334D9509B711}">
      <dgm:prSet/>
      <dgm:spPr/>
      <dgm:t>
        <a:bodyPr/>
        <a:lstStyle/>
        <a:p>
          <a:endParaRPr lang="en-US"/>
        </a:p>
      </dgm:t>
    </dgm:pt>
    <dgm:pt modelId="{DFFA9549-011A-4621-ABD6-9A455C84B043}" type="sibTrans" cxnId="{65F1985C-5070-40C2-8844-334D9509B711}">
      <dgm:prSet/>
      <dgm:spPr/>
      <dgm:t>
        <a:bodyPr/>
        <a:lstStyle/>
        <a:p>
          <a:endParaRPr lang="en-US"/>
        </a:p>
      </dgm:t>
    </dgm:pt>
    <dgm:pt modelId="{E7ACC31A-53AF-4A75-87C2-38ECE3106605}">
      <dgm:prSet custT="1"/>
      <dgm:spPr/>
      <dgm:t>
        <a:bodyPr/>
        <a:lstStyle/>
        <a:p>
          <a:pPr>
            <a:buClr>
              <a:srgbClr val="000000"/>
            </a:buClr>
            <a:buSzPts val="900"/>
            <a:buFont typeface="Calibri" panose="020F0502020204030204" pitchFamily="34" charset="0"/>
            <a:buNone/>
          </a:pPr>
          <a:r>
            <a:rPr lang="en-US" sz="900"/>
            <a:t>•Chet Crosby</a:t>
          </a:r>
        </a:p>
      </dgm:t>
    </dgm:pt>
    <dgm:pt modelId="{DD743690-B860-4308-AFA0-6C7A1D183181}" type="parTrans" cxnId="{D8473417-3E03-4E02-A3E0-7A9AC179273E}">
      <dgm:prSet/>
      <dgm:spPr/>
      <dgm:t>
        <a:bodyPr/>
        <a:lstStyle/>
        <a:p>
          <a:endParaRPr lang="en-US"/>
        </a:p>
      </dgm:t>
    </dgm:pt>
    <dgm:pt modelId="{B77141E7-E8E3-44A7-B31E-7F5B36FD412B}" type="sibTrans" cxnId="{D8473417-3E03-4E02-A3E0-7A9AC179273E}">
      <dgm:prSet/>
      <dgm:spPr/>
      <dgm:t>
        <a:bodyPr/>
        <a:lstStyle/>
        <a:p>
          <a:endParaRPr lang="en-US"/>
        </a:p>
      </dgm:t>
    </dgm:pt>
    <dgm:pt modelId="{2C9DF98E-D4B6-4914-9715-866346EE5D97}">
      <dgm:prSet custT="1"/>
      <dgm:spPr/>
      <dgm:t>
        <a:bodyPr/>
        <a:lstStyle/>
        <a:p>
          <a:pPr>
            <a:buClr>
              <a:srgbClr val="000000"/>
            </a:buClr>
            <a:buSzPts val="900"/>
            <a:buFont typeface="Calibri" panose="020F0502020204030204" pitchFamily="34" charset="0"/>
            <a:buNone/>
          </a:pPr>
          <a:r>
            <a:rPr lang="en-US" sz="900"/>
            <a:t>•Doug McInnis</a:t>
          </a:r>
        </a:p>
      </dgm:t>
    </dgm:pt>
    <dgm:pt modelId="{10B05C3F-01AE-4770-B974-0B68FD92EC13}" type="parTrans" cxnId="{A7E6215A-C1CD-403E-9FD5-475216CE4F2B}">
      <dgm:prSet/>
      <dgm:spPr/>
      <dgm:t>
        <a:bodyPr/>
        <a:lstStyle/>
        <a:p>
          <a:endParaRPr lang="en-US"/>
        </a:p>
      </dgm:t>
    </dgm:pt>
    <dgm:pt modelId="{8AEB2023-19F7-4B1E-A229-349CA4E93D87}" type="sibTrans" cxnId="{A7E6215A-C1CD-403E-9FD5-475216CE4F2B}">
      <dgm:prSet/>
      <dgm:spPr/>
      <dgm:t>
        <a:bodyPr/>
        <a:lstStyle/>
        <a:p>
          <a:endParaRPr lang="en-US"/>
        </a:p>
      </dgm:t>
    </dgm:pt>
    <dgm:pt modelId="{14C6AA8C-3C73-4FE0-A492-040062C316D6}">
      <dgm:prSet custT="1"/>
      <dgm:spPr/>
      <dgm:t>
        <a:bodyPr/>
        <a:lstStyle/>
        <a:p>
          <a:pPr>
            <a:buClr>
              <a:srgbClr val="000000"/>
            </a:buClr>
            <a:buSzPts val="900"/>
            <a:buFont typeface="Calibri" panose="020F0502020204030204" pitchFamily="34" charset="0"/>
            <a:buNone/>
          </a:pPr>
          <a:r>
            <a:rPr lang="en-US" sz="900"/>
            <a:t>•Emmanuel Nkanu</a:t>
          </a:r>
        </a:p>
      </dgm:t>
    </dgm:pt>
    <dgm:pt modelId="{F33226A4-881B-4E4D-AE96-DA0B9B1F4C75}" type="parTrans" cxnId="{1D045B5E-6D17-4CA8-B2C1-FC4C7F911E73}">
      <dgm:prSet/>
      <dgm:spPr/>
      <dgm:t>
        <a:bodyPr/>
        <a:lstStyle/>
        <a:p>
          <a:endParaRPr lang="en-US"/>
        </a:p>
      </dgm:t>
    </dgm:pt>
    <dgm:pt modelId="{F67A8F27-A2FE-4212-BFC8-259B2129D298}" type="sibTrans" cxnId="{1D045B5E-6D17-4CA8-B2C1-FC4C7F911E73}">
      <dgm:prSet/>
      <dgm:spPr/>
      <dgm:t>
        <a:bodyPr/>
        <a:lstStyle/>
        <a:p>
          <a:endParaRPr lang="en-US"/>
        </a:p>
      </dgm:t>
    </dgm:pt>
    <dgm:pt modelId="{51162D2D-5E63-4EA3-84BB-0930F102D32C}">
      <dgm:prSet custT="1"/>
      <dgm:spPr/>
      <dgm:t>
        <a:bodyPr/>
        <a:lstStyle/>
        <a:p>
          <a:pPr>
            <a:buClr>
              <a:srgbClr val="000000"/>
            </a:buClr>
            <a:buSzPts val="900"/>
            <a:buFont typeface="Calibri" panose="020F0502020204030204" pitchFamily="34" charset="0"/>
            <a:buNone/>
          </a:pPr>
          <a:r>
            <a:rPr lang="en-US" sz="900"/>
            <a:t>•Felicia Ju</a:t>
          </a:r>
        </a:p>
      </dgm:t>
    </dgm:pt>
    <dgm:pt modelId="{4A894884-E95F-48B2-BCB5-6DE19F55E49A}" type="parTrans" cxnId="{6EDF036A-F2FF-46D5-9E8C-B8FA62EB96BC}">
      <dgm:prSet/>
      <dgm:spPr/>
      <dgm:t>
        <a:bodyPr/>
        <a:lstStyle/>
        <a:p>
          <a:endParaRPr lang="en-US"/>
        </a:p>
      </dgm:t>
    </dgm:pt>
    <dgm:pt modelId="{2A6387CB-8C3C-44D5-B833-BBB8DBF7B853}" type="sibTrans" cxnId="{6EDF036A-F2FF-46D5-9E8C-B8FA62EB96BC}">
      <dgm:prSet/>
      <dgm:spPr/>
      <dgm:t>
        <a:bodyPr/>
        <a:lstStyle/>
        <a:p>
          <a:endParaRPr lang="en-US"/>
        </a:p>
      </dgm:t>
    </dgm:pt>
    <dgm:pt modelId="{01107515-5F55-43D2-AE65-9B636E7DBF38}">
      <dgm:prSet custT="1"/>
      <dgm:spPr/>
      <dgm:t>
        <a:bodyPr/>
        <a:lstStyle/>
        <a:p>
          <a:pPr>
            <a:buClr>
              <a:srgbClr val="000000"/>
            </a:buClr>
            <a:buSzPts val="900"/>
            <a:buFont typeface="Calibri" panose="020F0502020204030204" pitchFamily="34" charset="0"/>
            <a:buNone/>
          </a:pPr>
          <a:r>
            <a:rPr lang="en-US" sz="900"/>
            <a:t>•Jowoy Holmon</a:t>
          </a:r>
        </a:p>
      </dgm:t>
    </dgm:pt>
    <dgm:pt modelId="{7A833011-069D-461A-B176-1CAD533F0863}" type="parTrans" cxnId="{30B00F52-9C47-4320-AB6E-367F9E760719}">
      <dgm:prSet/>
      <dgm:spPr/>
      <dgm:t>
        <a:bodyPr/>
        <a:lstStyle/>
        <a:p>
          <a:endParaRPr lang="en-US"/>
        </a:p>
      </dgm:t>
    </dgm:pt>
    <dgm:pt modelId="{8C8C5917-E2F3-4766-841F-6FF10A3D5E6D}" type="sibTrans" cxnId="{30B00F52-9C47-4320-AB6E-367F9E760719}">
      <dgm:prSet/>
      <dgm:spPr/>
      <dgm:t>
        <a:bodyPr/>
        <a:lstStyle/>
        <a:p>
          <a:endParaRPr lang="en-US"/>
        </a:p>
      </dgm:t>
    </dgm:pt>
    <dgm:pt modelId="{F8910DCF-2759-4381-8B61-4E9113990021}">
      <dgm:prSet custT="1"/>
      <dgm:spPr/>
      <dgm:t>
        <a:bodyPr/>
        <a:lstStyle/>
        <a:p>
          <a:pPr>
            <a:buClr>
              <a:srgbClr val="000000"/>
            </a:buClr>
            <a:buSzPts val="900"/>
            <a:buFont typeface="Calibri" panose="020F0502020204030204" pitchFamily="34" charset="0"/>
            <a:buNone/>
          </a:pPr>
          <a:r>
            <a:rPr lang="en-US" sz="900"/>
            <a:t>•Martin Estrada</a:t>
          </a:r>
        </a:p>
      </dgm:t>
    </dgm:pt>
    <dgm:pt modelId="{D5D32C17-42E3-48AF-8AEB-83FDC5508D46}" type="parTrans" cxnId="{3092E913-37AE-4F01-A223-D5E305DF2715}">
      <dgm:prSet/>
      <dgm:spPr/>
      <dgm:t>
        <a:bodyPr/>
        <a:lstStyle/>
        <a:p>
          <a:endParaRPr lang="en-US"/>
        </a:p>
      </dgm:t>
    </dgm:pt>
    <dgm:pt modelId="{4A3AC58A-D3A3-476E-BD72-BEFD57B93366}" type="sibTrans" cxnId="{3092E913-37AE-4F01-A223-D5E305DF2715}">
      <dgm:prSet/>
      <dgm:spPr/>
      <dgm:t>
        <a:bodyPr/>
        <a:lstStyle/>
        <a:p>
          <a:endParaRPr lang="en-US"/>
        </a:p>
      </dgm:t>
    </dgm:pt>
    <dgm:pt modelId="{66B34624-19E1-466F-B30B-58E81B18E41B}">
      <dgm:prSet custT="1"/>
      <dgm:spPr/>
      <dgm:t>
        <a:bodyPr/>
        <a:lstStyle/>
        <a:p>
          <a:pPr>
            <a:buClr>
              <a:srgbClr val="000000"/>
            </a:buClr>
            <a:buSzPts val="900"/>
            <a:buFont typeface="Calibri" panose="020F0502020204030204" pitchFamily="34" charset="0"/>
            <a:buNone/>
          </a:pPr>
          <a:r>
            <a:rPr lang="en-US" sz="900"/>
            <a:t>•Md Ullah</a:t>
          </a:r>
        </a:p>
      </dgm:t>
    </dgm:pt>
    <dgm:pt modelId="{136AE22D-06E0-441C-96DB-43B0CFFDD794}" type="parTrans" cxnId="{499CD1E9-758B-4FC4-A455-3C4E2FEEC515}">
      <dgm:prSet/>
      <dgm:spPr/>
      <dgm:t>
        <a:bodyPr/>
        <a:lstStyle/>
        <a:p>
          <a:endParaRPr lang="en-US"/>
        </a:p>
      </dgm:t>
    </dgm:pt>
    <dgm:pt modelId="{1CA6F1F3-A26D-4676-B382-EEE004EC83B0}" type="sibTrans" cxnId="{499CD1E9-758B-4FC4-A455-3C4E2FEEC515}">
      <dgm:prSet/>
      <dgm:spPr/>
      <dgm:t>
        <a:bodyPr/>
        <a:lstStyle/>
        <a:p>
          <a:endParaRPr lang="en-US"/>
        </a:p>
      </dgm:t>
    </dgm:pt>
    <dgm:pt modelId="{BEDE0D45-34F9-4E24-BEEA-25C282CEAD23}">
      <dgm:prSet custT="1"/>
      <dgm:spPr/>
      <dgm:t>
        <a:bodyPr/>
        <a:lstStyle/>
        <a:p>
          <a:pPr>
            <a:buClr>
              <a:srgbClr val="000000"/>
            </a:buClr>
            <a:buSzPts val="900"/>
            <a:buFont typeface="Calibri" panose="020F0502020204030204" pitchFamily="34" charset="0"/>
            <a:buNone/>
          </a:pPr>
          <a:r>
            <a:rPr lang="en-US" sz="900"/>
            <a:t>•Mehak Vij</a:t>
          </a:r>
        </a:p>
      </dgm:t>
    </dgm:pt>
    <dgm:pt modelId="{4E4151F0-DC63-486D-BA98-B9DE93F54370}" type="parTrans" cxnId="{FA708D6C-D12E-4070-8208-797663D8D338}">
      <dgm:prSet/>
      <dgm:spPr/>
      <dgm:t>
        <a:bodyPr/>
        <a:lstStyle/>
        <a:p>
          <a:endParaRPr lang="en-US"/>
        </a:p>
      </dgm:t>
    </dgm:pt>
    <dgm:pt modelId="{BC240F54-28CC-406B-8932-410025003161}" type="sibTrans" cxnId="{FA708D6C-D12E-4070-8208-797663D8D338}">
      <dgm:prSet/>
      <dgm:spPr/>
      <dgm:t>
        <a:bodyPr/>
        <a:lstStyle/>
        <a:p>
          <a:endParaRPr lang="en-US"/>
        </a:p>
      </dgm:t>
    </dgm:pt>
    <dgm:pt modelId="{2150E70D-875E-451E-8E59-E4C2BEB467E7}">
      <dgm:prSet custT="1"/>
      <dgm:spPr/>
      <dgm:t>
        <a:bodyPr/>
        <a:lstStyle/>
        <a:p>
          <a:pPr>
            <a:buClr>
              <a:srgbClr val="000000"/>
            </a:buClr>
            <a:buSzPts val="900"/>
            <a:buFont typeface="Calibri" panose="020F0502020204030204" pitchFamily="34" charset="0"/>
            <a:buNone/>
          </a:pPr>
          <a:r>
            <a:rPr lang="en-US" sz="900"/>
            <a:t>•Michelle Chuang</a:t>
          </a:r>
        </a:p>
      </dgm:t>
    </dgm:pt>
    <dgm:pt modelId="{03954280-F5A3-4953-B5E7-06B9610F0695}" type="parTrans" cxnId="{E83E59A9-6371-404E-9BEC-16F8A8152E64}">
      <dgm:prSet/>
      <dgm:spPr/>
      <dgm:t>
        <a:bodyPr/>
        <a:lstStyle/>
        <a:p>
          <a:endParaRPr lang="en-US"/>
        </a:p>
      </dgm:t>
    </dgm:pt>
    <dgm:pt modelId="{65667E45-733E-48AB-9E66-7927E7E37860}" type="sibTrans" cxnId="{E83E59A9-6371-404E-9BEC-16F8A8152E64}">
      <dgm:prSet/>
      <dgm:spPr/>
      <dgm:t>
        <a:bodyPr/>
        <a:lstStyle/>
        <a:p>
          <a:endParaRPr lang="en-US"/>
        </a:p>
      </dgm:t>
    </dgm:pt>
    <dgm:pt modelId="{EFCDF84D-6107-4260-909D-BD04A34739E9}">
      <dgm:prSet custT="1"/>
      <dgm:spPr/>
      <dgm:t>
        <a:bodyPr/>
        <a:lstStyle/>
        <a:p>
          <a:pPr>
            <a:buClr>
              <a:srgbClr val="000000"/>
            </a:buClr>
            <a:buSzPts val="900"/>
            <a:buFont typeface="Calibri" panose="020F0502020204030204" pitchFamily="34" charset="0"/>
            <a:buNone/>
          </a:pPr>
          <a:r>
            <a:rPr lang="en-US" sz="900"/>
            <a:t>•Mike Swantek</a:t>
          </a:r>
        </a:p>
      </dgm:t>
    </dgm:pt>
    <dgm:pt modelId="{71A590EC-0143-4DB7-96F0-DCB45FC9EE68}" type="parTrans" cxnId="{54AF2D7A-5A99-4A28-BA83-213ADFB7797E}">
      <dgm:prSet/>
      <dgm:spPr/>
      <dgm:t>
        <a:bodyPr/>
        <a:lstStyle/>
        <a:p>
          <a:endParaRPr lang="en-US"/>
        </a:p>
      </dgm:t>
    </dgm:pt>
    <dgm:pt modelId="{9C82A702-EFC7-4A3A-8465-011E0A182DC1}" type="sibTrans" cxnId="{54AF2D7A-5A99-4A28-BA83-213ADFB7797E}">
      <dgm:prSet/>
      <dgm:spPr/>
      <dgm:t>
        <a:bodyPr/>
        <a:lstStyle/>
        <a:p>
          <a:endParaRPr lang="en-US"/>
        </a:p>
      </dgm:t>
    </dgm:pt>
    <dgm:pt modelId="{63A65A41-3C23-4A52-B04F-4C11151D6A58}">
      <dgm:prSet custT="1"/>
      <dgm:spPr/>
      <dgm:t>
        <a:bodyPr/>
        <a:lstStyle/>
        <a:p>
          <a:pPr>
            <a:buClr>
              <a:srgbClr val="000000"/>
            </a:buClr>
            <a:buSzPts val="900"/>
            <a:buFont typeface="Calibri" panose="020F0502020204030204" pitchFamily="34" charset="0"/>
            <a:buNone/>
          </a:pPr>
          <a:r>
            <a:rPr lang="en-US" sz="900"/>
            <a:t>•Mohammed Quadri</a:t>
          </a:r>
        </a:p>
      </dgm:t>
    </dgm:pt>
    <dgm:pt modelId="{CD26197E-FE9D-41C3-82D6-A5572EA1A8A9}" type="parTrans" cxnId="{022510EF-CFC7-401A-B5DD-7D10882C8CDB}">
      <dgm:prSet/>
      <dgm:spPr/>
      <dgm:t>
        <a:bodyPr/>
        <a:lstStyle/>
        <a:p>
          <a:endParaRPr lang="en-US"/>
        </a:p>
      </dgm:t>
    </dgm:pt>
    <dgm:pt modelId="{998ED220-B3E1-4E56-B58B-5E5CBE58CBE8}" type="sibTrans" cxnId="{022510EF-CFC7-401A-B5DD-7D10882C8CDB}">
      <dgm:prSet/>
      <dgm:spPr/>
      <dgm:t>
        <a:bodyPr/>
        <a:lstStyle/>
        <a:p>
          <a:endParaRPr lang="en-US"/>
        </a:p>
      </dgm:t>
    </dgm:pt>
    <dgm:pt modelId="{82612354-70D0-4BC0-80BD-E96E7D3BD6C4}">
      <dgm:prSet custT="1"/>
      <dgm:spPr/>
      <dgm:t>
        <a:bodyPr/>
        <a:lstStyle/>
        <a:p>
          <a:pPr>
            <a:buClr>
              <a:srgbClr val="000000"/>
            </a:buClr>
            <a:buSzPts val="900"/>
            <a:buFont typeface="Calibri" panose="020F0502020204030204" pitchFamily="34" charset="0"/>
            <a:buNone/>
          </a:pPr>
          <a:r>
            <a:rPr lang="en-US" sz="900"/>
            <a:t>•Nate Chen</a:t>
          </a:r>
        </a:p>
      </dgm:t>
    </dgm:pt>
    <dgm:pt modelId="{46903920-D7C6-4FE5-82B0-19CED3CDE1A8}" type="parTrans" cxnId="{5DC00156-57E6-47FA-B169-A4ACA30BB016}">
      <dgm:prSet/>
      <dgm:spPr/>
      <dgm:t>
        <a:bodyPr/>
        <a:lstStyle/>
        <a:p>
          <a:endParaRPr lang="en-US"/>
        </a:p>
      </dgm:t>
    </dgm:pt>
    <dgm:pt modelId="{BD428847-8B6C-48A7-A0BB-2762BAE7097A}" type="sibTrans" cxnId="{5DC00156-57E6-47FA-B169-A4ACA30BB016}">
      <dgm:prSet/>
      <dgm:spPr/>
      <dgm:t>
        <a:bodyPr/>
        <a:lstStyle/>
        <a:p>
          <a:endParaRPr lang="en-US"/>
        </a:p>
      </dgm:t>
    </dgm:pt>
    <dgm:pt modelId="{B950EE2D-4C60-4965-9993-F3A960C045CB}">
      <dgm:prSet custT="1"/>
      <dgm:spPr/>
      <dgm:t>
        <a:bodyPr/>
        <a:lstStyle/>
        <a:p>
          <a:pPr>
            <a:buClr>
              <a:srgbClr val="000000"/>
            </a:buClr>
            <a:buSzPts val="900"/>
            <a:buFont typeface="Calibri" panose="020F0502020204030204" pitchFamily="34" charset="0"/>
            <a:buNone/>
          </a:pPr>
          <a:r>
            <a:rPr lang="en-US" sz="900"/>
            <a:t>•Nicholas Orlando</a:t>
          </a:r>
        </a:p>
      </dgm:t>
    </dgm:pt>
    <dgm:pt modelId="{8D019853-A286-446F-9C21-0CA7EC3E401D}" type="parTrans" cxnId="{53499722-A0C9-4FEA-8385-1D0CBE51A3CA}">
      <dgm:prSet/>
      <dgm:spPr/>
      <dgm:t>
        <a:bodyPr/>
        <a:lstStyle/>
        <a:p>
          <a:endParaRPr lang="en-US"/>
        </a:p>
      </dgm:t>
    </dgm:pt>
    <dgm:pt modelId="{8ED4F4F0-CDC5-43DB-8442-EA06632D4AB5}" type="sibTrans" cxnId="{53499722-A0C9-4FEA-8385-1D0CBE51A3CA}">
      <dgm:prSet/>
      <dgm:spPr/>
      <dgm:t>
        <a:bodyPr/>
        <a:lstStyle/>
        <a:p>
          <a:endParaRPr lang="en-US"/>
        </a:p>
      </dgm:t>
    </dgm:pt>
    <dgm:pt modelId="{12882EB0-33C4-4F8C-8FA5-2A046948D462}">
      <dgm:prSet custT="1"/>
      <dgm:spPr/>
      <dgm:t>
        <a:bodyPr/>
        <a:lstStyle/>
        <a:p>
          <a:pPr>
            <a:buClr>
              <a:srgbClr val="000000"/>
            </a:buClr>
            <a:buSzPts val="900"/>
            <a:buFont typeface="Calibri" panose="020F0502020204030204" pitchFamily="34" charset="0"/>
            <a:buNone/>
          </a:pPr>
          <a:r>
            <a:rPr lang="en-US" sz="900"/>
            <a:t>•Nick Fadziewicz</a:t>
          </a:r>
        </a:p>
      </dgm:t>
    </dgm:pt>
    <dgm:pt modelId="{A65984D8-42E9-4093-9F91-DC18C8B43CEF}" type="parTrans" cxnId="{7E2F4B7F-97CE-4DCC-B714-2B2C2BC4ACC7}">
      <dgm:prSet/>
      <dgm:spPr/>
      <dgm:t>
        <a:bodyPr/>
        <a:lstStyle/>
        <a:p>
          <a:endParaRPr lang="en-US"/>
        </a:p>
      </dgm:t>
    </dgm:pt>
    <dgm:pt modelId="{F8954F99-155C-4191-91EF-C1D134CAFC0D}" type="sibTrans" cxnId="{7E2F4B7F-97CE-4DCC-B714-2B2C2BC4ACC7}">
      <dgm:prSet/>
      <dgm:spPr/>
      <dgm:t>
        <a:bodyPr/>
        <a:lstStyle/>
        <a:p>
          <a:endParaRPr lang="en-US"/>
        </a:p>
      </dgm:t>
    </dgm:pt>
    <dgm:pt modelId="{86F474EF-F0B2-4C72-8468-23169B02EB41}">
      <dgm:prSet custT="1"/>
      <dgm:spPr/>
      <dgm:t>
        <a:bodyPr/>
        <a:lstStyle/>
        <a:p>
          <a:pPr>
            <a:buClr>
              <a:srgbClr val="000000"/>
            </a:buClr>
            <a:buSzPts val="900"/>
            <a:buFont typeface="Calibri" panose="020F0502020204030204" pitchFamily="34" charset="0"/>
            <a:buNone/>
          </a:pPr>
          <a:r>
            <a:rPr lang="en-US" sz="900"/>
            <a:t>•Raj Bhat</a:t>
          </a:r>
        </a:p>
      </dgm:t>
    </dgm:pt>
    <dgm:pt modelId="{45B3BB0F-9512-43C2-B0FE-8462C43BBE51}" type="parTrans" cxnId="{C74F0066-B338-42EF-BE88-13E06DF280E7}">
      <dgm:prSet/>
      <dgm:spPr/>
      <dgm:t>
        <a:bodyPr/>
        <a:lstStyle/>
        <a:p>
          <a:endParaRPr lang="en-US"/>
        </a:p>
      </dgm:t>
    </dgm:pt>
    <dgm:pt modelId="{44F8DE4E-ACF4-41E0-952E-D2E3296172B5}" type="sibTrans" cxnId="{C74F0066-B338-42EF-BE88-13E06DF280E7}">
      <dgm:prSet/>
      <dgm:spPr/>
      <dgm:t>
        <a:bodyPr/>
        <a:lstStyle/>
        <a:p>
          <a:endParaRPr lang="en-US"/>
        </a:p>
      </dgm:t>
    </dgm:pt>
    <dgm:pt modelId="{8489C2B6-F773-4A4F-939D-50F50A122F89}">
      <dgm:prSet custT="1"/>
      <dgm:spPr/>
      <dgm:t>
        <a:bodyPr/>
        <a:lstStyle/>
        <a:p>
          <a:pPr>
            <a:buClr>
              <a:srgbClr val="000000"/>
            </a:buClr>
            <a:buSzPts val="900"/>
            <a:buFont typeface="Calibri" panose="020F0502020204030204" pitchFamily="34" charset="0"/>
            <a:buNone/>
          </a:pPr>
          <a:r>
            <a:rPr lang="en-US" sz="900"/>
            <a:t>•Raji Subramanian</a:t>
          </a:r>
        </a:p>
      </dgm:t>
    </dgm:pt>
    <dgm:pt modelId="{9A3A92BA-BF4F-4624-987F-56143621558C}" type="parTrans" cxnId="{97E6AD44-48E2-47C1-B2C6-546EEBD6FA69}">
      <dgm:prSet/>
      <dgm:spPr/>
      <dgm:t>
        <a:bodyPr/>
        <a:lstStyle/>
        <a:p>
          <a:endParaRPr lang="en-US"/>
        </a:p>
      </dgm:t>
    </dgm:pt>
    <dgm:pt modelId="{1F4C7E4B-B05B-44F1-9C2F-8923ED65DF0E}" type="sibTrans" cxnId="{97E6AD44-48E2-47C1-B2C6-546EEBD6FA69}">
      <dgm:prSet/>
      <dgm:spPr/>
      <dgm:t>
        <a:bodyPr/>
        <a:lstStyle/>
        <a:p>
          <a:endParaRPr lang="en-US"/>
        </a:p>
      </dgm:t>
    </dgm:pt>
    <dgm:pt modelId="{1E6930E5-09AE-4615-9456-B95CFEEBBF9C}">
      <dgm:prSet custT="1"/>
      <dgm:spPr/>
      <dgm:t>
        <a:bodyPr/>
        <a:lstStyle/>
        <a:p>
          <a:pPr>
            <a:buClr>
              <a:srgbClr val="000000"/>
            </a:buClr>
            <a:buSzPts val="900"/>
            <a:buFont typeface="Calibri" panose="020F0502020204030204" pitchFamily="34" charset="0"/>
            <a:buNone/>
          </a:pPr>
          <a:r>
            <a:rPr lang="en-US" sz="900"/>
            <a:t>•Sam Shah</a:t>
          </a:r>
        </a:p>
      </dgm:t>
    </dgm:pt>
    <dgm:pt modelId="{C5BCB6A6-28A2-4705-B661-9200ECC187D8}" type="parTrans" cxnId="{2CEB32A8-10C5-41D9-BCB8-538ED7997A59}">
      <dgm:prSet/>
      <dgm:spPr/>
      <dgm:t>
        <a:bodyPr/>
        <a:lstStyle/>
        <a:p>
          <a:endParaRPr lang="en-US"/>
        </a:p>
      </dgm:t>
    </dgm:pt>
    <dgm:pt modelId="{37DF5EDC-693A-4733-86F0-BFCCB7750FC9}" type="sibTrans" cxnId="{2CEB32A8-10C5-41D9-BCB8-538ED7997A59}">
      <dgm:prSet/>
      <dgm:spPr/>
      <dgm:t>
        <a:bodyPr/>
        <a:lstStyle/>
        <a:p>
          <a:endParaRPr lang="en-US"/>
        </a:p>
      </dgm:t>
    </dgm:pt>
    <dgm:pt modelId="{3FB95A47-1B78-43F7-ACCD-7D78E82157B8}">
      <dgm:prSet custT="1"/>
      <dgm:spPr/>
      <dgm:t>
        <a:bodyPr/>
        <a:lstStyle/>
        <a:p>
          <a:pPr>
            <a:buClr>
              <a:srgbClr val="000000"/>
            </a:buClr>
            <a:buSzPts val="900"/>
            <a:buFont typeface="Calibri" panose="020F0502020204030204" pitchFamily="34" charset="0"/>
            <a:buNone/>
          </a:pPr>
          <a:r>
            <a:rPr lang="en-US" sz="900"/>
            <a:t>•Srinivas Varukala</a:t>
          </a:r>
        </a:p>
      </dgm:t>
    </dgm:pt>
    <dgm:pt modelId="{EB7D9F0D-6D47-4961-BC85-8CD86A1718AE}" type="parTrans" cxnId="{112A73EB-2945-4EE4-A15B-DA78AF401B09}">
      <dgm:prSet/>
      <dgm:spPr/>
      <dgm:t>
        <a:bodyPr/>
        <a:lstStyle/>
        <a:p>
          <a:endParaRPr lang="en-US"/>
        </a:p>
      </dgm:t>
    </dgm:pt>
    <dgm:pt modelId="{6A1A59E7-15C6-42A4-993B-82D7EE73B67E}" type="sibTrans" cxnId="{112A73EB-2945-4EE4-A15B-DA78AF401B09}">
      <dgm:prSet/>
      <dgm:spPr/>
      <dgm:t>
        <a:bodyPr/>
        <a:lstStyle/>
        <a:p>
          <a:endParaRPr lang="en-US"/>
        </a:p>
      </dgm:t>
    </dgm:pt>
    <dgm:pt modelId="{493456E0-13DA-44F2-AA43-F805EB6E2F76}">
      <dgm:prSet custT="1"/>
      <dgm:spPr/>
      <dgm:t>
        <a:bodyPr/>
        <a:lstStyle/>
        <a:p>
          <a:pPr>
            <a:buClr>
              <a:srgbClr val="000000"/>
            </a:buClr>
            <a:buSzPts val="900"/>
            <a:buFont typeface="Calibri" panose="020F0502020204030204" pitchFamily="34" charset="0"/>
            <a:buNone/>
          </a:pPr>
          <a:r>
            <a:rPr lang="en-US" sz="900"/>
            <a:t>•Sufyaan Kalota</a:t>
          </a:r>
        </a:p>
      </dgm:t>
    </dgm:pt>
    <dgm:pt modelId="{13BFE282-C2DB-488A-94F5-0C09B1431CB7}" type="parTrans" cxnId="{CC1DF0AE-C727-4B1C-9828-EFC408DB2571}">
      <dgm:prSet/>
      <dgm:spPr/>
      <dgm:t>
        <a:bodyPr/>
        <a:lstStyle/>
        <a:p>
          <a:endParaRPr lang="en-US"/>
        </a:p>
      </dgm:t>
    </dgm:pt>
    <dgm:pt modelId="{EB3EA193-1613-4E54-86E1-B106667359FE}" type="sibTrans" cxnId="{CC1DF0AE-C727-4B1C-9828-EFC408DB2571}">
      <dgm:prSet/>
      <dgm:spPr/>
      <dgm:t>
        <a:bodyPr/>
        <a:lstStyle/>
        <a:p>
          <a:endParaRPr lang="en-US"/>
        </a:p>
      </dgm:t>
    </dgm:pt>
    <dgm:pt modelId="{4EF0698D-4223-404C-9D0F-5FD11C858F18}">
      <dgm:prSet custT="1"/>
      <dgm:spPr/>
      <dgm:t>
        <a:bodyPr/>
        <a:lstStyle/>
        <a:p>
          <a:pPr>
            <a:buClr>
              <a:srgbClr val="000000"/>
            </a:buClr>
            <a:buSzPts val="900"/>
            <a:buFont typeface="Calibri" panose="020F0502020204030204" pitchFamily="34" charset="0"/>
            <a:buNone/>
          </a:pPr>
          <a:r>
            <a:rPr lang="en-US" sz="900"/>
            <a:t>•Suresh Swaminathan</a:t>
          </a:r>
        </a:p>
      </dgm:t>
    </dgm:pt>
    <dgm:pt modelId="{C1C6A904-4DA6-427D-A808-36910DA20071}" type="parTrans" cxnId="{C0C597F5-733E-42D5-B657-6CCB0ED351C6}">
      <dgm:prSet/>
      <dgm:spPr/>
      <dgm:t>
        <a:bodyPr/>
        <a:lstStyle/>
        <a:p>
          <a:endParaRPr lang="en-US"/>
        </a:p>
      </dgm:t>
    </dgm:pt>
    <dgm:pt modelId="{790B80E8-CC40-48E9-BFD8-7F3E7F9F057D}" type="sibTrans" cxnId="{C0C597F5-733E-42D5-B657-6CCB0ED351C6}">
      <dgm:prSet/>
      <dgm:spPr/>
      <dgm:t>
        <a:bodyPr/>
        <a:lstStyle/>
        <a:p>
          <a:endParaRPr lang="en-US"/>
        </a:p>
      </dgm:t>
    </dgm:pt>
    <dgm:pt modelId="{9DED6322-D095-4375-A065-62EECCCF8626}">
      <dgm:prSet custT="1"/>
      <dgm:spPr/>
      <dgm:t>
        <a:bodyPr/>
        <a:lstStyle/>
        <a:p>
          <a:pPr>
            <a:buClr>
              <a:srgbClr val="000000"/>
            </a:buClr>
            <a:buSzPts val="900"/>
            <a:buFont typeface="Calibri" panose="020F0502020204030204" pitchFamily="34" charset="0"/>
            <a:buNone/>
          </a:pPr>
          <a:r>
            <a:rPr lang="en-US" sz="900"/>
            <a:t>•Tony Feissle</a:t>
          </a:r>
        </a:p>
      </dgm:t>
    </dgm:pt>
    <dgm:pt modelId="{88A645DB-62A7-4A4E-A803-7FD461D3E56F}" type="parTrans" cxnId="{F716AE30-96EF-4CF0-A524-3F6D8481B280}">
      <dgm:prSet/>
      <dgm:spPr/>
      <dgm:t>
        <a:bodyPr/>
        <a:lstStyle/>
        <a:p>
          <a:endParaRPr lang="en-US"/>
        </a:p>
      </dgm:t>
    </dgm:pt>
    <dgm:pt modelId="{CF5CC4A7-EE5B-4A7E-BCBC-F324601BC0CD}" type="sibTrans" cxnId="{F716AE30-96EF-4CF0-A524-3F6D8481B280}">
      <dgm:prSet/>
      <dgm:spPr/>
      <dgm:t>
        <a:bodyPr/>
        <a:lstStyle/>
        <a:p>
          <a:endParaRPr lang="en-US"/>
        </a:p>
      </dgm:t>
    </dgm:pt>
    <dgm:pt modelId="{D5D9F2FA-3A28-4C6E-8569-9D375D36D5B9}">
      <dgm:prSet custT="1"/>
      <dgm:spPr/>
      <dgm:t>
        <a:bodyPr/>
        <a:lstStyle/>
        <a:p>
          <a:pPr>
            <a:buClr>
              <a:srgbClr val="000000"/>
            </a:buClr>
            <a:buSzPts val="900"/>
            <a:buFont typeface="Calibri" panose="020F0502020204030204" pitchFamily="34" charset="0"/>
            <a:buNone/>
          </a:pPr>
          <a:r>
            <a:rPr lang="en-US" sz="900"/>
            <a:t>•Zenia Saqib</a:t>
          </a:r>
        </a:p>
      </dgm:t>
    </dgm:pt>
    <dgm:pt modelId="{17CB25D6-3441-4E16-A42D-AF82AB4C63DD}" type="parTrans" cxnId="{53DC6C16-188D-498C-8F38-6F8BEDDE62BD}">
      <dgm:prSet/>
      <dgm:spPr/>
      <dgm:t>
        <a:bodyPr/>
        <a:lstStyle/>
        <a:p>
          <a:endParaRPr lang="en-US"/>
        </a:p>
      </dgm:t>
    </dgm:pt>
    <dgm:pt modelId="{65B12E0E-CB61-41AC-8B83-58072EE2A663}" type="sibTrans" cxnId="{53DC6C16-188D-498C-8F38-6F8BEDDE62BD}">
      <dgm:prSet/>
      <dgm:spPr/>
      <dgm:t>
        <a:bodyPr/>
        <a:lstStyle/>
        <a:p>
          <a:endParaRPr lang="en-US"/>
        </a:p>
      </dgm:t>
    </dgm:pt>
    <dgm:pt modelId="{55D2E917-50B4-4C83-BAFE-C954A37BF207}">
      <dgm:prSet phldrT="[Text]" phldr="0" custT="1"/>
      <dgm:spPr/>
      <dgm:t>
        <a:bodyPr/>
        <a:lstStyle/>
        <a:p>
          <a:endParaRPr lang="en-US" sz="1500" kern="1200"/>
        </a:p>
      </dgm:t>
    </dgm:pt>
    <dgm:pt modelId="{F7AB5429-EF2C-46E2-A9A7-E5CBC8F644BC}" type="parTrans" cxnId="{03FA3961-E2EF-4939-80F3-32F88EEDFA78}">
      <dgm:prSet/>
      <dgm:spPr/>
      <dgm:t>
        <a:bodyPr/>
        <a:lstStyle/>
        <a:p>
          <a:endParaRPr lang="en-US"/>
        </a:p>
      </dgm:t>
    </dgm:pt>
    <dgm:pt modelId="{C5A4F3A9-E73E-4791-A64E-661770545D58}" type="sibTrans" cxnId="{03FA3961-E2EF-4939-80F3-32F88EEDFA78}">
      <dgm:prSet/>
      <dgm:spPr/>
      <dgm:t>
        <a:bodyPr/>
        <a:lstStyle/>
        <a:p>
          <a:endParaRPr lang="en-US"/>
        </a:p>
      </dgm:t>
    </dgm:pt>
    <dgm:pt modelId="{55CABBB3-141B-4D20-B260-B0EBF985D22C}">
      <dgm:prSet phldrT="[Text]" phldr="0" custT="1"/>
      <dgm:spPr/>
      <dgm:t>
        <a:bodyPr/>
        <a:lstStyle/>
        <a:p>
          <a:endParaRPr lang="en-US" sz="1500"/>
        </a:p>
      </dgm:t>
    </dgm:pt>
    <dgm:pt modelId="{EA2239A3-1F07-47AF-839E-4DF97A624DF9}" type="parTrans" cxnId="{A4109C39-CC49-4E3D-9B71-7684B2C22BD4}">
      <dgm:prSet/>
      <dgm:spPr/>
      <dgm:t>
        <a:bodyPr/>
        <a:lstStyle/>
        <a:p>
          <a:endParaRPr lang="en-US"/>
        </a:p>
      </dgm:t>
    </dgm:pt>
    <dgm:pt modelId="{2C6856B4-68A4-4715-AA67-225B847B1A01}" type="sibTrans" cxnId="{A4109C39-CC49-4E3D-9B71-7684B2C22BD4}">
      <dgm:prSet/>
      <dgm:spPr/>
      <dgm:t>
        <a:bodyPr/>
        <a:lstStyle/>
        <a:p>
          <a:endParaRPr lang="en-US"/>
        </a:p>
      </dgm:t>
    </dgm:pt>
    <dgm:pt modelId="{C3DABF05-6093-47D6-8AC9-48E205944009}">
      <dgm:prSet phldrT="[Text]" phldr="0"/>
      <dgm:spPr/>
      <dgm:t>
        <a:bodyPr/>
        <a:lstStyle/>
        <a:p>
          <a:pPr>
            <a:buClr>
              <a:srgbClr val="000000"/>
            </a:buClr>
            <a:buSzPts val="900"/>
            <a:buFont typeface="Calibri" panose="020F0502020204030204" pitchFamily="34" charset="0"/>
            <a:buNone/>
          </a:pPr>
          <a:endParaRPr lang="en-US" sz="500"/>
        </a:p>
      </dgm:t>
    </dgm:pt>
    <dgm:pt modelId="{40CD8602-4600-4EF8-A6AE-EAF2B3181316}" type="parTrans" cxnId="{AC1DA456-CBDB-4603-8603-42CEC0F4AB05}">
      <dgm:prSet/>
      <dgm:spPr/>
      <dgm:t>
        <a:bodyPr/>
        <a:lstStyle/>
        <a:p>
          <a:endParaRPr lang="en-US"/>
        </a:p>
      </dgm:t>
    </dgm:pt>
    <dgm:pt modelId="{9C25742F-E9BA-4A08-BF31-95624C5843E6}" type="sibTrans" cxnId="{AC1DA456-CBDB-4603-8603-42CEC0F4AB05}">
      <dgm:prSet/>
      <dgm:spPr/>
      <dgm:t>
        <a:bodyPr/>
        <a:lstStyle/>
        <a:p>
          <a:endParaRPr lang="en-US"/>
        </a:p>
      </dgm:t>
    </dgm:pt>
    <dgm:pt modelId="{C32E3696-EC51-4976-9332-D81AA9C9640D}">
      <dgm:prSet phldrT="[Text]" phldr="0" custT="1"/>
      <dgm:spPr/>
      <dgm:t>
        <a:bodyPr/>
        <a:lstStyle/>
        <a:p>
          <a:pPr marL="114300" lvl="1" indent="-114300" algn="l" defTabSz="666750">
            <a:lnSpc>
              <a:spcPct val="90000"/>
            </a:lnSpc>
            <a:spcBef>
              <a:spcPct val="0"/>
            </a:spcBef>
            <a:spcAft>
              <a:spcPct val="15000"/>
            </a:spcAft>
          </a:pPr>
          <a:r>
            <a:rPr lang="en-US" sz="1500" kern="1200"/>
            <a:t>Liz Tesch</a:t>
          </a:r>
          <a:endParaRPr lang="en-US" sz="1500" kern="1200">
            <a:solidFill>
              <a:srgbClr val="000000">
                <a:hueOff val="0"/>
                <a:satOff val="0"/>
                <a:lumOff val="0"/>
                <a:alphaOff val="0"/>
              </a:srgbClr>
            </a:solidFill>
            <a:latin typeface="Segoe UI"/>
            <a:ea typeface="+mn-ea"/>
            <a:cs typeface="+mn-cs"/>
          </a:endParaRPr>
        </a:p>
      </dgm:t>
    </dgm:pt>
    <dgm:pt modelId="{87D393F3-8DCF-4CC8-A6FA-98794083482A}" type="parTrans" cxnId="{8F0C0CFE-0135-4590-8200-90699379A5F3}">
      <dgm:prSet/>
      <dgm:spPr/>
      <dgm:t>
        <a:bodyPr/>
        <a:lstStyle/>
        <a:p>
          <a:endParaRPr lang="en-US"/>
        </a:p>
      </dgm:t>
    </dgm:pt>
    <dgm:pt modelId="{C7F2DF5B-15B3-447F-8797-B248AEBD6DE4}" type="sibTrans" cxnId="{8F0C0CFE-0135-4590-8200-90699379A5F3}">
      <dgm:prSet/>
      <dgm:spPr/>
      <dgm:t>
        <a:bodyPr/>
        <a:lstStyle/>
        <a:p>
          <a:endParaRPr lang="en-US"/>
        </a:p>
      </dgm:t>
    </dgm:pt>
    <dgm:pt modelId="{87824C6D-B6BC-47D7-A358-C297EA4D4135}">
      <dgm:prSet custT="1"/>
      <dgm:spPr/>
      <dgm:t>
        <a:bodyPr/>
        <a:lstStyle/>
        <a:p>
          <a:r>
            <a:rPr lang="en-US" sz="1200" kern="1200">
              <a:solidFill>
                <a:srgbClr val="000000">
                  <a:hueOff val="0"/>
                  <a:satOff val="0"/>
                  <a:lumOff val="0"/>
                  <a:alphaOff val="0"/>
                </a:srgbClr>
              </a:solidFill>
              <a:latin typeface="Segoe UI"/>
              <a:ea typeface="+mn-ea"/>
              <a:cs typeface="+mn-cs"/>
            </a:rPr>
            <a:t>Alex Weinert</a:t>
          </a:r>
        </a:p>
      </dgm:t>
    </dgm:pt>
    <dgm:pt modelId="{DDDF555D-520F-4DA3-9E9D-93784E4F8AC5}" type="parTrans" cxnId="{1DD93632-471E-4EDD-AC5A-C81A4698C3E7}">
      <dgm:prSet/>
      <dgm:spPr/>
      <dgm:t>
        <a:bodyPr/>
        <a:lstStyle/>
        <a:p>
          <a:endParaRPr lang="en-US"/>
        </a:p>
      </dgm:t>
    </dgm:pt>
    <dgm:pt modelId="{257755B1-29E0-43FB-B607-03EA4E1084BC}" type="sibTrans" cxnId="{1DD93632-471E-4EDD-AC5A-C81A4698C3E7}">
      <dgm:prSet/>
      <dgm:spPr/>
      <dgm:t>
        <a:bodyPr/>
        <a:lstStyle/>
        <a:p>
          <a:endParaRPr lang="en-US"/>
        </a:p>
      </dgm:t>
    </dgm:pt>
    <dgm:pt modelId="{6C6364D3-1C7C-4979-B261-56D83FE272ED}">
      <dgm:prSet custT="1"/>
      <dgm:spPr/>
      <dgm:t>
        <a:bodyPr/>
        <a:lstStyle/>
        <a:p>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dgm:t>
    </dgm:pt>
    <dgm:pt modelId="{33B401A9-7758-4DAF-9512-9EF67489EFFC}" type="parTrans" cxnId="{AE26BF97-9395-45D3-BD43-888E95E950B4}">
      <dgm:prSet/>
      <dgm:spPr/>
      <dgm:t>
        <a:bodyPr/>
        <a:lstStyle/>
        <a:p>
          <a:endParaRPr lang="en-US"/>
        </a:p>
      </dgm:t>
    </dgm:pt>
    <dgm:pt modelId="{6AFB1B1D-206F-4438-8F0E-A380DCA52994}" type="sibTrans" cxnId="{AE26BF97-9395-45D3-BD43-888E95E950B4}">
      <dgm:prSet/>
      <dgm:spPr/>
      <dgm:t>
        <a:bodyPr/>
        <a:lstStyle/>
        <a:p>
          <a:endParaRPr lang="en-US"/>
        </a:p>
      </dgm:t>
    </dgm:pt>
    <dgm:pt modelId="{F44AB9B6-62F0-4DAC-AC12-19C004E7B500}">
      <dgm:prSet custT="1"/>
      <dgm:spPr/>
      <dgm:t>
        <a:bodyPr/>
        <a:lstStyle/>
        <a:p>
          <a:r>
            <a:rPr lang="en-US" sz="1200" kern="1200">
              <a:solidFill>
                <a:srgbClr val="000000">
                  <a:hueOff val="0"/>
                  <a:satOff val="0"/>
                  <a:lumOff val="0"/>
                  <a:alphaOff val="0"/>
                </a:srgbClr>
              </a:solidFill>
              <a:latin typeface="Segoe UI"/>
              <a:ea typeface="+mn-ea"/>
              <a:cs typeface="+mn-cs"/>
            </a:rPr>
            <a:t>Jason Zander</a:t>
          </a:r>
        </a:p>
      </dgm:t>
    </dgm:pt>
    <dgm:pt modelId="{0DDEE654-4C48-432D-BFFE-0D4538E11F13}" type="parTrans" cxnId="{93069014-BC99-4713-A613-131E42BA5BD2}">
      <dgm:prSet/>
      <dgm:spPr/>
      <dgm:t>
        <a:bodyPr/>
        <a:lstStyle/>
        <a:p>
          <a:endParaRPr lang="en-US"/>
        </a:p>
      </dgm:t>
    </dgm:pt>
    <dgm:pt modelId="{A1015BD8-4E05-49A0-A64C-B22DDA8E92D8}" type="sibTrans" cxnId="{93069014-BC99-4713-A613-131E42BA5BD2}">
      <dgm:prSet/>
      <dgm:spPr/>
      <dgm:t>
        <a:bodyPr/>
        <a:lstStyle/>
        <a:p>
          <a:endParaRPr lang="en-US"/>
        </a:p>
      </dgm:t>
    </dgm:pt>
    <dgm:pt modelId="{F54FA03A-F59D-40A2-94C9-CE2CE2A6470F}">
      <dgm:prSet custT="1"/>
      <dgm:spPr/>
      <dgm:t>
        <a:bodyPr/>
        <a:lstStyle/>
        <a:p>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gm:t>
    </dgm:pt>
    <dgm:pt modelId="{1C43D5F5-40CE-40C8-85DC-1D02209FE104}" type="parTrans" cxnId="{EFBE004F-C761-43A9-9BFE-B4C207CD28D7}">
      <dgm:prSet/>
      <dgm:spPr/>
      <dgm:t>
        <a:bodyPr/>
        <a:lstStyle/>
        <a:p>
          <a:endParaRPr lang="en-US"/>
        </a:p>
      </dgm:t>
    </dgm:pt>
    <dgm:pt modelId="{2D1643EF-49A5-4010-A760-71949570103E}" type="sibTrans" cxnId="{EFBE004F-C761-43A9-9BFE-B4C207CD28D7}">
      <dgm:prSet/>
      <dgm:spPr/>
      <dgm:t>
        <a:bodyPr/>
        <a:lstStyle/>
        <a:p>
          <a:endParaRPr lang="en-US"/>
        </a:p>
      </dgm:t>
    </dgm:pt>
    <dgm:pt modelId="{172CBC18-7796-4A91-89BF-A5C3152B3094}" type="pres">
      <dgm:prSet presAssocID="{7D088FF5-AC83-417B-A77E-92D940AF7832}" presName="Name0" presStyleCnt="0">
        <dgm:presLayoutVars>
          <dgm:dir/>
          <dgm:animLvl val="lvl"/>
          <dgm:resizeHandles val="exact"/>
        </dgm:presLayoutVars>
      </dgm:prSet>
      <dgm:spPr/>
    </dgm:pt>
    <dgm:pt modelId="{5C59DAF0-58C3-4CAA-9A81-EE07879C1CFE}" type="pres">
      <dgm:prSet presAssocID="{5BF35E44-C6F4-4BA5-B3C9-C37998E9CDEE}" presName="composite" presStyleCnt="0"/>
      <dgm:spPr/>
    </dgm:pt>
    <dgm:pt modelId="{582E4427-54C1-4DC1-B513-9F57B6B92242}" type="pres">
      <dgm:prSet presAssocID="{5BF35E44-C6F4-4BA5-B3C9-C37998E9CDEE}" presName="parTx" presStyleLbl="alignNode1" presStyleIdx="0" presStyleCnt="5">
        <dgm:presLayoutVars>
          <dgm:chMax val="0"/>
          <dgm:chPref val="0"/>
          <dgm:bulletEnabled val="1"/>
        </dgm:presLayoutVars>
      </dgm:prSet>
      <dgm:spPr/>
    </dgm:pt>
    <dgm:pt modelId="{A706D904-DA49-48E6-946C-EA8AA56DF9D8}" type="pres">
      <dgm:prSet presAssocID="{5BF35E44-C6F4-4BA5-B3C9-C37998E9CDEE}" presName="desTx" presStyleLbl="alignAccFollowNode1" presStyleIdx="0" presStyleCnt="5">
        <dgm:presLayoutVars>
          <dgm:bulletEnabled val="1"/>
        </dgm:presLayoutVars>
      </dgm:prSet>
      <dgm:spPr/>
    </dgm:pt>
    <dgm:pt modelId="{6F12335F-6E9E-4BB3-90B3-C8BAB73D22BE}" type="pres">
      <dgm:prSet presAssocID="{C3D063F3-09A7-4173-826C-3835CD8B077F}" presName="space" presStyleCnt="0"/>
      <dgm:spPr/>
    </dgm:pt>
    <dgm:pt modelId="{140DA734-E055-4D0F-8222-FFA7BC4DE43F}" type="pres">
      <dgm:prSet presAssocID="{6D2135A3-1ECA-4A39-9B58-9228DD32CF88}" presName="composite" presStyleCnt="0"/>
      <dgm:spPr/>
    </dgm:pt>
    <dgm:pt modelId="{9C9F843F-22B9-4D3D-A1F0-5420007A15ED}" type="pres">
      <dgm:prSet presAssocID="{6D2135A3-1ECA-4A39-9B58-9228DD32CF88}" presName="parTx" presStyleLbl="alignNode1" presStyleIdx="1" presStyleCnt="5">
        <dgm:presLayoutVars>
          <dgm:chMax val="0"/>
          <dgm:chPref val="0"/>
          <dgm:bulletEnabled val="1"/>
        </dgm:presLayoutVars>
      </dgm:prSet>
      <dgm:spPr/>
    </dgm:pt>
    <dgm:pt modelId="{29F7060B-0A3A-4CBB-B268-4375E111BEFB}" type="pres">
      <dgm:prSet presAssocID="{6D2135A3-1ECA-4A39-9B58-9228DD32CF88}" presName="desTx" presStyleLbl="alignAccFollowNode1" presStyleIdx="1" presStyleCnt="5">
        <dgm:presLayoutVars>
          <dgm:bulletEnabled val="1"/>
        </dgm:presLayoutVars>
      </dgm:prSet>
      <dgm:spPr/>
    </dgm:pt>
    <dgm:pt modelId="{312E823D-9088-4ADA-9A61-CC6402E5DEE7}" type="pres">
      <dgm:prSet presAssocID="{07E41324-D348-49C3-9430-31C5EFB26A22}" presName="space" presStyleCnt="0"/>
      <dgm:spPr/>
    </dgm:pt>
    <dgm:pt modelId="{B0092FAC-1CC0-4DCC-A920-6DB45999649C}" type="pres">
      <dgm:prSet presAssocID="{E9D44FB7-8EEF-4259-A5DF-B04DB539A91F}" presName="composite" presStyleCnt="0"/>
      <dgm:spPr/>
    </dgm:pt>
    <dgm:pt modelId="{4F0A5EDC-8A19-473F-A7D9-A0E6E955F57E}" type="pres">
      <dgm:prSet presAssocID="{E9D44FB7-8EEF-4259-A5DF-B04DB539A91F}" presName="parTx" presStyleLbl="alignNode1" presStyleIdx="2" presStyleCnt="5">
        <dgm:presLayoutVars>
          <dgm:chMax val="0"/>
          <dgm:chPref val="0"/>
          <dgm:bulletEnabled val="1"/>
        </dgm:presLayoutVars>
      </dgm:prSet>
      <dgm:spPr/>
    </dgm:pt>
    <dgm:pt modelId="{8E1863F8-DDF0-4A82-B243-523DEFAC4BA5}" type="pres">
      <dgm:prSet presAssocID="{E9D44FB7-8EEF-4259-A5DF-B04DB539A91F}" presName="desTx" presStyleLbl="alignAccFollowNode1" presStyleIdx="2" presStyleCnt="5">
        <dgm:presLayoutVars>
          <dgm:bulletEnabled val="1"/>
        </dgm:presLayoutVars>
      </dgm:prSet>
      <dgm:spPr/>
    </dgm:pt>
    <dgm:pt modelId="{4AC1FB00-A1DF-4042-BF70-35F588B83C28}" type="pres">
      <dgm:prSet presAssocID="{96E11779-2D63-42F1-87A7-16B253092AA7}" presName="space" presStyleCnt="0"/>
      <dgm:spPr/>
    </dgm:pt>
    <dgm:pt modelId="{9578299A-FDB2-41C6-AAF7-871F4E4E2DB7}" type="pres">
      <dgm:prSet presAssocID="{BBBA9473-CFE9-4AE1-86E5-5A74D3986869}" presName="composite" presStyleCnt="0"/>
      <dgm:spPr/>
    </dgm:pt>
    <dgm:pt modelId="{5F8EA98B-B786-43A7-A333-429392FB26AB}" type="pres">
      <dgm:prSet presAssocID="{BBBA9473-CFE9-4AE1-86E5-5A74D3986869}" presName="parTx" presStyleLbl="alignNode1" presStyleIdx="3" presStyleCnt="5">
        <dgm:presLayoutVars>
          <dgm:chMax val="0"/>
          <dgm:chPref val="0"/>
          <dgm:bulletEnabled val="1"/>
        </dgm:presLayoutVars>
      </dgm:prSet>
      <dgm:spPr/>
    </dgm:pt>
    <dgm:pt modelId="{4ADEF1ED-80FA-4F76-91D6-75B272236F60}" type="pres">
      <dgm:prSet presAssocID="{BBBA9473-CFE9-4AE1-86E5-5A74D3986869}" presName="desTx" presStyleLbl="alignAccFollowNode1" presStyleIdx="3" presStyleCnt="5">
        <dgm:presLayoutVars>
          <dgm:bulletEnabled val="1"/>
        </dgm:presLayoutVars>
      </dgm:prSet>
      <dgm:spPr/>
    </dgm:pt>
    <dgm:pt modelId="{DC14BDE6-47E4-45C4-86F0-3A9CA219E2A0}" type="pres">
      <dgm:prSet presAssocID="{E292AD4C-E09D-4A91-AEC3-9B6DC6A85D80}" presName="space" presStyleCnt="0"/>
      <dgm:spPr/>
    </dgm:pt>
    <dgm:pt modelId="{0210843F-F50C-464B-ADAE-845F1B92189D}" type="pres">
      <dgm:prSet presAssocID="{506F5FF8-492B-4105-8CD7-60FD3ED56CD9}" presName="composite" presStyleCnt="0"/>
      <dgm:spPr/>
    </dgm:pt>
    <dgm:pt modelId="{7A47AD62-0A1D-45A9-93D9-2A384C9531E1}" type="pres">
      <dgm:prSet presAssocID="{506F5FF8-492B-4105-8CD7-60FD3ED56CD9}" presName="parTx" presStyleLbl="alignNode1" presStyleIdx="4" presStyleCnt="5">
        <dgm:presLayoutVars>
          <dgm:chMax val="0"/>
          <dgm:chPref val="0"/>
          <dgm:bulletEnabled val="1"/>
        </dgm:presLayoutVars>
      </dgm:prSet>
      <dgm:spPr/>
    </dgm:pt>
    <dgm:pt modelId="{4E9FB275-3652-463A-8510-E7FDCEFE1A12}" type="pres">
      <dgm:prSet presAssocID="{506F5FF8-492B-4105-8CD7-60FD3ED56CD9}" presName="desTx" presStyleLbl="alignAccFollowNode1" presStyleIdx="4" presStyleCnt="5">
        <dgm:presLayoutVars>
          <dgm:bulletEnabled val="1"/>
        </dgm:presLayoutVars>
      </dgm:prSet>
      <dgm:spPr/>
    </dgm:pt>
  </dgm:ptLst>
  <dgm:cxnLst>
    <dgm:cxn modelId="{26128300-B530-4105-85FB-8F4FA3069883}" srcId="{506F5FF8-492B-4105-8CD7-60FD3ED56CD9}" destId="{E3487BBE-06FE-40AF-B98F-09D416C1C158}" srcOrd="1" destOrd="0" parTransId="{5004B7B0-EC6B-486B-B193-47B8BA7858DF}" sibTransId="{63B02094-501B-4D25-B312-BA14689E5DD7}"/>
    <dgm:cxn modelId="{877CCC05-E3EC-4EE4-A309-801C84685F68}" type="presOf" srcId="{2C9DF98E-D4B6-4914-9715-866346EE5D97}" destId="{4E9FB275-3652-463A-8510-E7FDCEFE1A12}" srcOrd="0" destOrd="6" presId="urn:microsoft.com/office/officeart/2005/8/layout/hList1"/>
    <dgm:cxn modelId="{D0F6640C-0D20-4D3A-A6BE-6B6208A07DBD}" type="presOf" srcId="{F8910DCF-2759-4381-8B61-4E9113990021}" destId="{4E9FB275-3652-463A-8510-E7FDCEFE1A12}" srcOrd="0" destOrd="10" presId="urn:microsoft.com/office/officeart/2005/8/layout/hList1"/>
    <dgm:cxn modelId="{55B37813-BFD4-4AA8-91D8-C2CCD93EA46D}" type="presOf" srcId="{66B34624-19E1-466F-B30B-58E81B18E41B}" destId="{4E9FB275-3652-463A-8510-E7FDCEFE1A12}" srcOrd="0" destOrd="11" presId="urn:microsoft.com/office/officeart/2005/8/layout/hList1"/>
    <dgm:cxn modelId="{9B80D813-062A-49E0-BE28-C8790C6CC370}" type="presOf" srcId="{6C6364D3-1C7C-4979-B261-56D83FE272ED}" destId="{8E1863F8-DDF0-4A82-B243-523DEFAC4BA5}" srcOrd="0" destOrd="3" presId="urn:microsoft.com/office/officeart/2005/8/layout/hList1"/>
    <dgm:cxn modelId="{3092E913-37AE-4F01-A223-D5E305DF2715}" srcId="{506F5FF8-492B-4105-8CD7-60FD3ED56CD9}" destId="{F8910DCF-2759-4381-8B61-4E9113990021}" srcOrd="10" destOrd="0" parTransId="{D5D32C17-42E3-48AF-8AEB-83FDC5508D46}" sibTransId="{4A3AC58A-D3A3-476E-BD72-BEFD57B93366}"/>
    <dgm:cxn modelId="{93069014-BC99-4713-A613-131E42BA5BD2}" srcId="{E9D44FB7-8EEF-4259-A5DF-B04DB539A91F}" destId="{F44AB9B6-62F0-4DAC-AC12-19C004E7B500}" srcOrd="4" destOrd="0" parTransId="{0DDEE654-4C48-432D-BFFE-0D4538E11F13}" sibTransId="{A1015BD8-4E05-49A0-A64C-B22DDA8E92D8}"/>
    <dgm:cxn modelId="{53DC6C16-188D-498C-8F38-6F8BEDDE62BD}" srcId="{506F5FF8-492B-4105-8CD7-60FD3ED56CD9}" destId="{D5D9F2FA-3A28-4C6E-8569-9D375D36D5B9}" srcOrd="26" destOrd="0" parTransId="{17CB25D6-3441-4E16-A42D-AF82AB4C63DD}" sibTransId="{65B12E0E-CB61-41AC-8B83-58072EE2A663}"/>
    <dgm:cxn modelId="{D8473417-3E03-4E02-A3E0-7A9AC179273E}" srcId="{506F5FF8-492B-4105-8CD7-60FD3ED56CD9}" destId="{E7ACC31A-53AF-4A75-87C2-38ECE3106605}" srcOrd="5" destOrd="0" parTransId="{DD743690-B860-4308-AFA0-6C7A1D183181}" sibTransId="{B77141E7-E8E3-44A7-B31E-7F5B36FD412B}"/>
    <dgm:cxn modelId="{42AC1919-4424-46EB-AE7A-6D7D98AF8023}" type="presOf" srcId="{4EDD50F9-AD3A-4398-AE5C-01A487C36166}" destId="{A706D904-DA49-48E6-946C-EA8AA56DF9D8}" srcOrd="0" destOrd="3" presId="urn:microsoft.com/office/officeart/2005/8/layout/hList1"/>
    <dgm:cxn modelId="{B5ECB51F-99CA-4AEB-8232-A339F883A0BD}" type="presOf" srcId="{7D088FF5-AC83-417B-A77E-92D940AF7832}" destId="{172CBC18-7796-4A91-89BF-A5C3152B3094}" srcOrd="0" destOrd="0" presId="urn:microsoft.com/office/officeart/2005/8/layout/hList1"/>
    <dgm:cxn modelId="{53499722-A0C9-4FEA-8385-1D0CBE51A3CA}" srcId="{506F5FF8-492B-4105-8CD7-60FD3ED56CD9}" destId="{B950EE2D-4C60-4965-9993-F3A960C045CB}" srcOrd="17" destOrd="0" parTransId="{8D019853-A286-446F-9C21-0CA7EC3E401D}" sibTransId="{8ED4F4F0-CDC5-43DB-8442-EA06632D4AB5}"/>
    <dgm:cxn modelId="{60713827-8DD9-4510-8B3D-F23F7CB25E55}" srcId="{BBBA9473-CFE9-4AE1-86E5-5A74D3986869}" destId="{4AD51784-ADAB-45DD-BB41-95881967B3FC}" srcOrd="3" destOrd="0" parTransId="{5EDC9AA2-A1A9-4069-9E32-88C0E5E6A335}" sibTransId="{E375B8AE-BD1D-42E5-8CB1-6D05258C8A61}"/>
    <dgm:cxn modelId="{A75E7F27-6DFA-4D16-A7F9-333F11481255}" type="presOf" srcId="{A591CC9D-5F42-473B-841B-6E12FDAE898A}" destId="{4ADEF1ED-80FA-4F76-91D6-75B272236F60}" srcOrd="0" destOrd="4" presId="urn:microsoft.com/office/officeart/2005/8/layout/hList1"/>
    <dgm:cxn modelId="{87E0BF2E-D103-47C6-9187-B6E982B1EA28}" type="presOf" srcId="{12882EB0-33C4-4F8C-8FA5-2A046948D462}" destId="{4E9FB275-3652-463A-8510-E7FDCEFE1A12}" srcOrd="0" destOrd="18" presId="urn:microsoft.com/office/officeart/2005/8/layout/hList1"/>
    <dgm:cxn modelId="{F716AE30-96EF-4CF0-A524-3F6D8481B280}" srcId="{506F5FF8-492B-4105-8CD7-60FD3ED56CD9}" destId="{9DED6322-D095-4375-A065-62EECCCF8626}" srcOrd="25" destOrd="0" parTransId="{88A645DB-62A7-4A4E-A803-7FD461D3E56F}" sibTransId="{CF5CC4A7-EE5B-4A7E-BCBC-F324601BC0CD}"/>
    <dgm:cxn modelId="{AEA2BA31-A8FB-467D-BFF3-2D33C48D78FE}" type="presOf" srcId="{82612354-70D0-4BC0-80BD-E96E7D3BD6C4}" destId="{4E9FB275-3652-463A-8510-E7FDCEFE1A12}" srcOrd="0" destOrd="16" presId="urn:microsoft.com/office/officeart/2005/8/layout/hList1"/>
    <dgm:cxn modelId="{1DD93632-471E-4EDD-AC5A-C81A4698C3E7}" srcId="{E9D44FB7-8EEF-4259-A5DF-B04DB539A91F}" destId="{87824C6D-B6BC-47D7-A358-C297EA4D4135}" srcOrd="2" destOrd="0" parTransId="{DDDF555D-520F-4DA3-9E9D-93784E4F8AC5}" sibTransId="{257755B1-29E0-43FB-B607-03EA4E1084BC}"/>
    <dgm:cxn modelId="{DCC6FE34-5491-4420-AB36-23FACD244E8F}" type="presOf" srcId="{B950EE2D-4C60-4965-9993-F3A960C045CB}" destId="{4E9FB275-3652-463A-8510-E7FDCEFE1A12}" srcOrd="0" destOrd="17" presId="urn:microsoft.com/office/officeart/2005/8/layout/hList1"/>
    <dgm:cxn modelId="{A4109C39-CC49-4E3D-9B71-7684B2C22BD4}" srcId="{BBBA9473-CFE9-4AE1-86E5-5A74D3986869}" destId="{55CABBB3-141B-4D20-B260-B0EBF985D22C}" srcOrd="0" destOrd="0" parTransId="{EA2239A3-1F07-47AF-839E-4DF97A624DF9}" sibTransId="{2C6856B4-68A4-4715-AA67-225B847B1A01}"/>
    <dgm:cxn modelId="{912D353C-DBBE-48E8-A747-6DE6B961419C}" srcId="{7D088FF5-AC83-417B-A77E-92D940AF7832}" destId="{E9D44FB7-8EEF-4259-A5DF-B04DB539A91F}" srcOrd="2" destOrd="0" parTransId="{2D218076-8218-40B8-A9E0-DA23C553360A}" sibTransId="{96E11779-2D63-42F1-87A7-16B253092AA7}"/>
    <dgm:cxn modelId="{9533F53C-9725-42D0-B42F-172FB900679D}" type="presOf" srcId="{96C49C40-BD95-451F-8DAA-603B07067692}" destId="{A706D904-DA49-48E6-946C-EA8AA56DF9D8}" srcOrd="0" destOrd="5" presId="urn:microsoft.com/office/officeart/2005/8/layout/hList1"/>
    <dgm:cxn modelId="{DC5B423E-4B57-45E3-AC7F-311D27173B8F}" type="presOf" srcId="{1E6930E5-09AE-4615-9456-B95CFEEBBF9C}" destId="{4E9FB275-3652-463A-8510-E7FDCEFE1A12}" srcOrd="0" destOrd="21" presId="urn:microsoft.com/office/officeart/2005/8/layout/hList1"/>
    <dgm:cxn modelId="{E5FA953E-5CC5-4C87-AFFF-9688E6CCA2C5}" type="presOf" srcId="{BEDE0D45-34F9-4E24-BEEA-25C282CEAD23}" destId="{4E9FB275-3652-463A-8510-E7FDCEFE1A12}" srcOrd="0" destOrd="12" presId="urn:microsoft.com/office/officeart/2005/8/layout/hList1"/>
    <dgm:cxn modelId="{141EC83E-EF53-4D07-A5F3-DE5775EF743E}" type="presOf" srcId="{110F84A4-1981-4471-A81B-93FD124BDCC7}" destId="{29F7060B-0A3A-4CBB-B268-4375E111BEFB}" srcOrd="0" destOrd="0" presId="urn:microsoft.com/office/officeart/2005/8/layout/hList1"/>
    <dgm:cxn modelId="{65F1985C-5070-40C2-8844-334D9509B711}" srcId="{506F5FF8-492B-4105-8CD7-60FD3ED56CD9}" destId="{C99AE44A-9D32-4FB5-903F-F1584FB4B320}" srcOrd="4" destOrd="0" parTransId="{13B3093C-10E7-4424-B9B9-187BA70AF34A}" sibTransId="{DFFA9549-011A-4621-ABD6-9A455C84B043}"/>
    <dgm:cxn modelId="{1D045B5E-6D17-4CA8-B2C1-FC4C7F911E73}" srcId="{506F5FF8-492B-4105-8CD7-60FD3ED56CD9}" destId="{14C6AA8C-3C73-4FE0-A492-040062C316D6}" srcOrd="7" destOrd="0" parTransId="{F33226A4-881B-4E4D-AE96-DA0B9B1F4C75}" sibTransId="{F67A8F27-A2FE-4212-BFC8-259B2129D298}"/>
    <dgm:cxn modelId="{6CF0E55F-EF7E-4806-B382-FA11ADA10A16}" type="presOf" srcId="{BEF9E5FD-AF98-4FD2-AEDA-4E814297DECB}" destId="{A706D904-DA49-48E6-946C-EA8AA56DF9D8}" srcOrd="0" destOrd="0" presId="urn:microsoft.com/office/officeart/2005/8/layout/hList1"/>
    <dgm:cxn modelId="{03FA3961-E2EF-4939-80F3-32F88EEDFA78}" srcId="{E9D44FB7-8EEF-4259-A5DF-B04DB539A91F}" destId="{55D2E917-50B4-4C83-BAFE-C954A37BF207}" srcOrd="0" destOrd="0" parTransId="{F7AB5429-EF2C-46E2-A9A7-E5CBC8F644BC}" sibTransId="{C5A4F3A9-E73E-4791-A64E-661770545D58}"/>
    <dgm:cxn modelId="{534CE041-CDE6-44C9-8EF5-3116503FED4C}" srcId="{6D2135A3-1ECA-4A39-9B58-9228DD32CF88}" destId="{14D94188-F3C3-4821-9EDA-7D266565C396}" srcOrd="3" destOrd="0" parTransId="{63635241-4AA1-4D5F-B01D-AE9847FA75DA}" sibTransId="{921264EC-D127-434B-90BA-C5A95D0F82DA}"/>
    <dgm:cxn modelId="{51151563-9F6F-4496-A721-AB914547A67E}" type="presOf" srcId="{F48DB4FF-A53B-43A2-B084-8CDF002AA71F}" destId="{A706D904-DA49-48E6-946C-EA8AA56DF9D8}" srcOrd="0" destOrd="4" presId="urn:microsoft.com/office/officeart/2005/8/layout/hList1"/>
    <dgm:cxn modelId="{97E6AD44-48E2-47C1-B2C6-546EEBD6FA69}" srcId="{506F5FF8-492B-4105-8CD7-60FD3ED56CD9}" destId="{8489C2B6-F773-4A4F-939D-50F50A122F89}" srcOrd="20" destOrd="0" parTransId="{9A3A92BA-BF4F-4624-987F-56143621558C}" sibTransId="{1F4C7E4B-B05B-44F1-9C2F-8923ED65DF0E}"/>
    <dgm:cxn modelId="{781AC865-52CE-43EC-AF04-888FF7AC02B9}" srcId="{E9D44FB7-8EEF-4259-A5DF-B04DB539A91F}" destId="{9D7B7D21-3733-46ED-A284-A7FB95260BDC}" srcOrd="1" destOrd="0" parTransId="{4201C7AF-2FB9-4D82-89BC-5EF712036D4B}" sibTransId="{A8E1303E-3F8A-4C45-9D98-4E1AA802E356}"/>
    <dgm:cxn modelId="{C74F0066-B338-42EF-BE88-13E06DF280E7}" srcId="{506F5FF8-492B-4105-8CD7-60FD3ED56CD9}" destId="{86F474EF-F0B2-4C72-8468-23169B02EB41}" srcOrd="19" destOrd="0" parTransId="{45B3BB0F-9512-43C2-B0FE-8462C43BBE51}" sibTransId="{44F8DE4E-ACF4-41E0-952E-D2E3296172B5}"/>
    <dgm:cxn modelId="{D4BDF948-18FB-418B-818C-08106FE6D812}" type="presOf" srcId="{55D2E917-50B4-4C83-BAFE-C954A37BF207}" destId="{8E1863F8-DDF0-4A82-B243-523DEFAC4BA5}" srcOrd="0" destOrd="0" presId="urn:microsoft.com/office/officeart/2005/8/layout/hList1"/>
    <dgm:cxn modelId="{6EDF036A-F2FF-46D5-9E8C-B8FA62EB96BC}" srcId="{506F5FF8-492B-4105-8CD7-60FD3ED56CD9}" destId="{51162D2D-5E63-4EA3-84BB-0930F102D32C}" srcOrd="8" destOrd="0" parTransId="{4A894884-E95F-48B2-BCB5-6DE19F55E49A}" sibTransId="{2A6387CB-8C3C-44D5-B833-BBB8DBF7B853}"/>
    <dgm:cxn modelId="{4E2AC76A-40BF-4A09-8757-DCCA1C205C45}" srcId="{6D2135A3-1ECA-4A39-9B58-9228DD32CF88}" destId="{4009E896-CAE4-4827-92B3-FB6A90D11C31}" srcOrd="2" destOrd="0" parTransId="{99B4EC3F-61EA-4920-B753-C7DEF4B55135}" sibTransId="{69FE597C-28A1-46AA-9BB3-79B5BA730664}"/>
    <dgm:cxn modelId="{0110594B-89F9-4F30-A4FD-4E0D460C80D2}" srcId="{506F5FF8-492B-4105-8CD7-60FD3ED56CD9}" destId="{F4B57C5A-6BE1-4E58-AD3A-E7C8EE9D7ACC}" srcOrd="3" destOrd="0" parTransId="{CD7D3D41-B527-4447-948F-9D4D5980D227}" sibTransId="{25419077-B8FF-4AF5-B2A2-414980A9EE8F}"/>
    <dgm:cxn modelId="{749F6A6C-2423-429C-9622-5F1092747AEA}" type="presOf" srcId="{B70419FD-C719-481F-A80B-0A78224484CD}" destId="{4E9FB275-3652-463A-8510-E7FDCEFE1A12}" srcOrd="0" destOrd="2" presId="urn:microsoft.com/office/officeart/2005/8/layout/hList1"/>
    <dgm:cxn modelId="{FA708D6C-D12E-4070-8208-797663D8D338}" srcId="{506F5FF8-492B-4105-8CD7-60FD3ED56CD9}" destId="{BEDE0D45-34F9-4E24-BEEA-25C282CEAD23}" srcOrd="12" destOrd="0" parTransId="{4E4151F0-DC63-486D-BA98-B9DE93F54370}" sibTransId="{BC240F54-28CC-406B-8932-410025003161}"/>
    <dgm:cxn modelId="{4CA4044E-A3BA-4C9E-A78D-DE0D1077ADE4}" type="presOf" srcId="{51162D2D-5E63-4EA3-84BB-0930F102D32C}" destId="{4E9FB275-3652-463A-8510-E7FDCEFE1A12}" srcOrd="0" destOrd="8" presId="urn:microsoft.com/office/officeart/2005/8/layout/hList1"/>
    <dgm:cxn modelId="{7E8C6B6E-A525-4E48-AF5B-9B385BD030F8}" srcId="{5BF35E44-C6F4-4BA5-B3C9-C37998E9CDEE}" destId="{96C49C40-BD95-451F-8DAA-603B07067692}" srcOrd="5" destOrd="0" parTransId="{B76398B2-97DE-4B63-A65A-8B969A0580FD}" sibTransId="{E062F1CA-29AD-475D-9677-6F9389602606}"/>
    <dgm:cxn modelId="{EFBE004F-C761-43A9-9BFE-B4C207CD28D7}" srcId="{E9D44FB7-8EEF-4259-A5DF-B04DB539A91F}" destId="{F54FA03A-F59D-40A2-94C9-CE2CE2A6470F}" srcOrd="5" destOrd="0" parTransId="{1C43D5F5-40CE-40C8-85DC-1D02209FE104}" sibTransId="{2D1643EF-49A5-4010-A760-71949570103E}"/>
    <dgm:cxn modelId="{E92EA94F-BE37-436B-B0A4-D5429D232EDE}" srcId="{BBBA9473-CFE9-4AE1-86E5-5A74D3986869}" destId="{BF7D0C6C-CC16-467C-9728-EB8A90D7FEE2}" srcOrd="2" destOrd="0" parTransId="{9A399168-1804-41F2-8A03-A35FA3C314A0}" sibTransId="{A093795D-C16C-4ECA-B773-C33FCD572723}"/>
    <dgm:cxn modelId="{04B9F36F-1B90-488C-989E-28D0033578E3}" type="presOf" srcId="{F4B57C5A-6BE1-4E58-AD3A-E7C8EE9D7ACC}" destId="{4E9FB275-3652-463A-8510-E7FDCEFE1A12}" srcOrd="0" destOrd="3" presId="urn:microsoft.com/office/officeart/2005/8/layout/hList1"/>
    <dgm:cxn modelId="{23A60A70-8288-439C-ABCD-F194C67D5736}" srcId="{5BF35E44-C6F4-4BA5-B3C9-C37998E9CDEE}" destId="{F0ACC5D8-CABB-4B71-B80C-6CBE4EC2D540}" srcOrd="1" destOrd="0" parTransId="{D8B6AC87-B228-4C7A-AD89-285615C6CC9A}" sibTransId="{EE28E1FD-B5D9-4EDC-BB5C-449335F8BB05}"/>
    <dgm:cxn modelId="{F415A270-A7AA-41FA-A1B8-2A6E6E41A755}" type="presOf" srcId="{E3487BBE-06FE-40AF-B98F-09D416C1C158}" destId="{4E9FB275-3652-463A-8510-E7FDCEFE1A12}" srcOrd="0" destOrd="1" presId="urn:microsoft.com/office/officeart/2005/8/layout/hList1"/>
    <dgm:cxn modelId="{1399CC70-6999-4A51-BFE0-575F8EDEC7A2}" type="presOf" srcId="{E7ACC31A-53AF-4A75-87C2-38ECE3106605}" destId="{4E9FB275-3652-463A-8510-E7FDCEFE1A12}" srcOrd="0" destOrd="5" presId="urn:microsoft.com/office/officeart/2005/8/layout/hList1"/>
    <dgm:cxn modelId="{2729E451-778F-40D5-90A7-4789DB7E4763}" type="presOf" srcId="{BBBA9473-CFE9-4AE1-86E5-5A74D3986869}" destId="{5F8EA98B-B786-43A7-A333-429392FB26AB}" srcOrd="0" destOrd="0" presId="urn:microsoft.com/office/officeart/2005/8/layout/hList1"/>
    <dgm:cxn modelId="{30B00F52-9C47-4320-AB6E-367F9E760719}" srcId="{506F5FF8-492B-4105-8CD7-60FD3ED56CD9}" destId="{01107515-5F55-43D2-AE65-9B636E7DBF38}" srcOrd="9" destOrd="0" parTransId="{7A833011-069D-461A-B176-1CAD533F0863}" sibTransId="{8C8C5917-E2F3-4766-841F-6FF10A3D5E6D}"/>
    <dgm:cxn modelId="{106E4E54-E37B-4D18-915C-225295A115A5}" srcId="{BBBA9473-CFE9-4AE1-86E5-5A74D3986869}" destId="{0A86695C-3A13-4C1B-9E2F-8828074B0C14}" srcOrd="1" destOrd="0" parTransId="{225C4F62-46A5-4E74-AB99-3D68347BFB15}" sibTransId="{55145991-FA3D-4FC8-86DF-3761CBEEA593}"/>
    <dgm:cxn modelId="{5DC00156-57E6-47FA-B169-A4ACA30BB016}" srcId="{506F5FF8-492B-4105-8CD7-60FD3ED56CD9}" destId="{82612354-70D0-4BC0-80BD-E96E7D3BD6C4}" srcOrd="16" destOrd="0" parTransId="{46903920-D7C6-4FE5-82B0-19CED3CDE1A8}" sibTransId="{BD428847-8B6C-48A7-A0BB-2762BAE7097A}"/>
    <dgm:cxn modelId="{AC1DA456-CBDB-4603-8603-42CEC0F4AB05}" srcId="{506F5FF8-492B-4105-8CD7-60FD3ED56CD9}" destId="{C3DABF05-6093-47D6-8AC9-48E205944009}" srcOrd="0" destOrd="0" parTransId="{40CD8602-4600-4EF8-A6AE-EAF2B3181316}" sibTransId="{9C25742F-E9BA-4A08-BF31-95624C5843E6}"/>
    <dgm:cxn modelId="{22321F57-02D9-46C9-BEF8-3E99B19C3E09}" type="presOf" srcId="{55CABBB3-141B-4D20-B260-B0EBF985D22C}" destId="{4ADEF1ED-80FA-4F76-91D6-75B272236F60}" srcOrd="0" destOrd="0" presId="urn:microsoft.com/office/officeart/2005/8/layout/hList1"/>
    <dgm:cxn modelId="{4DFD9C59-05D5-42B0-A572-4F93E018E925}" type="presOf" srcId="{866E3346-FB02-402E-A85C-97F3B2BF17C8}" destId="{29F7060B-0A3A-4CBB-B268-4375E111BEFB}" srcOrd="0" destOrd="4" presId="urn:microsoft.com/office/officeart/2005/8/layout/hList1"/>
    <dgm:cxn modelId="{A7E6215A-C1CD-403E-9FD5-475216CE4F2B}" srcId="{506F5FF8-492B-4105-8CD7-60FD3ED56CD9}" destId="{2C9DF98E-D4B6-4914-9715-866346EE5D97}" srcOrd="6" destOrd="0" parTransId="{10B05C3F-01AE-4770-B974-0B68FD92EC13}" sibTransId="{8AEB2023-19F7-4B1E-A229-349CA4E93D87}"/>
    <dgm:cxn modelId="{54AF2D7A-5A99-4A28-BA83-213ADFB7797E}" srcId="{506F5FF8-492B-4105-8CD7-60FD3ED56CD9}" destId="{EFCDF84D-6107-4260-909D-BD04A34739E9}" srcOrd="14" destOrd="0" parTransId="{71A590EC-0143-4DB7-96F0-DCB45FC9EE68}" sibTransId="{9C82A702-EFC7-4A3A-8465-011E0A182DC1}"/>
    <dgm:cxn modelId="{65D7627C-403D-4BA3-B132-10D1415C06F3}" type="presOf" srcId="{86F474EF-F0B2-4C72-8468-23169B02EB41}" destId="{4E9FB275-3652-463A-8510-E7FDCEFE1A12}" srcOrd="0" destOrd="19" presId="urn:microsoft.com/office/officeart/2005/8/layout/hList1"/>
    <dgm:cxn modelId="{8226757D-5AAE-4DB9-9829-780283B244AC}" srcId="{7D088FF5-AC83-417B-A77E-92D940AF7832}" destId="{BBBA9473-CFE9-4AE1-86E5-5A74D3986869}" srcOrd="3" destOrd="0" parTransId="{98CFB464-366F-4732-B493-A828E3FBE861}" sibTransId="{E292AD4C-E09D-4A91-AEC3-9B6DC6A85D80}"/>
    <dgm:cxn modelId="{F129947E-8D6E-4D07-B685-4437F39C743F}" type="presOf" srcId="{AA1402E8-22A3-4A38-9345-BB0465337F46}" destId="{A706D904-DA49-48E6-946C-EA8AA56DF9D8}" srcOrd="0" destOrd="2" presId="urn:microsoft.com/office/officeart/2005/8/layout/hList1"/>
    <dgm:cxn modelId="{05465B7F-6A0E-4898-99FC-EA3C945E8D9A}" type="presOf" srcId="{506F5FF8-492B-4105-8CD7-60FD3ED56CD9}" destId="{7A47AD62-0A1D-45A9-93D9-2A384C9531E1}" srcOrd="0" destOrd="0" presId="urn:microsoft.com/office/officeart/2005/8/layout/hList1"/>
    <dgm:cxn modelId="{7E2F4B7F-97CE-4DCC-B714-2B2C2BC4ACC7}" srcId="{506F5FF8-492B-4105-8CD7-60FD3ED56CD9}" destId="{12882EB0-33C4-4F8C-8FA5-2A046948D462}" srcOrd="18" destOrd="0" parTransId="{A65984D8-42E9-4093-9F91-DC18C8B43CEF}" sibTransId="{F8954F99-155C-4191-91EF-C1D134CAFC0D}"/>
    <dgm:cxn modelId="{5787AA84-A6AD-49FB-B924-BDD80A777865}" type="presOf" srcId="{87824C6D-B6BC-47D7-A358-C297EA4D4135}" destId="{8E1863F8-DDF0-4A82-B243-523DEFAC4BA5}" srcOrd="0" destOrd="2" presId="urn:microsoft.com/office/officeart/2005/8/layout/hList1"/>
    <dgm:cxn modelId="{9347AE84-AFAE-48E7-B65B-F1A28410DCB1}" type="presOf" srcId="{3FB95A47-1B78-43F7-ACCD-7D78E82157B8}" destId="{4E9FB275-3652-463A-8510-E7FDCEFE1A12}" srcOrd="0" destOrd="22" presId="urn:microsoft.com/office/officeart/2005/8/layout/hList1"/>
    <dgm:cxn modelId="{C7A9EF87-DA2F-4F98-8433-8A042944CADE}" type="presOf" srcId="{9D7B7D21-3733-46ED-A284-A7FB95260BDC}" destId="{8E1863F8-DDF0-4A82-B243-523DEFAC4BA5}" srcOrd="0" destOrd="1" presId="urn:microsoft.com/office/officeart/2005/8/layout/hList1"/>
    <dgm:cxn modelId="{7EA61E89-D1C7-4D58-A656-FF8A008E8164}" srcId="{5BF35E44-C6F4-4BA5-B3C9-C37998E9CDEE}" destId="{BEF9E5FD-AF98-4FD2-AEDA-4E814297DECB}" srcOrd="0" destOrd="0" parTransId="{135CC08F-EBB5-4B52-9A8A-F0721D4B545D}" sibTransId="{20EDFC03-3FEE-46E0-9030-410402BCE2DA}"/>
    <dgm:cxn modelId="{E3755F8C-095B-4BD7-A442-1CED3D2DB1AD}" type="presOf" srcId="{4EF0698D-4223-404C-9D0F-5FD11C858F18}" destId="{4E9FB275-3652-463A-8510-E7FDCEFE1A12}" srcOrd="0" destOrd="24" presId="urn:microsoft.com/office/officeart/2005/8/layout/hList1"/>
    <dgm:cxn modelId="{3BC7618F-DDA1-44E7-A084-B575A08C83D5}" type="presOf" srcId="{C99AE44A-9D32-4FB5-903F-F1584FB4B320}" destId="{4E9FB275-3652-463A-8510-E7FDCEFE1A12}" srcOrd="0" destOrd="4" presId="urn:microsoft.com/office/officeart/2005/8/layout/hList1"/>
    <dgm:cxn modelId="{069E4F92-38F1-487B-B094-4C44F41DA4CB}" srcId="{5BF35E44-C6F4-4BA5-B3C9-C37998E9CDEE}" destId="{AA1402E8-22A3-4A38-9345-BB0465337F46}" srcOrd="2" destOrd="0" parTransId="{D8B0454A-6463-45F9-BF2E-FAE1E1E02AFA}" sibTransId="{99378531-0959-4FD5-8CCE-A1AE0E1D19A3}"/>
    <dgm:cxn modelId="{B6512794-F1C4-4F7A-91DE-C1ADC8886B38}" srcId="{7D088FF5-AC83-417B-A77E-92D940AF7832}" destId="{506F5FF8-492B-4105-8CD7-60FD3ED56CD9}" srcOrd="4" destOrd="0" parTransId="{604B45B3-C23C-4CD7-A058-E40E328143DB}" sibTransId="{FEA32908-FC28-4D9B-A5CF-DA0E12A2AF59}"/>
    <dgm:cxn modelId="{146A8795-A14D-4DA8-AC03-8B6C0C39ACF4}" type="presOf" srcId="{493456E0-13DA-44F2-AA43-F805EB6E2F76}" destId="{4E9FB275-3652-463A-8510-E7FDCEFE1A12}" srcOrd="0" destOrd="23" presId="urn:microsoft.com/office/officeart/2005/8/layout/hList1"/>
    <dgm:cxn modelId="{AE26BF97-9395-45D3-BD43-888E95E950B4}" srcId="{E9D44FB7-8EEF-4259-A5DF-B04DB539A91F}" destId="{6C6364D3-1C7C-4979-B261-56D83FE272ED}" srcOrd="3" destOrd="0" parTransId="{33B401A9-7758-4DAF-9512-9EF67489EFFC}" sibTransId="{6AFB1B1D-206F-4438-8F0E-A380DCA52994}"/>
    <dgm:cxn modelId="{7D4F609B-B268-4396-9DF8-3DC8D46E67AC}" srcId="{6D2135A3-1ECA-4A39-9B58-9228DD32CF88}" destId="{110F84A4-1981-4471-A81B-93FD124BDCC7}" srcOrd="0" destOrd="0" parTransId="{445A2793-0B7B-4FDC-A64A-212BC0D5D838}" sibTransId="{13AD990E-A1DB-4468-A8E0-8BB6DE813A91}"/>
    <dgm:cxn modelId="{A6F6039C-DA58-40AA-A3A8-C6407C3C33C1}" type="presOf" srcId="{BF7D0C6C-CC16-467C-9728-EB8A90D7FEE2}" destId="{4ADEF1ED-80FA-4F76-91D6-75B272236F60}" srcOrd="0" destOrd="2" presId="urn:microsoft.com/office/officeart/2005/8/layout/hList1"/>
    <dgm:cxn modelId="{8B96999F-230A-456B-B00F-3FBD5169F7FA}" type="presOf" srcId="{317B8CFA-B56D-4845-9338-9C9FDDB9BA42}" destId="{A706D904-DA49-48E6-946C-EA8AA56DF9D8}" srcOrd="0" destOrd="6" presId="urn:microsoft.com/office/officeart/2005/8/layout/hList1"/>
    <dgm:cxn modelId="{0176BAA1-6BA7-4305-876F-75ACCC7E132D}" srcId="{5BF35E44-C6F4-4BA5-B3C9-C37998E9CDEE}" destId="{4EDD50F9-AD3A-4398-AE5C-01A487C36166}" srcOrd="3" destOrd="0" parTransId="{01A13CAD-146C-4E3B-A920-C5809CB78553}" sibTransId="{B39ECCA7-F39D-4F3F-A6F0-85764F739047}"/>
    <dgm:cxn modelId="{2CEB32A8-10C5-41D9-BCB8-538ED7997A59}" srcId="{506F5FF8-492B-4105-8CD7-60FD3ED56CD9}" destId="{1E6930E5-09AE-4615-9456-B95CFEEBBF9C}" srcOrd="21" destOrd="0" parTransId="{C5BCB6A6-28A2-4705-B661-9200ECC187D8}" sibTransId="{37DF5EDC-693A-4733-86F0-BFCCB7750FC9}"/>
    <dgm:cxn modelId="{E83E59A9-6371-404E-9BEC-16F8A8152E64}" srcId="{506F5FF8-492B-4105-8CD7-60FD3ED56CD9}" destId="{2150E70D-875E-451E-8E59-E4C2BEB467E7}" srcOrd="13" destOrd="0" parTransId="{03954280-F5A3-4953-B5E7-06B9610F0695}" sibTransId="{65667E45-733E-48AB-9E66-7927E7E37860}"/>
    <dgm:cxn modelId="{5934FEA9-E7E8-4B1F-B11C-BAC7607DAE94}" type="presOf" srcId="{14C6AA8C-3C73-4FE0-A492-040062C316D6}" destId="{4E9FB275-3652-463A-8510-E7FDCEFE1A12}" srcOrd="0" destOrd="7" presId="urn:microsoft.com/office/officeart/2005/8/layout/hList1"/>
    <dgm:cxn modelId="{10F456AA-59C1-42B4-B0AB-6979C93F8578}" srcId="{5BF35E44-C6F4-4BA5-B3C9-C37998E9CDEE}" destId="{F48DB4FF-A53B-43A2-B084-8CDF002AA71F}" srcOrd="4" destOrd="0" parTransId="{B326E0CA-DE6A-49E8-8A81-A12E8A5D98A4}" sibTransId="{B371CC00-1DB3-4A05-806E-BAA15EECC5CC}"/>
    <dgm:cxn modelId="{CC1DF0AE-C727-4B1C-9828-EFC408DB2571}" srcId="{506F5FF8-492B-4105-8CD7-60FD3ED56CD9}" destId="{493456E0-13DA-44F2-AA43-F805EB6E2F76}" srcOrd="23" destOrd="0" parTransId="{13BFE282-C2DB-488A-94F5-0C09B1431CB7}" sibTransId="{EB3EA193-1613-4E54-86E1-B106667359FE}"/>
    <dgm:cxn modelId="{7EB0D7B1-89C3-4E9D-830F-0FA72E0CE125}" type="presOf" srcId="{F0ACC5D8-CABB-4B71-B80C-6CBE4EC2D540}" destId="{A706D904-DA49-48E6-946C-EA8AA56DF9D8}" srcOrd="0" destOrd="1" presId="urn:microsoft.com/office/officeart/2005/8/layout/hList1"/>
    <dgm:cxn modelId="{99620CB4-DB12-4E36-8CEC-FCEC3A6A5DA4}" srcId="{5BF35E44-C6F4-4BA5-B3C9-C37998E9CDEE}" destId="{317B8CFA-B56D-4845-9338-9C9FDDB9BA42}" srcOrd="6" destOrd="0" parTransId="{FF2A7AFD-D509-41A1-83A5-01435BCB23E0}" sibTransId="{5A380206-E64A-4F57-B430-935567C8BDC9}"/>
    <dgm:cxn modelId="{BA8BC9B6-D360-46E7-A70E-196C0BCCBFC2}" type="presOf" srcId="{9DED6322-D095-4375-A065-62EECCCF8626}" destId="{4E9FB275-3652-463A-8510-E7FDCEFE1A12}" srcOrd="0" destOrd="25" presId="urn:microsoft.com/office/officeart/2005/8/layout/hList1"/>
    <dgm:cxn modelId="{8D1313B7-2D05-4C23-8F2F-406C13D02919}" srcId="{BBBA9473-CFE9-4AE1-86E5-5A74D3986869}" destId="{A591CC9D-5F42-473B-841B-6E12FDAE898A}" srcOrd="4" destOrd="0" parTransId="{31B9658E-EF82-4107-BB33-33DFAA6C431B}" sibTransId="{276D2332-E483-4648-A90F-63162CC7B3EF}"/>
    <dgm:cxn modelId="{512990B7-F3F1-4A01-8B5C-DADBB17750D2}" srcId="{506F5FF8-492B-4105-8CD7-60FD3ED56CD9}" destId="{B70419FD-C719-481F-A80B-0A78224484CD}" srcOrd="2" destOrd="0" parTransId="{E50B2D4F-297C-452A-A6AC-620492AE8289}" sibTransId="{C2010C29-5EDF-469F-8030-0E0331C1E09B}"/>
    <dgm:cxn modelId="{8C7334B8-4B76-4DA3-8693-A670DECF3337}" type="presOf" srcId="{01107515-5F55-43D2-AE65-9B636E7DBF38}" destId="{4E9FB275-3652-463A-8510-E7FDCEFE1A12}" srcOrd="0" destOrd="9" presId="urn:microsoft.com/office/officeart/2005/8/layout/hList1"/>
    <dgm:cxn modelId="{7A3C07BA-268B-4CD3-9BF1-1804D275132C}" type="presOf" srcId="{14D94188-F3C3-4821-9EDA-7D266565C396}" destId="{29F7060B-0A3A-4CBB-B268-4375E111BEFB}" srcOrd="0" destOrd="3" presId="urn:microsoft.com/office/officeart/2005/8/layout/hList1"/>
    <dgm:cxn modelId="{4D6481BE-62D2-404A-A75C-7F23D22EA026}" type="presOf" srcId="{8489C2B6-F773-4A4F-939D-50F50A122F89}" destId="{4E9FB275-3652-463A-8510-E7FDCEFE1A12}" srcOrd="0" destOrd="20" presId="urn:microsoft.com/office/officeart/2005/8/layout/hList1"/>
    <dgm:cxn modelId="{E93334BF-B350-4CB6-84A2-8FC9ECFFA800}" type="presOf" srcId="{63A65A41-3C23-4A52-B04F-4C11151D6A58}" destId="{4E9FB275-3652-463A-8510-E7FDCEFE1A12}" srcOrd="0" destOrd="15" presId="urn:microsoft.com/office/officeart/2005/8/layout/hList1"/>
    <dgm:cxn modelId="{3E1293C1-61A2-4ED2-A487-20422C88DB64}" type="presOf" srcId="{4AD51784-ADAB-45DD-BB41-95881967B3FC}" destId="{4ADEF1ED-80FA-4F76-91D6-75B272236F60}" srcOrd="0" destOrd="3" presId="urn:microsoft.com/office/officeart/2005/8/layout/hList1"/>
    <dgm:cxn modelId="{4C6B89C4-A3AC-4C8E-9FD3-0C1B99DDED98}" type="presOf" srcId="{C3DABF05-6093-47D6-8AC9-48E205944009}" destId="{4E9FB275-3652-463A-8510-E7FDCEFE1A12}" srcOrd="0" destOrd="0" presId="urn:microsoft.com/office/officeart/2005/8/layout/hList1"/>
    <dgm:cxn modelId="{4FE91FCF-D73F-4D6F-A966-599DEFB8819C}" srcId="{6D2135A3-1ECA-4A39-9B58-9228DD32CF88}" destId="{866E3346-FB02-402E-A85C-97F3B2BF17C8}" srcOrd="4" destOrd="0" parTransId="{0D03F2B0-6119-4891-83CA-90EF6C5C2083}" sibTransId="{F5DF9E59-CDC8-4016-8C48-710A7327F930}"/>
    <dgm:cxn modelId="{20C757DB-40A1-43AB-9F77-9B1737A269CF}" type="presOf" srcId="{D5D9F2FA-3A28-4C6E-8569-9D375D36D5B9}" destId="{4E9FB275-3652-463A-8510-E7FDCEFE1A12}" srcOrd="0" destOrd="26" presId="urn:microsoft.com/office/officeart/2005/8/layout/hList1"/>
    <dgm:cxn modelId="{F11FAADB-41D4-44FB-8719-754A1771C9DB}" type="presOf" srcId="{0A86695C-3A13-4C1B-9E2F-8828074B0C14}" destId="{4ADEF1ED-80FA-4F76-91D6-75B272236F60}" srcOrd="0" destOrd="1" presId="urn:microsoft.com/office/officeart/2005/8/layout/hList1"/>
    <dgm:cxn modelId="{7D2FE8DC-9177-42C2-815E-47FE74A1D2DC}" srcId="{7D088FF5-AC83-417B-A77E-92D940AF7832}" destId="{6D2135A3-1ECA-4A39-9B58-9228DD32CF88}" srcOrd="1" destOrd="0" parTransId="{BAB713F5-60E7-4A66-B478-CE5F3037D8DE}" sibTransId="{07E41324-D348-49C3-9430-31C5EFB26A22}"/>
    <dgm:cxn modelId="{FEAAF0DC-B076-41EF-8B60-B6E1062B5EB9}" type="presOf" srcId="{EFCDF84D-6107-4260-909D-BD04A34739E9}" destId="{4E9FB275-3652-463A-8510-E7FDCEFE1A12}" srcOrd="0" destOrd="14" presId="urn:microsoft.com/office/officeart/2005/8/layout/hList1"/>
    <dgm:cxn modelId="{7775E8E7-65B3-4C33-A9D8-61E3FCEDF548}" type="presOf" srcId="{2150E70D-875E-451E-8E59-E4C2BEB467E7}" destId="{4E9FB275-3652-463A-8510-E7FDCEFE1A12}" srcOrd="0" destOrd="13" presId="urn:microsoft.com/office/officeart/2005/8/layout/hList1"/>
    <dgm:cxn modelId="{499CD1E9-758B-4FC4-A455-3C4E2FEEC515}" srcId="{506F5FF8-492B-4105-8CD7-60FD3ED56CD9}" destId="{66B34624-19E1-466F-B30B-58E81B18E41B}" srcOrd="11" destOrd="0" parTransId="{136AE22D-06E0-441C-96DB-43B0CFFDD794}" sibTransId="{1CA6F1F3-A26D-4676-B382-EEE004EC83B0}"/>
    <dgm:cxn modelId="{112A73EB-2945-4EE4-A15B-DA78AF401B09}" srcId="{506F5FF8-492B-4105-8CD7-60FD3ED56CD9}" destId="{3FB95A47-1B78-43F7-ACCD-7D78E82157B8}" srcOrd="22" destOrd="0" parTransId="{EB7D9F0D-6D47-4961-BC85-8CD86A1718AE}" sibTransId="{6A1A59E7-15C6-42A4-993B-82D7EE73B67E}"/>
    <dgm:cxn modelId="{FD04FDEB-65AC-4CD8-B1A7-B0A463D353E1}" srcId="{7D088FF5-AC83-417B-A77E-92D940AF7832}" destId="{5BF35E44-C6F4-4BA5-B3C9-C37998E9CDEE}" srcOrd="0" destOrd="0" parTransId="{963A6A4E-28D6-48E0-9951-82E2C86AE13D}" sibTransId="{C3D063F3-09A7-4173-826C-3835CD8B077F}"/>
    <dgm:cxn modelId="{E00E13ED-95C2-4CFB-86A7-74791069281C}" type="presOf" srcId="{5BF35E44-C6F4-4BA5-B3C9-C37998E9CDEE}" destId="{582E4427-54C1-4DC1-B513-9F57B6B92242}" srcOrd="0" destOrd="0" presId="urn:microsoft.com/office/officeart/2005/8/layout/hList1"/>
    <dgm:cxn modelId="{022510EF-CFC7-401A-B5DD-7D10882C8CDB}" srcId="{506F5FF8-492B-4105-8CD7-60FD3ED56CD9}" destId="{63A65A41-3C23-4A52-B04F-4C11151D6A58}" srcOrd="15" destOrd="0" parTransId="{CD26197E-FE9D-41C3-82D6-A5572EA1A8A9}" sibTransId="{998ED220-B3E1-4E56-B58B-5E5CBE58CBE8}"/>
    <dgm:cxn modelId="{99BFD6F0-6928-4724-AA8A-5F908FCAE485}" type="presOf" srcId="{E9D44FB7-8EEF-4259-A5DF-B04DB539A91F}" destId="{4F0A5EDC-8A19-473F-A7D9-A0E6E955F57E}" srcOrd="0" destOrd="0" presId="urn:microsoft.com/office/officeart/2005/8/layout/hList1"/>
    <dgm:cxn modelId="{B38666F1-D1AA-4D6E-9655-4DE6BF013436}" type="presOf" srcId="{C32E3696-EC51-4976-9332-D81AA9C9640D}" destId="{29F7060B-0A3A-4CBB-B268-4375E111BEFB}" srcOrd="0" destOrd="1" presId="urn:microsoft.com/office/officeart/2005/8/layout/hList1"/>
    <dgm:cxn modelId="{81851BF4-FACE-40C4-B439-344E754673BC}" type="presOf" srcId="{4009E896-CAE4-4827-92B3-FB6A90D11C31}" destId="{29F7060B-0A3A-4CBB-B268-4375E111BEFB}" srcOrd="0" destOrd="2" presId="urn:microsoft.com/office/officeart/2005/8/layout/hList1"/>
    <dgm:cxn modelId="{79D80CF5-F59F-4273-BF2B-238BFDD35D50}" type="presOf" srcId="{F54FA03A-F59D-40A2-94C9-CE2CE2A6470F}" destId="{8E1863F8-DDF0-4A82-B243-523DEFAC4BA5}" srcOrd="0" destOrd="5" presId="urn:microsoft.com/office/officeart/2005/8/layout/hList1"/>
    <dgm:cxn modelId="{C0C597F5-733E-42D5-B657-6CCB0ED351C6}" srcId="{506F5FF8-492B-4105-8CD7-60FD3ED56CD9}" destId="{4EF0698D-4223-404C-9D0F-5FD11C858F18}" srcOrd="24" destOrd="0" parTransId="{C1C6A904-4DA6-427D-A808-36910DA20071}" sibTransId="{790B80E8-CC40-48E9-BFD8-7F3E7F9F057D}"/>
    <dgm:cxn modelId="{2CC541FA-1D41-4F21-BA0C-2DF32718E245}" type="presOf" srcId="{F44AB9B6-62F0-4DAC-AC12-19C004E7B500}" destId="{8E1863F8-DDF0-4A82-B243-523DEFAC4BA5}" srcOrd="0" destOrd="4" presId="urn:microsoft.com/office/officeart/2005/8/layout/hList1"/>
    <dgm:cxn modelId="{8F0C0CFE-0135-4590-8200-90699379A5F3}" srcId="{6D2135A3-1ECA-4A39-9B58-9228DD32CF88}" destId="{C32E3696-EC51-4976-9332-D81AA9C9640D}" srcOrd="1" destOrd="0" parTransId="{87D393F3-8DCF-4CC8-A6FA-98794083482A}" sibTransId="{C7F2DF5B-15B3-447F-8797-B248AEBD6DE4}"/>
    <dgm:cxn modelId="{5C18EDFE-E4E9-4E80-AD99-62A32355CFA7}" type="presOf" srcId="{6D2135A3-1ECA-4A39-9B58-9228DD32CF88}" destId="{9C9F843F-22B9-4D3D-A1F0-5420007A15ED}" srcOrd="0" destOrd="0" presId="urn:microsoft.com/office/officeart/2005/8/layout/hList1"/>
    <dgm:cxn modelId="{F9594821-7DB3-4862-81FE-295DB32D7109}" type="presParOf" srcId="{172CBC18-7796-4A91-89BF-A5C3152B3094}" destId="{5C59DAF0-58C3-4CAA-9A81-EE07879C1CFE}" srcOrd="0" destOrd="0" presId="urn:microsoft.com/office/officeart/2005/8/layout/hList1"/>
    <dgm:cxn modelId="{C80A9CC6-0382-48B6-933C-01B5B5961279}" type="presParOf" srcId="{5C59DAF0-58C3-4CAA-9A81-EE07879C1CFE}" destId="{582E4427-54C1-4DC1-B513-9F57B6B92242}" srcOrd="0" destOrd="0" presId="urn:microsoft.com/office/officeart/2005/8/layout/hList1"/>
    <dgm:cxn modelId="{427BA5E8-06D5-409E-842D-2D0CAD11FF08}" type="presParOf" srcId="{5C59DAF0-58C3-4CAA-9A81-EE07879C1CFE}" destId="{A706D904-DA49-48E6-946C-EA8AA56DF9D8}" srcOrd="1" destOrd="0" presId="urn:microsoft.com/office/officeart/2005/8/layout/hList1"/>
    <dgm:cxn modelId="{A0520F7F-725A-4001-8B96-F73DE4CF49A3}" type="presParOf" srcId="{172CBC18-7796-4A91-89BF-A5C3152B3094}" destId="{6F12335F-6E9E-4BB3-90B3-C8BAB73D22BE}" srcOrd="1" destOrd="0" presId="urn:microsoft.com/office/officeart/2005/8/layout/hList1"/>
    <dgm:cxn modelId="{1D39EE96-FB1B-447B-93E8-005688819B75}" type="presParOf" srcId="{172CBC18-7796-4A91-89BF-A5C3152B3094}" destId="{140DA734-E055-4D0F-8222-FFA7BC4DE43F}" srcOrd="2" destOrd="0" presId="urn:microsoft.com/office/officeart/2005/8/layout/hList1"/>
    <dgm:cxn modelId="{F08AFB44-B459-4DFB-93B8-23276D9A2591}" type="presParOf" srcId="{140DA734-E055-4D0F-8222-FFA7BC4DE43F}" destId="{9C9F843F-22B9-4D3D-A1F0-5420007A15ED}" srcOrd="0" destOrd="0" presId="urn:microsoft.com/office/officeart/2005/8/layout/hList1"/>
    <dgm:cxn modelId="{BA1146C3-7225-449E-A891-68AF27AE2198}" type="presParOf" srcId="{140DA734-E055-4D0F-8222-FFA7BC4DE43F}" destId="{29F7060B-0A3A-4CBB-B268-4375E111BEFB}" srcOrd="1" destOrd="0" presId="urn:microsoft.com/office/officeart/2005/8/layout/hList1"/>
    <dgm:cxn modelId="{B280DB61-B74E-4C8F-A27C-D27735E17D4F}" type="presParOf" srcId="{172CBC18-7796-4A91-89BF-A5C3152B3094}" destId="{312E823D-9088-4ADA-9A61-CC6402E5DEE7}" srcOrd="3" destOrd="0" presId="urn:microsoft.com/office/officeart/2005/8/layout/hList1"/>
    <dgm:cxn modelId="{6D499AF0-C7E7-4160-8FF8-3A6212F0CBCF}" type="presParOf" srcId="{172CBC18-7796-4A91-89BF-A5C3152B3094}" destId="{B0092FAC-1CC0-4DCC-A920-6DB45999649C}" srcOrd="4" destOrd="0" presId="urn:microsoft.com/office/officeart/2005/8/layout/hList1"/>
    <dgm:cxn modelId="{B798D30E-04ED-4A2D-8E46-3A5403D8B03F}" type="presParOf" srcId="{B0092FAC-1CC0-4DCC-A920-6DB45999649C}" destId="{4F0A5EDC-8A19-473F-A7D9-A0E6E955F57E}" srcOrd="0" destOrd="0" presId="urn:microsoft.com/office/officeart/2005/8/layout/hList1"/>
    <dgm:cxn modelId="{97901187-BC1C-496E-9818-34E3D0B8A44D}" type="presParOf" srcId="{B0092FAC-1CC0-4DCC-A920-6DB45999649C}" destId="{8E1863F8-DDF0-4A82-B243-523DEFAC4BA5}" srcOrd="1" destOrd="0" presId="urn:microsoft.com/office/officeart/2005/8/layout/hList1"/>
    <dgm:cxn modelId="{68EB3BAD-2115-4BE5-8733-4B5DFBCD431A}" type="presParOf" srcId="{172CBC18-7796-4A91-89BF-A5C3152B3094}" destId="{4AC1FB00-A1DF-4042-BF70-35F588B83C28}" srcOrd="5" destOrd="0" presId="urn:microsoft.com/office/officeart/2005/8/layout/hList1"/>
    <dgm:cxn modelId="{4959326E-8367-4D2C-83FB-09E150963E2E}" type="presParOf" srcId="{172CBC18-7796-4A91-89BF-A5C3152B3094}" destId="{9578299A-FDB2-41C6-AAF7-871F4E4E2DB7}" srcOrd="6" destOrd="0" presId="urn:microsoft.com/office/officeart/2005/8/layout/hList1"/>
    <dgm:cxn modelId="{F0A70D7C-8777-4751-82BF-1281D65EAFD1}" type="presParOf" srcId="{9578299A-FDB2-41C6-AAF7-871F4E4E2DB7}" destId="{5F8EA98B-B786-43A7-A333-429392FB26AB}" srcOrd="0" destOrd="0" presId="urn:microsoft.com/office/officeart/2005/8/layout/hList1"/>
    <dgm:cxn modelId="{4139502A-678F-4F72-B2A9-756422B91AFD}" type="presParOf" srcId="{9578299A-FDB2-41C6-AAF7-871F4E4E2DB7}" destId="{4ADEF1ED-80FA-4F76-91D6-75B272236F60}" srcOrd="1" destOrd="0" presId="urn:microsoft.com/office/officeart/2005/8/layout/hList1"/>
    <dgm:cxn modelId="{4DE311F3-9808-4046-B32D-FAFAA40B88B8}" type="presParOf" srcId="{172CBC18-7796-4A91-89BF-A5C3152B3094}" destId="{DC14BDE6-47E4-45C4-86F0-3A9CA219E2A0}" srcOrd="7" destOrd="0" presId="urn:microsoft.com/office/officeart/2005/8/layout/hList1"/>
    <dgm:cxn modelId="{D5F5B0C6-43B1-4679-A5E1-BCA1CE149F49}" type="presParOf" srcId="{172CBC18-7796-4A91-89BF-A5C3152B3094}" destId="{0210843F-F50C-464B-ADAE-845F1B92189D}" srcOrd="8" destOrd="0" presId="urn:microsoft.com/office/officeart/2005/8/layout/hList1"/>
    <dgm:cxn modelId="{6EFBCBBF-4C0A-4379-9B9C-53F0D0B49545}" type="presParOf" srcId="{0210843F-F50C-464B-ADAE-845F1B92189D}" destId="{7A47AD62-0A1D-45A9-93D9-2A384C9531E1}" srcOrd="0" destOrd="0" presId="urn:microsoft.com/office/officeart/2005/8/layout/hList1"/>
    <dgm:cxn modelId="{C3DAA731-606F-4A44-8AE1-33B74E8A1B19}" type="presParOf" srcId="{0210843F-F50C-464B-ADAE-845F1B92189D}" destId="{4E9FB275-3652-463A-8510-E7FDCEFE1A1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64C0246-81ED-4590-9D0B-BCB20AD1940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E51A686-4737-463F-BDAC-2E3D273DBFB0}">
      <dgm:prSet phldrT="[Text]" phldr="0"/>
      <dgm:spPr/>
      <dgm:t>
        <a:bodyPr/>
        <a:lstStyle/>
        <a:p>
          <a:r>
            <a:rPr lang="en-US">
              <a:solidFill>
                <a:schemeClr val="tx1"/>
              </a:solidFill>
            </a:rPr>
            <a:t>Track Owners</a:t>
          </a:r>
        </a:p>
      </dgm:t>
    </dgm:pt>
    <dgm:pt modelId="{99BB1E81-404F-4B70-80D0-DB3278DC6DA4}" type="parTrans" cxnId="{610F9A99-4E9A-4E10-BBCB-0FEA1E778894}">
      <dgm:prSet/>
      <dgm:spPr/>
      <dgm:t>
        <a:bodyPr/>
        <a:lstStyle/>
        <a:p>
          <a:endParaRPr lang="en-US"/>
        </a:p>
      </dgm:t>
    </dgm:pt>
    <dgm:pt modelId="{498CAC43-EA36-4D27-8EB5-590E0C0F1AD5}" type="sibTrans" cxnId="{610F9A99-4E9A-4E10-BBCB-0FEA1E778894}">
      <dgm:prSet/>
      <dgm:spPr/>
      <dgm:t>
        <a:bodyPr/>
        <a:lstStyle/>
        <a:p>
          <a:endParaRPr lang="en-US"/>
        </a:p>
      </dgm:t>
    </dgm:pt>
    <dgm:pt modelId="{AC2DD47B-E0EA-4430-B037-B7C5AA6665F3}">
      <dgm:prSet phldrT="[Text]" phldr="0"/>
      <dgm:spPr/>
      <dgm:t>
        <a:bodyPr/>
        <a:lstStyle/>
        <a:p>
          <a:r>
            <a:rPr lang="en-US">
              <a:solidFill>
                <a:schemeClr val="tx1"/>
              </a:solidFill>
            </a:rPr>
            <a:t>Speakers</a:t>
          </a:r>
        </a:p>
      </dgm:t>
    </dgm:pt>
    <dgm:pt modelId="{D9084E19-9E40-4BF2-929B-0A54336AC0C6}" type="parTrans" cxnId="{C2990C05-54F4-402D-8496-3DD85B2C1BA8}">
      <dgm:prSet/>
      <dgm:spPr/>
      <dgm:t>
        <a:bodyPr/>
        <a:lstStyle/>
        <a:p>
          <a:endParaRPr lang="en-US"/>
        </a:p>
      </dgm:t>
    </dgm:pt>
    <dgm:pt modelId="{CA2E6075-B422-4B1F-B581-98DC8B9D0979}" type="sibTrans" cxnId="{C2990C05-54F4-402D-8496-3DD85B2C1BA8}">
      <dgm:prSet/>
      <dgm:spPr/>
      <dgm:t>
        <a:bodyPr/>
        <a:lstStyle/>
        <a:p>
          <a:endParaRPr lang="en-US"/>
        </a:p>
      </dgm:t>
    </dgm:pt>
    <dgm:pt modelId="{FD118D3F-677A-4BB1-AEC2-231CF5E083C3}">
      <dgm:prSet phldrT="[Text]" phldr="0"/>
      <dgm:spPr/>
      <dgm:t>
        <a:bodyPr/>
        <a:lstStyle/>
        <a:p>
          <a:r>
            <a:rPr lang="en-US">
              <a:solidFill>
                <a:schemeClr val="tx1"/>
              </a:solidFill>
            </a:rPr>
            <a:t>Attendees</a:t>
          </a:r>
        </a:p>
      </dgm:t>
    </dgm:pt>
    <dgm:pt modelId="{ABC6C655-DDD4-45A8-8BC6-716AB2FEB0E7}" type="parTrans" cxnId="{02563ACE-9C7C-408B-8256-72D0084A7994}">
      <dgm:prSet/>
      <dgm:spPr/>
      <dgm:t>
        <a:bodyPr/>
        <a:lstStyle/>
        <a:p>
          <a:endParaRPr lang="en-US"/>
        </a:p>
      </dgm:t>
    </dgm:pt>
    <dgm:pt modelId="{53A5802B-0558-40BE-9CEA-91E7F3A2C80C}" type="sibTrans" cxnId="{02563ACE-9C7C-408B-8256-72D0084A7994}">
      <dgm:prSet/>
      <dgm:spPr/>
      <dgm:t>
        <a:bodyPr/>
        <a:lstStyle/>
        <a:p>
          <a:endParaRPr lang="en-US"/>
        </a:p>
      </dgm:t>
    </dgm:pt>
    <dgm:pt modelId="{920E392B-1AED-4CB0-9D7E-07009E392438}">
      <dgm:prSet phldrT="[Text]" phldr="0"/>
      <dgm:spPr/>
      <dgm:t>
        <a:bodyPr/>
        <a:lstStyle/>
        <a:p>
          <a:r>
            <a:rPr lang="en-US"/>
            <a:t>Almost 40 Track Owners managing over 400 sessions</a:t>
          </a:r>
        </a:p>
      </dgm:t>
    </dgm:pt>
    <dgm:pt modelId="{5C704B6D-F2EB-4437-A18B-2A07F9D20564}" type="parTrans" cxnId="{6415DAC0-B9E8-46D5-ABC8-EA95B46F91CA}">
      <dgm:prSet/>
      <dgm:spPr/>
      <dgm:t>
        <a:bodyPr/>
        <a:lstStyle/>
        <a:p>
          <a:endParaRPr lang="en-US"/>
        </a:p>
      </dgm:t>
    </dgm:pt>
    <dgm:pt modelId="{F45FD34F-BDBE-4A43-8196-448DAB0F9D19}" type="sibTrans" cxnId="{6415DAC0-B9E8-46D5-ABC8-EA95B46F91CA}">
      <dgm:prSet/>
      <dgm:spPr/>
      <dgm:t>
        <a:bodyPr/>
        <a:lstStyle/>
        <a:p>
          <a:endParaRPr lang="en-US"/>
        </a:p>
      </dgm:t>
    </dgm:pt>
    <dgm:pt modelId="{DB9CA9C1-30BA-4BA1-BAD0-BC34710C9DD3}">
      <dgm:prSet phldrT="[Text]" phldr="0"/>
      <dgm:spPr/>
      <dgm:t>
        <a:bodyPr/>
        <a:lstStyle/>
        <a:p>
          <a:r>
            <a:rPr lang="en-US"/>
            <a:t>More than 800 Speakers</a:t>
          </a:r>
        </a:p>
      </dgm:t>
    </dgm:pt>
    <dgm:pt modelId="{0C18368A-8D3A-4E25-88AB-8F20007EF54E}" type="parTrans" cxnId="{D5708766-649A-4495-9643-C31F2E3DC6AF}">
      <dgm:prSet/>
      <dgm:spPr/>
      <dgm:t>
        <a:bodyPr/>
        <a:lstStyle/>
        <a:p>
          <a:endParaRPr lang="en-US"/>
        </a:p>
      </dgm:t>
    </dgm:pt>
    <dgm:pt modelId="{BAEA8C96-F4F9-4809-9050-061B58CB2F8F}" type="sibTrans" cxnId="{D5708766-649A-4495-9643-C31F2E3DC6AF}">
      <dgm:prSet/>
      <dgm:spPr/>
      <dgm:t>
        <a:bodyPr/>
        <a:lstStyle/>
        <a:p>
          <a:endParaRPr lang="en-US"/>
        </a:p>
      </dgm:t>
    </dgm:pt>
    <dgm:pt modelId="{4442D4D5-4632-4B5D-B4C8-157B8950676E}">
      <dgm:prSet phldrT="[Text]" phldr="0"/>
      <dgm:spPr/>
      <dgm:t>
        <a:bodyPr/>
        <a:lstStyle/>
        <a:p>
          <a:r>
            <a:rPr lang="en-US"/>
            <a:t>Tens of thousands of Attendees, just like you!</a:t>
          </a:r>
        </a:p>
      </dgm:t>
    </dgm:pt>
    <dgm:pt modelId="{D5FE06BB-141C-4208-B49B-B591CE65E8F0}" type="parTrans" cxnId="{115A840C-EF28-4DB1-9991-93885F02AF9E}">
      <dgm:prSet/>
      <dgm:spPr/>
      <dgm:t>
        <a:bodyPr/>
        <a:lstStyle/>
        <a:p>
          <a:endParaRPr lang="en-US"/>
        </a:p>
      </dgm:t>
    </dgm:pt>
    <dgm:pt modelId="{CC4CC88A-9E5B-4A8C-8C15-7B4B4C724269}" type="sibTrans" cxnId="{115A840C-EF28-4DB1-9991-93885F02AF9E}">
      <dgm:prSet/>
      <dgm:spPr/>
      <dgm:t>
        <a:bodyPr/>
        <a:lstStyle/>
        <a:p>
          <a:endParaRPr lang="en-US"/>
        </a:p>
      </dgm:t>
    </dgm:pt>
    <dgm:pt modelId="{F67B48B1-E723-45FD-BCF1-F0C1BFD25C59}" type="pres">
      <dgm:prSet presAssocID="{964C0246-81ED-4590-9D0B-BCB20AD1940B}" presName="linear" presStyleCnt="0">
        <dgm:presLayoutVars>
          <dgm:dir/>
          <dgm:animLvl val="lvl"/>
          <dgm:resizeHandles val="exact"/>
        </dgm:presLayoutVars>
      </dgm:prSet>
      <dgm:spPr/>
    </dgm:pt>
    <dgm:pt modelId="{223012F4-93F1-4192-A1A6-42A1766166F0}" type="pres">
      <dgm:prSet presAssocID="{AE51A686-4737-463F-BDAC-2E3D273DBFB0}" presName="parentLin" presStyleCnt="0"/>
      <dgm:spPr/>
    </dgm:pt>
    <dgm:pt modelId="{60776DF4-896B-4FA4-9648-1EDD37C56A05}" type="pres">
      <dgm:prSet presAssocID="{AE51A686-4737-463F-BDAC-2E3D273DBFB0}" presName="parentLeftMargin" presStyleLbl="node1" presStyleIdx="0" presStyleCnt="3"/>
      <dgm:spPr/>
    </dgm:pt>
    <dgm:pt modelId="{C1E03463-38C9-4B3E-98F7-4BA9EC478D11}" type="pres">
      <dgm:prSet presAssocID="{AE51A686-4737-463F-BDAC-2E3D273DBFB0}" presName="parentText" presStyleLbl="node1" presStyleIdx="0" presStyleCnt="3">
        <dgm:presLayoutVars>
          <dgm:chMax val="0"/>
          <dgm:bulletEnabled val="1"/>
        </dgm:presLayoutVars>
      </dgm:prSet>
      <dgm:spPr/>
    </dgm:pt>
    <dgm:pt modelId="{EF78C735-167E-4288-8EA9-823FAB238E55}" type="pres">
      <dgm:prSet presAssocID="{AE51A686-4737-463F-BDAC-2E3D273DBFB0}" presName="negativeSpace" presStyleCnt="0"/>
      <dgm:spPr/>
    </dgm:pt>
    <dgm:pt modelId="{9061982F-7680-4E5D-8161-C5883D63D117}" type="pres">
      <dgm:prSet presAssocID="{AE51A686-4737-463F-BDAC-2E3D273DBFB0}" presName="childText" presStyleLbl="conFgAcc1" presStyleIdx="0" presStyleCnt="3">
        <dgm:presLayoutVars>
          <dgm:bulletEnabled val="1"/>
        </dgm:presLayoutVars>
      </dgm:prSet>
      <dgm:spPr/>
    </dgm:pt>
    <dgm:pt modelId="{C5439C01-C340-4FBE-B7E5-E175BE5E8EBE}" type="pres">
      <dgm:prSet presAssocID="{498CAC43-EA36-4D27-8EB5-590E0C0F1AD5}" presName="spaceBetweenRectangles" presStyleCnt="0"/>
      <dgm:spPr/>
    </dgm:pt>
    <dgm:pt modelId="{AB11F8A4-F146-440C-BF02-6E85718C9AEB}" type="pres">
      <dgm:prSet presAssocID="{AC2DD47B-E0EA-4430-B037-B7C5AA6665F3}" presName="parentLin" presStyleCnt="0"/>
      <dgm:spPr/>
    </dgm:pt>
    <dgm:pt modelId="{D4A95D64-639E-499D-9174-06F09AA1DFA6}" type="pres">
      <dgm:prSet presAssocID="{AC2DD47B-E0EA-4430-B037-B7C5AA6665F3}" presName="parentLeftMargin" presStyleLbl="node1" presStyleIdx="0" presStyleCnt="3"/>
      <dgm:spPr/>
    </dgm:pt>
    <dgm:pt modelId="{95E2E4FF-598A-4B88-9700-668C5284642A}" type="pres">
      <dgm:prSet presAssocID="{AC2DD47B-E0EA-4430-B037-B7C5AA6665F3}" presName="parentText" presStyleLbl="node1" presStyleIdx="1" presStyleCnt="3">
        <dgm:presLayoutVars>
          <dgm:chMax val="0"/>
          <dgm:bulletEnabled val="1"/>
        </dgm:presLayoutVars>
      </dgm:prSet>
      <dgm:spPr/>
    </dgm:pt>
    <dgm:pt modelId="{EA0A0186-A710-4C66-B6BC-7A7BB9EFAC28}" type="pres">
      <dgm:prSet presAssocID="{AC2DD47B-E0EA-4430-B037-B7C5AA6665F3}" presName="negativeSpace" presStyleCnt="0"/>
      <dgm:spPr/>
    </dgm:pt>
    <dgm:pt modelId="{8D51CC7E-C3C0-4B31-9BAD-9FB2AF981A23}" type="pres">
      <dgm:prSet presAssocID="{AC2DD47B-E0EA-4430-B037-B7C5AA6665F3}" presName="childText" presStyleLbl="conFgAcc1" presStyleIdx="1" presStyleCnt="3">
        <dgm:presLayoutVars>
          <dgm:bulletEnabled val="1"/>
        </dgm:presLayoutVars>
      </dgm:prSet>
      <dgm:spPr/>
    </dgm:pt>
    <dgm:pt modelId="{46FA0A43-4336-446E-B963-4E91CAB634C6}" type="pres">
      <dgm:prSet presAssocID="{CA2E6075-B422-4B1F-B581-98DC8B9D0979}" presName="spaceBetweenRectangles" presStyleCnt="0"/>
      <dgm:spPr/>
    </dgm:pt>
    <dgm:pt modelId="{537F0CBB-AE10-40B1-86E2-682C28D0DCEE}" type="pres">
      <dgm:prSet presAssocID="{FD118D3F-677A-4BB1-AEC2-231CF5E083C3}" presName="parentLin" presStyleCnt="0"/>
      <dgm:spPr/>
    </dgm:pt>
    <dgm:pt modelId="{96351929-455F-4D77-AC8B-0EEAA29F607B}" type="pres">
      <dgm:prSet presAssocID="{FD118D3F-677A-4BB1-AEC2-231CF5E083C3}" presName="parentLeftMargin" presStyleLbl="node1" presStyleIdx="1" presStyleCnt="3"/>
      <dgm:spPr/>
    </dgm:pt>
    <dgm:pt modelId="{C4DCB01A-16DE-4708-A53B-05F2E3ED9460}" type="pres">
      <dgm:prSet presAssocID="{FD118D3F-677A-4BB1-AEC2-231CF5E083C3}" presName="parentText" presStyleLbl="node1" presStyleIdx="2" presStyleCnt="3">
        <dgm:presLayoutVars>
          <dgm:chMax val="0"/>
          <dgm:bulletEnabled val="1"/>
        </dgm:presLayoutVars>
      </dgm:prSet>
      <dgm:spPr/>
    </dgm:pt>
    <dgm:pt modelId="{BD863C71-AB5D-40E7-B3B7-4951DE2A9A9A}" type="pres">
      <dgm:prSet presAssocID="{FD118D3F-677A-4BB1-AEC2-231CF5E083C3}" presName="negativeSpace" presStyleCnt="0"/>
      <dgm:spPr/>
    </dgm:pt>
    <dgm:pt modelId="{D52905B9-1928-46B7-9A4D-5098B66CCD70}" type="pres">
      <dgm:prSet presAssocID="{FD118D3F-677A-4BB1-AEC2-231CF5E083C3}" presName="childText" presStyleLbl="conFgAcc1" presStyleIdx="2" presStyleCnt="3">
        <dgm:presLayoutVars>
          <dgm:bulletEnabled val="1"/>
        </dgm:presLayoutVars>
      </dgm:prSet>
      <dgm:spPr/>
    </dgm:pt>
  </dgm:ptLst>
  <dgm:cxnLst>
    <dgm:cxn modelId="{6791CC02-0F98-4E4A-8315-762D07A12B93}" type="presOf" srcId="{AE51A686-4737-463F-BDAC-2E3D273DBFB0}" destId="{60776DF4-896B-4FA4-9648-1EDD37C56A05}" srcOrd="0" destOrd="0" presId="urn:microsoft.com/office/officeart/2005/8/layout/list1"/>
    <dgm:cxn modelId="{C2990C05-54F4-402D-8496-3DD85B2C1BA8}" srcId="{964C0246-81ED-4590-9D0B-BCB20AD1940B}" destId="{AC2DD47B-E0EA-4430-B037-B7C5AA6665F3}" srcOrd="1" destOrd="0" parTransId="{D9084E19-9E40-4BF2-929B-0A54336AC0C6}" sibTransId="{CA2E6075-B422-4B1F-B581-98DC8B9D0979}"/>
    <dgm:cxn modelId="{115A840C-EF28-4DB1-9991-93885F02AF9E}" srcId="{FD118D3F-677A-4BB1-AEC2-231CF5E083C3}" destId="{4442D4D5-4632-4B5D-B4C8-157B8950676E}" srcOrd="0" destOrd="0" parTransId="{D5FE06BB-141C-4208-B49B-B591CE65E8F0}" sibTransId="{CC4CC88A-9E5B-4A8C-8C15-7B4B4C724269}"/>
    <dgm:cxn modelId="{52F88211-FA5A-48DE-BC0C-62F435AEB405}" type="presOf" srcId="{FD118D3F-677A-4BB1-AEC2-231CF5E083C3}" destId="{96351929-455F-4D77-AC8B-0EEAA29F607B}" srcOrd="0" destOrd="0" presId="urn:microsoft.com/office/officeart/2005/8/layout/list1"/>
    <dgm:cxn modelId="{B4CF1317-958A-48BE-BDAF-AB9147788E81}" type="presOf" srcId="{AC2DD47B-E0EA-4430-B037-B7C5AA6665F3}" destId="{D4A95D64-639E-499D-9174-06F09AA1DFA6}" srcOrd="0" destOrd="0" presId="urn:microsoft.com/office/officeart/2005/8/layout/list1"/>
    <dgm:cxn modelId="{F21F2921-7542-4DFA-AE37-CB552F1D7CA1}" type="presOf" srcId="{AE51A686-4737-463F-BDAC-2E3D273DBFB0}" destId="{C1E03463-38C9-4B3E-98F7-4BA9EC478D11}" srcOrd="1" destOrd="0" presId="urn:microsoft.com/office/officeart/2005/8/layout/list1"/>
    <dgm:cxn modelId="{0B1C482E-3224-4D48-99FC-77E70199FD48}" type="presOf" srcId="{920E392B-1AED-4CB0-9D7E-07009E392438}" destId="{9061982F-7680-4E5D-8161-C5883D63D117}" srcOrd="0" destOrd="0" presId="urn:microsoft.com/office/officeart/2005/8/layout/list1"/>
    <dgm:cxn modelId="{5F0BF15B-2322-413B-910E-24972FEB5F91}" type="presOf" srcId="{DB9CA9C1-30BA-4BA1-BAD0-BC34710C9DD3}" destId="{8D51CC7E-C3C0-4B31-9BAD-9FB2AF981A23}" srcOrd="0" destOrd="0" presId="urn:microsoft.com/office/officeart/2005/8/layout/list1"/>
    <dgm:cxn modelId="{62264465-9CB6-4440-8536-4EF6BEDF5BFF}" type="presOf" srcId="{964C0246-81ED-4590-9D0B-BCB20AD1940B}" destId="{F67B48B1-E723-45FD-BCF1-F0C1BFD25C59}" srcOrd="0" destOrd="0" presId="urn:microsoft.com/office/officeart/2005/8/layout/list1"/>
    <dgm:cxn modelId="{D5708766-649A-4495-9643-C31F2E3DC6AF}" srcId="{AC2DD47B-E0EA-4430-B037-B7C5AA6665F3}" destId="{DB9CA9C1-30BA-4BA1-BAD0-BC34710C9DD3}" srcOrd="0" destOrd="0" parTransId="{0C18368A-8D3A-4E25-88AB-8F20007EF54E}" sibTransId="{BAEA8C96-F4F9-4809-9050-061B58CB2F8F}"/>
    <dgm:cxn modelId="{5A93C189-E578-41E1-8829-0439B0E7EF70}" type="presOf" srcId="{AC2DD47B-E0EA-4430-B037-B7C5AA6665F3}" destId="{95E2E4FF-598A-4B88-9700-668C5284642A}" srcOrd="1" destOrd="0" presId="urn:microsoft.com/office/officeart/2005/8/layout/list1"/>
    <dgm:cxn modelId="{C4EED98B-216C-42D5-B8D8-0DFAFCAF8669}" type="presOf" srcId="{4442D4D5-4632-4B5D-B4C8-157B8950676E}" destId="{D52905B9-1928-46B7-9A4D-5098B66CCD70}" srcOrd="0" destOrd="0" presId="urn:microsoft.com/office/officeart/2005/8/layout/list1"/>
    <dgm:cxn modelId="{610F9A99-4E9A-4E10-BBCB-0FEA1E778894}" srcId="{964C0246-81ED-4590-9D0B-BCB20AD1940B}" destId="{AE51A686-4737-463F-BDAC-2E3D273DBFB0}" srcOrd="0" destOrd="0" parTransId="{99BB1E81-404F-4B70-80D0-DB3278DC6DA4}" sibTransId="{498CAC43-EA36-4D27-8EB5-590E0C0F1AD5}"/>
    <dgm:cxn modelId="{6415DAC0-B9E8-46D5-ABC8-EA95B46F91CA}" srcId="{AE51A686-4737-463F-BDAC-2E3D273DBFB0}" destId="{920E392B-1AED-4CB0-9D7E-07009E392438}" srcOrd="0" destOrd="0" parTransId="{5C704B6D-F2EB-4437-A18B-2A07F9D20564}" sibTransId="{F45FD34F-BDBE-4A43-8196-448DAB0F9D19}"/>
    <dgm:cxn modelId="{02563ACE-9C7C-408B-8256-72D0084A7994}" srcId="{964C0246-81ED-4590-9D0B-BCB20AD1940B}" destId="{FD118D3F-677A-4BB1-AEC2-231CF5E083C3}" srcOrd="2" destOrd="0" parTransId="{ABC6C655-DDD4-45A8-8BC6-716AB2FEB0E7}" sibTransId="{53A5802B-0558-40BE-9CEA-91E7F3A2C80C}"/>
    <dgm:cxn modelId="{23FC9DE8-156A-4BEB-BEB6-51F38D9EF7B2}" type="presOf" srcId="{FD118D3F-677A-4BB1-AEC2-231CF5E083C3}" destId="{C4DCB01A-16DE-4708-A53B-05F2E3ED9460}" srcOrd="1" destOrd="0" presId="urn:microsoft.com/office/officeart/2005/8/layout/list1"/>
    <dgm:cxn modelId="{BB9182BB-EEFF-4AD8-9445-9F143758D1CC}" type="presParOf" srcId="{F67B48B1-E723-45FD-BCF1-F0C1BFD25C59}" destId="{223012F4-93F1-4192-A1A6-42A1766166F0}" srcOrd="0" destOrd="0" presId="urn:microsoft.com/office/officeart/2005/8/layout/list1"/>
    <dgm:cxn modelId="{9C62A04B-2F0C-4749-9BCC-B57B925E50E6}" type="presParOf" srcId="{223012F4-93F1-4192-A1A6-42A1766166F0}" destId="{60776DF4-896B-4FA4-9648-1EDD37C56A05}" srcOrd="0" destOrd="0" presId="urn:microsoft.com/office/officeart/2005/8/layout/list1"/>
    <dgm:cxn modelId="{DF444A7C-0EA0-49C7-A120-CF4814B76792}" type="presParOf" srcId="{223012F4-93F1-4192-A1A6-42A1766166F0}" destId="{C1E03463-38C9-4B3E-98F7-4BA9EC478D11}" srcOrd="1" destOrd="0" presId="urn:microsoft.com/office/officeart/2005/8/layout/list1"/>
    <dgm:cxn modelId="{03AC4562-3309-4FFA-AA7D-44D9F26856F7}" type="presParOf" srcId="{F67B48B1-E723-45FD-BCF1-F0C1BFD25C59}" destId="{EF78C735-167E-4288-8EA9-823FAB238E55}" srcOrd="1" destOrd="0" presId="urn:microsoft.com/office/officeart/2005/8/layout/list1"/>
    <dgm:cxn modelId="{F033842D-7BCF-4086-8EB4-0548CC4A9E6C}" type="presParOf" srcId="{F67B48B1-E723-45FD-BCF1-F0C1BFD25C59}" destId="{9061982F-7680-4E5D-8161-C5883D63D117}" srcOrd="2" destOrd="0" presId="urn:microsoft.com/office/officeart/2005/8/layout/list1"/>
    <dgm:cxn modelId="{E19D0D64-92CF-49F7-8A2A-C44628DE87A6}" type="presParOf" srcId="{F67B48B1-E723-45FD-BCF1-F0C1BFD25C59}" destId="{C5439C01-C340-4FBE-B7E5-E175BE5E8EBE}" srcOrd="3" destOrd="0" presId="urn:microsoft.com/office/officeart/2005/8/layout/list1"/>
    <dgm:cxn modelId="{1ED1A3BE-5AB9-409E-8D94-05204F228B2D}" type="presParOf" srcId="{F67B48B1-E723-45FD-BCF1-F0C1BFD25C59}" destId="{AB11F8A4-F146-440C-BF02-6E85718C9AEB}" srcOrd="4" destOrd="0" presId="urn:microsoft.com/office/officeart/2005/8/layout/list1"/>
    <dgm:cxn modelId="{9D4B8B41-BE34-4C22-B434-2A85D37BF746}" type="presParOf" srcId="{AB11F8A4-F146-440C-BF02-6E85718C9AEB}" destId="{D4A95D64-639E-499D-9174-06F09AA1DFA6}" srcOrd="0" destOrd="0" presId="urn:microsoft.com/office/officeart/2005/8/layout/list1"/>
    <dgm:cxn modelId="{DA558BB6-A2CF-4296-BD80-B51A85FF5A6A}" type="presParOf" srcId="{AB11F8A4-F146-440C-BF02-6E85718C9AEB}" destId="{95E2E4FF-598A-4B88-9700-668C5284642A}" srcOrd="1" destOrd="0" presId="urn:microsoft.com/office/officeart/2005/8/layout/list1"/>
    <dgm:cxn modelId="{62601D59-B2A2-4006-9F51-B51AB29F9151}" type="presParOf" srcId="{F67B48B1-E723-45FD-BCF1-F0C1BFD25C59}" destId="{EA0A0186-A710-4C66-B6BC-7A7BB9EFAC28}" srcOrd="5" destOrd="0" presId="urn:microsoft.com/office/officeart/2005/8/layout/list1"/>
    <dgm:cxn modelId="{2C579EF6-0F26-40C3-AF23-BD64F90C2925}" type="presParOf" srcId="{F67B48B1-E723-45FD-BCF1-F0C1BFD25C59}" destId="{8D51CC7E-C3C0-4B31-9BAD-9FB2AF981A23}" srcOrd="6" destOrd="0" presId="urn:microsoft.com/office/officeart/2005/8/layout/list1"/>
    <dgm:cxn modelId="{D9C6AA90-B20B-4CE4-AE4B-CE6F8AA00E9C}" type="presParOf" srcId="{F67B48B1-E723-45FD-BCF1-F0C1BFD25C59}" destId="{46FA0A43-4336-446E-B963-4E91CAB634C6}" srcOrd="7" destOrd="0" presId="urn:microsoft.com/office/officeart/2005/8/layout/list1"/>
    <dgm:cxn modelId="{A2933B01-D400-4331-A7CE-91E707DEE0EF}" type="presParOf" srcId="{F67B48B1-E723-45FD-BCF1-F0C1BFD25C59}" destId="{537F0CBB-AE10-40B1-86E2-682C28D0DCEE}" srcOrd="8" destOrd="0" presId="urn:microsoft.com/office/officeart/2005/8/layout/list1"/>
    <dgm:cxn modelId="{D9216A77-05F6-4544-BF1C-C0F1794A01CC}" type="presParOf" srcId="{537F0CBB-AE10-40B1-86E2-682C28D0DCEE}" destId="{96351929-455F-4D77-AC8B-0EEAA29F607B}" srcOrd="0" destOrd="0" presId="urn:microsoft.com/office/officeart/2005/8/layout/list1"/>
    <dgm:cxn modelId="{D6E7C7CE-085A-4CED-B5A5-33BEC7B50643}" type="presParOf" srcId="{537F0CBB-AE10-40B1-86E2-682C28D0DCEE}" destId="{C4DCB01A-16DE-4708-A53B-05F2E3ED9460}" srcOrd="1" destOrd="0" presId="urn:microsoft.com/office/officeart/2005/8/layout/list1"/>
    <dgm:cxn modelId="{FDBA27E2-CDAF-47CC-B4E3-E5C712C24885}" type="presParOf" srcId="{F67B48B1-E723-45FD-BCF1-F0C1BFD25C59}" destId="{BD863C71-AB5D-40E7-B3B7-4951DE2A9A9A}" srcOrd="9" destOrd="0" presId="urn:microsoft.com/office/officeart/2005/8/layout/list1"/>
    <dgm:cxn modelId="{174ACC27-2267-4D48-BEB1-F17B53826110}" type="presParOf" srcId="{F67B48B1-E723-45FD-BCF1-F0C1BFD25C59}" destId="{D52905B9-1928-46B7-9A4D-5098B66CCD70}"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E4427-54C1-4DC1-B513-9F57B6B92242}">
      <dsp:nvSpPr>
        <dsp:cNvPr id="0" name=""/>
        <dsp:cNvSpPr/>
      </dsp:nvSpPr>
      <dsp:spPr>
        <a:xfrm>
          <a:off x="15900" y="0"/>
          <a:ext cx="1974893" cy="265406"/>
        </a:xfrm>
        <a:prstGeom prst="rect">
          <a:avLst/>
        </a:prstGeom>
        <a:solidFill>
          <a:srgbClr val="107C10"/>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Core Team</a:t>
          </a:r>
        </a:p>
      </dsp:txBody>
      <dsp:txXfrm>
        <a:off x="15900" y="0"/>
        <a:ext cx="1974893" cy="265406"/>
      </dsp:txXfrm>
    </dsp:sp>
    <dsp:sp modelId="{A706D904-DA49-48E6-946C-EA8AA56DF9D8}">
      <dsp:nvSpPr>
        <dsp:cNvPr id="0" name=""/>
        <dsp:cNvSpPr/>
      </dsp:nvSpPr>
      <dsp:spPr>
        <a:xfrm>
          <a:off x="15900"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endParaRPr lang="en-US" sz="1500" kern="1200"/>
        </a:p>
        <a:p>
          <a:pPr marL="114300" lvl="1" indent="0" algn="l" defTabSz="666750">
            <a:lnSpc>
              <a:spcPct val="90000"/>
            </a:lnSpc>
            <a:spcBef>
              <a:spcPct val="0"/>
            </a:spcBef>
            <a:spcAft>
              <a:spcPct val="15000"/>
            </a:spcAft>
            <a:buChar char="•"/>
          </a:pPr>
          <a:r>
            <a:rPr lang="en-US" sz="1500" kern="1200"/>
            <a:t>Liz Tesch</a:t>
          </a:r>
        </a:p>
        <a:p>
          <a:pPr marL="114300" lvl="1" indent="0" algn="l" defTabSz="666750">
            <a:lnSpc>
              <a:spcPct val="90000"/>
            </a:lnSpc>
            <a:spcBef>
              <a:spcPct val="0"/>
            </a:spcBef>
            <a:spcAft>
              <a:spcPct val="15000"/>
            </a:spcAft>
            <a:buChar char="•"/>
          </a:pPr>
          <a:r>
            <a:rPr lang="en-US" sz="1500" kern="1200"/>
            <a:t>Mark Grimes</a:t>
          </a:r>
        </a:p>
        <a:p>
          <a:pPr marL="114300" lvl="1" indent="0" algn="l" defTabSz="666750">
            <a:lnSpc>
              <a:spcPct val="90000"/>
            </a:lnSpc>
            <a:spcBef>
              <a:spcPct val="0"/>
            </a:spcBef>
            <a:spcAft>
              <a:spcPct val="15000"/>
            </a:spcAft>
            <a:buChar char="•"/>
          </a:pPr>
          <a:r>
            <a:rPr lang="en-US" sz="1500" kern="1200"/>
            <a:t>Nick Fadziewicz</a:t>
          </a:r>
        </a:p>
        <a:p>
          <a:pPr marL="114300" lvl="1" indent="0" algn="l" defTabSz="66675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Misba Saleem</a:t>
          </a:r>
          <a:endParaRPr lang="en-US" sz="1500" kern="1200"/>
        </a:p>
        <a:p>
          <a:pPr marL="114300" lvl="1" indent="0" algn="l" defTabSz="666750">
            <a:lnSpc>
              <a:spcPct val="90000"/>
            </a:lnSpc>
            <a:spcBef>
              <a:spcPct val="0"/>
            </a:spcBef>
            <a:spcAft>
              <a:spcPct val="15000"/>
            </a:spcAft>
            <a:buChar char="•"/>
          </a:pPr>
          <a:r>
            <a:rPr lang="en-US" sz="1500" kern="1200"/>
            <a:t>Craig Riter</a:t>
          </a:r>
        </a:p>
        <a:p>
          <a:pPr marL="114300" lvl="1" indent="0" algn="l" defTabSz="666750">
            <a:lnSpc>
              <a:spcPct val="90000"/>
            </a:lnSpc>
            <a:spcBef>
              <a:spcPct val="0"/>
            </a:spcBef>
            <a:spcAft>
              <a:spcPct val="15000"/>
            </a:spcAft>
            <a:buChar char="•"/>
          </a:pPr>
          <a:r>
            <a:rPr lang="en-US" sz="1500" kern="1200"/>
            <a:t>Srinivas Varukala</a:t>
          </a:r>
        </a:p>
      </dsp:txBody>
      <dsp:txXfrm>
        <a:off x="15900" y="265406"/>
        <a:ext cx="1974893" cy="23566"/>
      </dsp:txXfrm>
    </dsp:sp>
    <dsp:sp modelId="{9C9F843F-22B9-4D3D-A1F0-5420007A15ED}">
      <dsp:nvSpPr>
        <dsp:cNvPr id="0" name=""/>
        <dsp:cNvSpPr/>
      </dsp:nvSpPr>
      <dsp:spPr>
        <a:xfrm>
          <a:off x="2267279" y="0"/>
          <a:ext cx="1974893" cy="265406"/>
        </a:xfrm>
        <a:prstGeom prst="rect">
          <a:avLst/>
        </a:prstGeom>
        <a:solidFill>
          <a:srgbClr val="008575"/>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Communications</a:t>
          </a:r>
        </a:p>
      </dsp:txBody>
      <dsp:txXfrm>
        <a:off x="2267279" y="0"/>
        <a:ext cx="1974893" cy="265406"/>
      </dsp:txXfrm>
    </dsp:sp>
    <dsp:sp modelId="{29F7060B-0A3A-4CBB-B268-4375E111BEFB}">
      <dsp:nvSpPr>
        <dsp:cNvPr id="0" name=""/>
        <dsp:cNvSpPr/>
      </dsp:nvSpPr>
      <dsp:spPr>
        <a:xfrm>
          <a:off x="226727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a:p>
          <a:pPr marL="114300" lvl="1" indent="-114300" algn="l" defTabSz="666750">
            <a:lnSpc>
              <a:spcPct val="90000"/>
            </a:lnSpc>
            <a:spcBef>
              <a:spcPct val="0"/>
            </a:spcBef>
            <a:spcAft>
              <a:spcPct val="15000"/>
            </a:spcAft>
            <a:buChar char="•"/>
          </a:pPr>
          <a:r>
            <a:rPr lang="en-US" sz="1500" kern="1200"/>
            <a:t>Liz Tesch</a:t>
          </a:r>
          <a:endParaRPr lang="en-US" sz="1500" kern="1200">
            <a:solidFill>
              <a:srgbClr val="000000">
                <a:hueOff val="0"/>
                <a:satOff val="0"/>
                <a:lumOff val="0"/>
                <a:alphaOff val="0"/>
              </a:srgbClr>
            </a:solidFill>
            <a:latin typeface="Segoe UI"/>
            <a:ea typeface="+mn-ea"/>
            <a:cs typeface="+mn-cs"/>
          </a:endParaRP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sp:txBody>
      <dsp:txXfrm>
        <a:off x="2267279" y="265406"/>
        <a:ext cx="1974893" cy="23566"/>
      </dsp:txXfrm>
    </dsp:sp>
    <dsp:sp modelId="{4F0A5EDC-8A19-473F-A7D9-A0E6E955F57E}">
      <dsp:nvSpPr>
        <dsp:cNvPr id="0" name=""/>
        <dsp:cNvSpPr/>
      </dsp:nvSpPr>
      <dsp:spPr>
        <a:xfrm>
          <a:off x="4518659" y="0"/>
          <a:ext cx="1974893" cy="265406"/>
        </a:xfrm>
        <a:prstGeom prst="rect">
          <a:avLst/>
        </a:prstGeom>
        <a:solidFill>
          <a:srgbClr val="274B47"/>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VIP Speaker Series</a:t>
          </a:r>
        </a:p>
      </dsp:txBody>
      <dsp:txXfrm>
        <a:off x="4518659" y="0"/>
        <a:ext cx="1974893" cy="265406"/>
      </dsp:txXfrm>
    </dsp:sp>
    <dsp:sp modelId="{8E1863F8-DDF0-4A82-B243-523DEFAC4BA5}">
      <dsp:nvSpPr>
        <dsp:cNvPr id="0" name=""/>
        <dsp:cNvSpPr/>
      </dsp:nvSpPr>
      <dsp:spPr>
        <a:xfrm>
          <a:off x="451865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Ann Johnson</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Alex Weinert</a:t>
          </a:r>
        </a:p>
        <a:p>
          <a:pPr marL="114300" lvl="1" indent="-114300" algn="l" defTabSz="533400">
            <a:lnSpc>
              <a:spcPct val="90000"/>
            </a:lnSpc>
            <a:spcBef>
              <a:spcPct val="0"/>
            </a:spcBef>
            <a:spcAft>
              <a:spcPct val="15000"/>
            </a:spcAft>
            <a:buChar char="•"/>
          </a:pPr>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Jason Zander</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sp:txBody>
      <dsp:txXfrm>
        <a:off x="4518659" y="265406"/>
        <a:ext cx="1974893" cy="23566"/>
      </dsp:txXfrm>
    </dsp:sp>
    <dsp:sp modelId="{5F8EA98B-B786-43A7-A333-429392FB26AB}">
      <dsp:nvSpPr>
        <dsp:cNvPr id="0" name=""/>
        <dsp:cNvSpPr/>
      </dsp:nvSpPr>
      <dsp:spPr>
        <a:xfrm>
          <a:off x="6770038" y="0"/>
          <a:ext cx="1974893" cy="265406"/>
        </a:xfrm>
        <a:prstGeom prst="rect">
          <a:avLst/>
        </a:prstGeom>
        <a:solidFill>
          <a:srgbClr val="6A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Operations</a:t>
          </a:r>
        </a:p>
      </dsp:txBody>
      <dsp:txXfrm>
        <a:off x="6770038" y="0"/>
        <a:ext cx="1974893" cy="265406"/>
      </dsp:txXfrm>
    </dsp:sp>
    <dsp:sp modelId="{4ADEF1ED-80FA-4F76-91D6-75B272236F60}">
      <dsp:nvSpPr>
        <dsp:cNvPr id="0" name=""/>
        <dsp:cNvSpPr/>
      </dsp:nvSpPr>
      <dsp:spPr>
        <a:xfrm>
          <a:off x="6770038"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r>
            <a:rPr lang="en-US" sz="1500" kern="1200"/>
            <a:t>Aaron Gutierrez</a:t>
          </a:r>
        </a:p>
        <a:p>
          <a:pPr marL="114300" lvl="1" indent="-114300" algn="l" defTabSz="666750">
            <a:lnSpc>
              <a:spcPct val="90000"/>
            </a:lnSpc>
            <a:spcBef>
              <a:spcPct val="0"/>
            </a:spcBef>
            <a:spcAft>
              <a:spcPct val="15000"/>
            </a:spcAft>
            <a:buChar char="•"/>
          </a:pPr>
          <a:r>
            <a:rPr lang="en-US" sz="1500" kern="1200"/>
            <a:t>Eunice Chinchilla</a:t>
          </a:r>
        </a:p>
        <a:p>
          <a:pPr marL="114300" lvl="1" indent="-114300" algn="l" defTabSz="666750">
            <a:lnSpc>
              <a:spcPct val="90000"/>
            </a:lnSpc>
            <a:spcBef>
              <a:spcPct val="0"/>
            </a:spcBef>
            <a:spcAft>
              <a:spcPct val="15000"/>
            </a:spcAft>
            <a:buChar char="•"/>
          </a:pPr>
          <a:r>
            <a:rPr lang="en-US" sz="1500" kern="1200"/>
            <a:t>Scott Kissel</a:t>
          </a:r>
        </a:p>
        <a:p>
          <a:pPr marL="114300" lvl="1" indent="-114300" algn="l" defTabSz="666750">
            <a:lnSpc>
              <a:spcPct val="90000"/>
            </a:lnSpc>
            <a:spcBef>
              <a:spcPct val="0"/>
            </a:spcBef>
            <a:spcAft>
              <a:spcPct val="15000"/>
            </a:spcAft>
            <a:buChar char="•"/>
          </a:pPr>
          <a:r>
            <a:rPr lang="en-US" sz="1500" kern="1200"/>
            <a:t>Steve Taylor</a:t>
          </a:r>
        </a:p>
      </dsp:txBody>
      <dsp:txXfrm>
        <a:off x="6770038" y="265406"/>
        <a:ext cx="1974893" cy="23566"/>
      </dsp:txXfrm>
    </dsp:sp>
    <dsp:sp modelId="{7A47AD62-0A1D-45A9-93D9-2A384C9531E1}">
      <dsp:nvSpPr>
        <dsp:cNvPr id="0" name=""/>
        <dsp:cNvSpPr/>
      </dsp:nvSpPr>
      <dsp:spPr>
        <a:xfrm>
          <a:off x="9021417" y="0"/>
          <a:ext cx="1974893" cy="265406"/>
        </a:xfrm>
        <a:prstGeom prst="rect">
          <a:avLst/>
        </a:prstGeom>
        <a:solidFill>
          <a:srgbClr val="05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66725">
            <a:lnSpc>
              <a:spcPct val="90000"/>
            </a:lnSpc>
            <a:spcBef>
              <a:spcPct val="0"/>
            </a:spcBef>
            <a:spcAft>
              <a:spcPct val="35000"/>
            </a:spcAft>
            <a:buNone/>
          </a:pPr>
          <a:r>
            <a:rPr lang="en-US" sz="1050" kern="1200"/>
            <a:t>Tools</a:t>
          </a:r>
        </a:p>
      </dsp:txBody>
      <dsp:txXfrm>
        <a:off x="9021417" y="0"/>
        <a:ext cx="1974893" cy="265406"/>
      </dsp:txXfrm>
    </dsp:sp>
    <dsp:sp modelId="{4E9FB275-3652-463A-8510-E7FDCEFE1A12}">
      <dsp:nvSpPr>
        <dsp:cNvPr id="0" name=""/>
        <dsp:cNvSpPr/>
      </dsp:nvSpPr>
      <dsp:spPr>
        <a:xfrm>
          <a:off x="9021417"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222250">
            <a:lnSpc>
              <a:spcPct val="90000"/>
            </a:lnSpc>
            <a:spcBef>
              <a:spcPct val="0"/>
            </a:spcBef>
            <a:spcAft>
              <a:spcPct val="15000"/>
            </a:spcAft>
            <a:buClr>
              <a:srgbClr val="000000"/>
            </a:buClr>
            <a:buSzPts val="900"/>
            <a:buFont typeface="Calibri" panose="020F0502020204030204" pitchFamily="34" charset="0"/>
            <a:buNone/>
          </a:pPr>
          <a:endParaRPr lang="en-US" sz="500" kern="1200"/>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•Brian Culver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•Craig Riter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•Arun Kumar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•Brandon India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•Chet Crosby</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•Doug McInnis</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•Emmanuel Nkanu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•Felicia Ju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•Jowoy Holmon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•Martin Estrada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•Md Ullah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•Mehak Vij</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•Michelle Chuang</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•Mike Swantek</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•Mohammed Quadri</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•Nate Chen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•Nicholas Orlando</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•Nick Fadziewicz</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 Bhat</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•Raji Subramanian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•Sam Shah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•Srinivas Varukala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•Sufyaan Kalota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•Suresh Swaminathan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•Tony Feissle</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•Zenia Saqib</a:t>
          </a:r>
        </a:p>
      </dsp:txBody>
      <dsp:txXfrm>
        <a:off x="9021417" y="265406"/>
        <a:ext cx="1974893" cy="23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982F-7680-4E5D-8161-C5883D63D117}">
      <dsp:nvSpPr>
        <dsp:cNvPr id="0" name=""/>
        <dsp:cNvSpPr/>
      </dsp:nvSpPr>
      <dsp:spPr>
        <a:xfrm>
          <a:off x="0" y="231530"/>
          <a:ext cx="8664312" cy="476437"/>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Almost 40 Track Owners managing over 400 sessions</a:t>
          </a:r>
        </a:p>
      </dsp:txBody>
      <dsp:txXfrm>
        <a:off x="0" y="231530"/>
        <a:ext cx="8664312" cy="476437"/>
      </dsp:txXfrm>
    </dsp:sp>
    <dsp:sp modelId="{C1E03463-38C9-4B3E-98F7-4BA9EC478D11}">
      <dsp:nvSpPr>
        <dsp:cNvPr id="0" name=""/>
        <dsp:cNvSpPr/>
      </dsp:nvSpPr>
      <dsp:spPr>
        <a:xfrm>
          <a:off x="433215" y="69170"/>
          <a:ext cx="6065018" cy="32472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Track Owners</a:t>
          </a:r>
        </a:p>
      </dsp:txBody>
      <dsp:txXfrm>
        <a:off x="449067" y="85022"/>
        <a:ext cx="6033314" cy="293016"/>
      </dsp:txXfrm>
    </dsp:sp>
    <dsp:sp modelId="{8D51CC7E-C3C0-4B31-9BAD-9FB2AF981A23}">
      <dsp:nvSpPr>
        <dsp:cNvPr id="0" name=""/>
        <dsp:cNvSpPr/>
      </dsp:nvSpPr>
      <dsp:spPr>
        <a:xfrm>
          <a:off x="0" y="929727"/>
          <a:ext cx="8664312" cy="476437"/>
        </a:xfrm>
        <a:prstGeom prst="rect">
          <a:avLst/>
        </a:prstGeom>
        <a:solidFill>
          <a:schemeClr val="lt1">
            <a:alpha val="90000"/>
            <a:hueOff val="0"/>
            <a:satOff val="0"/>
            <a:lumOff val="0"/>
            <a:alphaOff val="0"/>
          </a:schemeClr>
        </a:solidFill>
        <a:ln w="10795" cap="flat" cmpd="sng" algn="ctr">
          <a:solidFill>
            <a:schemeClr val="accent5">
              <a:hueOff val="5449277"/>
              <a:satOff val="0"/>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More than 800 Speakers</a:t>
          </a:r>
        </a:p>
      </dsp:txBody>
      <dsp:txXfrm>
        <a:off x="0" y="929727"/>
        <a:ext cx="8664312" cy="476437"/>
      </dsp:txXfrm>
    </dsp:sp>
    <dsp:sp modelId="{95E2E4FF-598A-4B88-9700-668C5284642A}">
      <dsp:nvSpPr>
        <dsp:cNvPr id="0" name=""/>
        <dsp:cNvSpPr/>
      </dsp:nvSpPr>
      <dsp:spPr>
        <a:xfrm>
          <a:off x="433215" y="767367"/>
          <a:ext cx="6065018" cy="324720"/>
        </a:xfrm>
        <a:prstGeom prst="roundRect">
          <a:avLst/>
        </a:prstGeom>
        <a:solidFill>
          <a:schemeClr val="accent5">
            <a:hueOff val="5449277"/>
            <a:satOff val="0"/>
            <a:lumOff val="-1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Speakers</a:t>
          </a:r>
        </a:p>
      </dsp:txBody>
      <dsp:txXfrm>
        <a:off x="449067" y="783219"/>
        <a:ext cx="6033314" cy="293016"/>
      </dsp:txXfrm>
    </dsp:sp>
    <dsp:sp modelId="{D52905B9-1928-46B7-9A4D-5098B66CCD70}">
      <dsp:nvSpPr>
        <dsp:cNvPr id="0" name=""/>
        <dsp:cNvSpPr/>
      </dsp:nvSpPr>
      <dsp:spPr>
        <a:xfrm>
          <a:off x="0" y="1627925"/>
          <a:ext cx="8664312" cy="476437"/>
        </a:xfrm>
        <a:prstGeom prst="rect">
          <a:avLst/>
        </a:prstGeom>
        <a:solidFill>
          <a:schemeClr val="lt1">
            <a:alpha val="90000"/>
            <a:hueOff val="0"/>
            <a:satOff val="0"/>
            <a:lumOff val="0"/>
            <a:alphaOff val="0"/>
          </a:schemeClr>
        </a:solidFill>
        <a:ln w="10795" cap="flat" cmpd="sng" algn="ctr">
          <a:solidFill>
            <a:schemeClr val="accent5">
              <a:hueOff val="10898555"/>
              <a:satOff val="0"/>
              <a:lumOff val="-227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Tens of thousands of Attendees, just like you!</a:t>
          </a:r>
        </a:p>
      </dsp:txBody>
      <dsp:txXfrm>
        <a:off x="0" y="1627925"/>
        <a:ext cx="8664312" cy="476437"/>
      </dsp:txXfrm>
    </dsp:sp>
    <dsp:sp modelId="{C4DCB01A-16DE-4708-A53B-05F2E3ED9460}">
      <dsp:nvSpPr>
        <dsp:cNvPr id="0" name=""/>
        <dsp:cNvSpPr/>
      </dsp:nvSpPr>
      <dsp:spPr>
        <a:xfrm>
          <a:off x="433215" y="1465565"/>
          <a:ext cx="6065018" cy="324720"/>
        </a:xfrm>
        <a:prstGeom prst="roundRect">
          <a:avLst/>
        </a:prstGeom>
        <a:solidFill>
          <a:schemeClr val="accent5">
            <a:hueOff val="10898555"/>
            <a:satOff val="0"/>
            <a:lumOff val="-2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Attendees</a:t>
          </a:r>
        </a:p>
      </dsp:txBody>
      <dsp:txXfrm>
        <a:off x="449067" y="1481417"/>
        <a:ext cx="603331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2/10/2022 4:32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2/10/2022 4:30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powershell/scripting/learn/deep-dives/everything-about-pscustomobject?view=powershell-7.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TaddEDawson/ComfortableWithPSCustomObject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Have you ever wanted to be a PowerShell custom object? </a:t>
            </a:r>
          </a:p>
          <a:p>
            <a:endParaRPr lang="en-US" dirty="0"/>
          </a:p>
          <a:p>
            <a:r>
              <a:rPr lang="en-US" dirty="0"/>
              <a:t>I know I have!</a:t>
            </a:r>
          </a:p>
          <a:p>
            <a:endParaRPr lang="en-US" dirty="0"/>
          </a:p>
          <a:p>
            <a:r>
              <a:rPr lang="en-US" dirty="0"/>
              <a:t>Over the next 60 minutes or so  we are going to get comfortable with using Custom Objects in PowerShell.</a:t>
            </a:r>
          </a:p>
          <a:p>
            <a:endParaRPr lang="en-US" dirty="0"/>
          </a:p>
          <a:p>
            <a:r>
              <a:rPr lang="en-US" dirty="0"/>
              <a:t>Tadd is a Principal Customer Engineer in Modern Work and has been using PowerShell since the project Monad days. He is always learning and loves to help others on their journey learning and using PowerShell to make their jobs and work we do for our customers easier.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2/10/2022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402842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AutoNum type="arabicPeriod"/>
            </a:pPr>
            <a:r>
              <a:rPr lang="en-US" dirty="0"/>
              <a:t>Simple method to create structured data that meets your requirements</a:t>
            </a:r>
          </a:p>
          <a:p>
            <a:pPr marL="514350" indent="-514350">
              <a:buAutoNum type="arabicPeriod"/>
            </a:pPr>
            <a:r>
              <a:rPr lang="en-US" dirty="0"/>
              <a:t>Respect the pipeline</a:t>
            </a:r>
          </a:p>
          <a:p>
            <a:pPr marL="514350" indent="-514350">
              <a:buAutoNum type="arabicPeriod"/>
            </a:pPr>
            <a:r>
              <a:rPr lang="en-US" dirty="0"/>
              <a:t>Ability to add methods and properties on rapidly</a:t>
            </a:r>
          </a:p>
          <a:p>
            <a:pPr marL="514350" indent="-514350">
              <a:buAutoNum type="arabicPeriod"/>
            </a:pPr>
            <a:r>
              <a:rPr lang="en-US" dirty="0"/>
              <a:t>Available since Windows PowerShell 3</a:t>
            </a:r>
          </a:p>
          <a:p>
            <a:pPr marL="228600" indent="-228600">
              <a:buAutoNum type="arabicPeriod"/>
            </a:pPr>
            <a:r>
              <a:rPr lang="en-US" dirty="0"/>
              <a:t>Reference</a:t>
            </a:r>
          </a:p>
          <a:p>
            <a:pPr marL="441582" lvl="1" indent="-228600">
              <a:buAutoNum type="arabicPeriod"/>
            </a:pPr>
            <a:r>
              <a:rPr lang="en-US" dirty="0">
                <a:hlinkClick r:id="rId3"/>
              </a:rPr>
              <a:t>Everything you wanted to know about </a:t>
            </a:r>
            <a:r>
              <a:rPr lang="en-US" dirty="0" err="1">
                <a:hlinkClick r:id="rId3"/>
              </a:rPr>
              <a:t>PSCustomObject</a:t>
            </a:r>
            <a:r>
              <a:rPr lang="en-US" dirty="0">
                <a:hlinkClick r:id="rId3"/>
              </a:rPr>
              <a:t> - PowerShell | Microsoft Docs</a:t>
            </a:r>
            <a:r>
              <a:rPr lang="en-US" dirty="0"/>
              <a:t> </a:t>
            </a:r>
          </a:p>
          <a:p>
            <a:pPr marL="441582" lvl="1" indent="-228600">
              <a:buAutoNum type="arabicPeriod"/>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2/10/2022 4:30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471610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2/10/2022 4:30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054422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kern="1200" dirty="0">
                <a:solidFill>
                  <a:schemeClr val="tx1"/>
                </a:solidFill>
                <a:latin typeface="Segoe UI" pitchFamily="34" charset="0"/>
                <a:ea typeface="+mn-ea"/>
                <a:cs typeface="+mn-cs"/>
              </a:rPr>
              <a:t>You can create objects in PowerShell and use the objects that you create in</a:t>
            </a:r>
          </a:p>
          <a:p>
            <a:pPr marL="0" lvl="1" indent="0">
              <a:buNone/>
            </a:pPr>
            <a:r>
              <a:rPr lang="en-US" sz="900" kern="1200" dirty="0">
                <a:solidFill>
                  <a:schemeClr val="tx1"/>
                </a:solidFill>
                <a:latin typeface="Segoe UI" pitchFamily="34" charset="0"/>
                <a:ea typeface="+mn-ea"/>
                <a:cs typeface="+mn-cs"/>
              </a:rPr>
              <a:t>commands and scripts.</a:t>
            </a: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There are many ways to create objects, this list is not definitive:</a:t>
            </a: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New-Object: Creates an instance of a .NET Framework object or COM</a:t>
            </a:r>
          </a:p>
          <a:p>
            <a:pPr marL="0" lvl="1" indent="0">
              <a:buNone/>
            </a:pPr>
            <a:r>
              <a:rPr lang="en-US" sz="900" kern="1200" dirty="0">
                <a:solidFill>
                  <a:schemeClr val="tx1"/>
                </a:solidFill>
                <a:latin typeface="Segoe UI" pitchFamily="34" charset="0"/>
                <a:ea typeface="+mn-ea"/>
                <a:cs typeface="+mn-cs"/>
              </a:rPr>
              <a:t>    object.</a:t>
            </a:r>
          </a:p>
          <a:p>
            <a:pPr marL="0" lvl="1" indent="0">
              <a:buNone/>
            </a:pPr>
            <a:r>
              <a:rPr lang="en-US" sz="900" kern="1200" dirty="0">
                <a:solidFill>
                  <a:schemeClr val="tx1"/>
                </a:solidFill>
                <a:latin typeface="Segoe UI" pitchFamily="34" charset="0"/>
                <a:ea typeface="+mn-ea"/>
                <a:cs typeface="+mn-cs"/>
              </a:rPr>
              <a:t>-   Import-Csv/ </a:t>
            </a:r>
            <a:r>
              <a:rPr lang="en-US" sz="900" kern="1200" dirty="0" err="1">
                <a:solidFill>
                  <a:schemeClr val="tx1"/>
                </a:solidFill>
                <a:latin typeface="Segoe UI" pitchFamily="34" charset="0"/>
                <a:ea typeface="+mn-ea"/>
                <a:cs typeface="+mn-cs"/>
              </a:rPr>
              <a:t>ConvertFrom</a:t>
            </a:r>
            <a:r>
              <a:rPr lang="en-US" sz="900" kern="1200" dirty="0">
                <a:solidFill>
                  <a:schemeClr val="tx1"/>
                </a:solidFill>
                <a:latin typeface="Segoe UI" pitchFamily="34" charset="0"/>
                <a:ea typeface="+mn-ea"/>
                <a:cs typeface="+mn-cs"/>
              </a:rPr>
              <a:t>-CSV: Creates custom objects (PSCUSTOMOBJECT)</a:t>
            </a:r>
          </a:p>
          <a:p>
            <a:pPr marL="0" lvl="1" indent="0">
              <a:buNone/>
            </a:pPr>
            <a:r>
              <a:rPr lang="en-US" sz="900" kern="1200" dirty="0">
                <a:solidFill>
                  <a:schemeClr val="tx1"/>
                </a:solidFill>
                <a:latin typeface="Segoe UI" pitchFamily="34" charset="0"/>
                <a:ea typeface="+mn-ea"/>
                <a:cs typeface="+mn-cs"/>
              </a:rPr>
              <a:t>    from the items defined as comma separated values.</a:t>
            </a: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ConvertFrom-Json</a:t>
            </a:r>
            <a:r>
              <a:rPr lang="en-US" sz="900" kern="1200" dirty="0">
                <a:solidFill>
                  <a:schemeClr val="tx1"/>
                </a:solidFill>
                <a:latin typeface="Segoe UI" pitchFamily="34" charset="0"/>
                <a:ea typeface="+mn-ea"/>
                <a:cs typeface="+mn-cs"/>
              </a:rPr>
              <a:t>: Creates custom objects defined in JavaScript Object</a:t>
            </a:r>
          </a:p>
          <a:p>
            <a:pPr marL="0" lvl="1" indent="0">
              <a:buNone/>
            </a:pPr>
            <a:r>
              <a:rPr lang="en-US" sz="900" kern="1200" dirty="0">
                <a:solidFill>
                  <a:schemeClr val="tx1"/>
                </a:solidFill>
                <a:latin typeface="Segoe UI" pitchFamily="34" charset="0"/>
                <a:ea typeface="+mn-ea"/>
                <a:cs typeface="+mn-cs"/>
              </a:rPr>
              <a:t>    Notation (JSON).</a:t>
            </a: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ConvertFrom-StringData</a:t>
            </a:r>
            <a:r>
              <a:rPr lang="en-US" sz="900" kern="1200" dirty="0">
                <a:solidFill>
                  <a:schemeClr val="tx1"/>
                </a:solidFill>
                <a:latin typeface="Segoe UI" pitchFamily="34" charset="0"/>
                <a:ea typeface="+mn-ea"/>
                <a:cs typeface="+mn-cs"/>
              </a:rPr>
              <a:t>: Creates custom objects defined as key value</a:t>
            </a:r>
          </a:p>
          <a:p>
            <a:pPr marL="0" lvl="1" indent="0">
              <a:buNone/>
            </a:pPr>
            <a:r>
              <a:rPr lang="en-US" sz="900" kern="1200" dirty="0">
                <a:solidFill>
                  <a:schemeClr val="tx1"/>
                </a:solidFill>
                <a:latin typeface="Segoe UI" pitchFamily="34" charset="0"/>
                <a:ea typeface="+mn-ea"/>
                <a:cs typeface="+mn-cs"/>
              </a:rPr>
              <a:t>    pairs.</a:t>
            </a:r>
          </a:p>
          <a:p>
            <a:pPr marL="0" lvl="1" indent="0">
              <a:buNone/>
            </a:pPr>
            <a:r>
              <a:rPr lang="en-US" sz="900" kern="1200" dirty="0">
                <a:solidFill>
                  <a:schemeClr val="tx1"/>
                </a:solidFill>
                <a:latin typeface="Segoe UI" pitchFamily="34" charset="0"/>
                <a:ea typeface="+mn-ea"/>
                <a:cs typeface="+mn-cs"/>
              </a:rPr>
              <a:t>-   Add-Type: Allows you to define a class in your PowerShell session that</a:t>
            </a:r>
          </a:p>
          <a:p>
            <a:pPr marL="0" lvl="1" indent="0">
              <a:buNone/>
            </a:pPr>
            <a:r>
              <a:rPr lang="en-US" sz="900" kern="1200" dirty="0">
                <a:solidFill>
                  <a:schemeClr val="tx1"/>
                </a:solidFill>
                <a:latin typeface="Segoe UI" pitchFamily="34" charset="0"/>
                <a:ea typeface="+mn-ea"/>
                <a:cs typeface="+mn-cs"/>
              </a:rPr>
              <a:t>    you can instantiate with New-Object.</a:t>
            </a:r>
          </a:p>
          <a:p>
            <a:pPr marL="0" lvl="1" indent="0">
              <a:buNone/>
            </a:pPr>
            <a:r>
              <a:rPr lang="en-US" sz="900" kern="1200" dirty="0">
                <a:solidFill>
                  <a:schemeClr val="tx1"/>
                </a:solidFill>
                <a:latin typeface="Segoe UI" pitchFamily="34" charset="0"/>
                <a:ea typeface="+mn-ea"/>
                <a:cs typeface="+mn-cs"/>
              </a:rPr>
              <a:t>-   New-Module: The ASCUSTOMOBJECT parameter creates a custom object you</a:t>
            </a:r>
          </a:p>
          <a:p>
            <a:pPr marL="0" lvl="1" indent="0">
              <a:buNone/>
            </a:pPr>
            <a:r>
              <a:rPr lang="en-US" sz="900" kern="1200" dirty="0">
                <a:solidFill>
                  <a:schemeClr val="tx1"/>
                </a:solidFill>
                <a:latin typeface="Segoe UI" pitchFamily="34" charset="0"/>
                <a:ea typeface="+mn-ea"/>
                <a:cs typeface="+mn-cs"/>
              </a:rPr>
              <a:t>    define using script block.</a:t>
            </a:r>
          </a:p>
          <a:p>
            <a:pPr marL="0" lvl="1" indent="0">
              <a:buNone/>
            </a:pPr>
            <a:r>
              <a:rPr lang="en-US" sz="900" kern="1200" dirty="0">
                <a:solidFill>
                  <a:schemeClr val="tx1"/>
                </a:solidFill>
                <a:latin typeface="Segoe UI" pitchFamily="34" charset="0"/>
                <a:ea typeface="+mn-ea"/>
                <a:cs typeface="+mn-cs"/>
              </a:rPr>
              <a:t>-   Add-Member: Adds properties to existing objects. You can use Add-Member</a:t>
            </a:r>
          </a:p>
          <a:p>
            <a:pPr marL="0" lvl="1" indent="0">
              <a:buNone/>
            </a:pPr>
            <a:r>
              <a:rPr lang="en-US" sz="900" kern="1200" dirty="0">
                <a:solidFill>
                  <a:schemeClr val="tx1"/>
                </a:solidFill>
                <a:latin typeface="Segoe UI" pitchFamily="34" charset="0"/>
                <a:ea typeface="+mn-ea"/>
                <a:cs typeface="+mn-cs"/>
              </a:rPr>
              <a:t>    to create a custom object out of a simple type, like [System.Int32].</a:t>
            </a:r>
          </a:p>
          <a:p>
            <a:pPr marL="0" lvl="1" indent="0">
              <a:buNone/>
            </a:pPr>
            <a:r>
              <a:rPr lang="en-US" sz="900" kern="1200" dirty="0">
                <a:solidFill>
                  <a:schemeClr val="tx1"/>
                </a:solidFill>
                <a:latin typeface="Segoe UI" pitchFamily="34" charset="0"/>
                <a:ea typeface="+mn-ea"/>
                <a:cs typeface="+mn-cs"/>
              </a:rPr>
              <a:t>-   Select-Object: Selects properties on an object. You can use</a:t>
            </a:r>
          </a:p>
          <a:p>
            <a:pPr marL="0" lvl="1" indent="0">
              <a:buNone/>
            </a:pPr>
            <a:r>
              <a:rPr lang="en-US" sz="900" kern="1200" dirty="0">
                <a:solidFill>
                  <a:schemeClr val="tx1"/>
                </a:solidFill>
                <a:latin typeface="Segoe UI" pitchFamily="34" charset="0"/>
                <a:ea typeface="+mn-ea"/>
                <a:cs typeface="+mn-cs"/>
              </a:rPr>
              <a:t>    Select-Object to create custom and calculated properties on an already</a:t>
            </a:r>
          </a:p>
          <a:p>
            <a:pPr marL="0" lvl="1" indent="0">
              <a:buNone/>
            </a:pPr>
            <a:r>
              <a:rPr lang="en-US" sz="900" kern="1200" dirty="0">
                <a:solidFill>
                  <a:schemeClr val="tx1"/>
                </a:solidFill>
                <a:latin typeface="Segoe UI" pitchFamily="34" charset="0"/>
                <a:ea typeface="+mn-ea"/>
                <a:cs typeface="+mn-cs"/>
              </a:rPr>
              <a:t>    instantiated object.</a:t>
            </a: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0957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lvl="1" indent="0">
              <a:buNone/>
            </a:pPr>
            <a:r>
              <a:rPr lang="en-US" sz="4000" dirty="0"/>
              <a:t>Get-Help </a:t>
            </a:r>
            <a:r>
              <a:rPr lang="en-US" sz="4000" dirty="0" err="1"/>
              <a:t>about_Type_Accelerators</a:t>
            </a:r>
            <a:endParaRPr lang="en-US" sz="4000" dirty="0"/>
          </a:p>
          <a:p>
            <a:pPr marL="0" lvl="1" indent="0">
              <a:buNone/>
            </a:pPr>
            <a:endParaRPr lang="en-US" sz="40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What is one that you may use in future or current projects.</a:t>
            </a: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ABOUT TYPE ACCELERATORS</a:t>
            </a:r>
          </a:p>
          <a:p>
            <a:pPr marL="0" lvl="1" indent="0">
              <a:buNone/>
            </a:pPr>
            <a:endParaRPr lang="en-US" sz="900" kern="1200" dirty="0">
              <a:solidFill>
                <a:schemeClr val="tx1"/>
              </a:solidFill>
              <a:latin typeface="Segoe UI" pitchFamily="34" charset="0"/>
              <a:ea typeface="+mn-ea"/>
              <a:cs typeface="+mn-cs"/>
            </a:endParaRP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SHORT DESRIPTION</a:t>
            </a: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Describes the Type accelerators available for .NET framework classes</a:t>
            </a:r>
          </a:p>
          <a:p>
            <a:pPr marL="0" lvl="1" indent="0">
              <a:buNone/>
            </a:pPr>
            <a:endParaRPr lang="en-US" sz="900" kern="1200" dirty="0">
              <a:solidFill>
                <a:schemeClr val="tx1"/>
              </a:solidFill>
              <a:latin typeface="Segoe UI" pitchFamily="34" charset="0"/>
              <a:ea typeface="+mn-ea"/>
              <a:cs typeface="+mn-cs"/>
            </a:endParaRP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LONG DESCRIPTION</a:t>
            </a: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Type accelerators are aliases for .NET framework classes. They allow you to</a:t>
            </a:r>
          </a:p>
          <a:p>
            <a:pPr marL="0" lvl="1" indent="0">
              <a:buNone/>
            </a:pPr>
            <a:r>
              <a:rPr lang="en-US" sz="900" kern="1200" dirty="0">
                <a:solidFill>
                  <a:schemeClr val="tx1"/>
                </a:solidFill>
                <a:latin typeface="Segoe UI" pitchFamily="34" charset="0"/>
                <a:ea typeface="+mn-ea"/>
                <a:cs typeface="+mn-cs"/>
              </a:rPr>
              <a:t>access specific .NET framework classes without having to explicitly type</a:t>
            </a:r>
          </a:p>
          <a:p>
            <a:pPr marL="0" lvl="1" indent="0">
              <a:buNone/>
            </a:pPr>
            <a:r>
              <a:rPr lang="en-US" sz="900" kern="1200" dirty="0">
                <a:solidFill>
                  <a:schemeClr val="tx1"/>
                </a:solidFill>
                <a:latin typeface="Segoe UI" pitchFamily="34" charset="0"/>
                <a:ea typeface="+mn-ea"/>
                <a:cs typeface="+mn-cs"/>
              </a:rPr>
              <a:t>the entire class name. For example, you can shorten the ALIASATTRIBUTE</a:t>
            </a:r>
          </a:p>
          <a:p>
            <a:pPr marL="0" lvl="1" indent="0">
              <a:buNone/>
            </a:pPr>
            <a:r>
              <a:rPr lang="en-US" sz="900" kern="1200" dirty="0">
                <a:solidFill>
                  <a:schemeClr val="tx1"/>
                </a:solidFill>
                <a:latin typeface="Segoe UI" pitchFamily="34" charset="0"/>
                <a:ea typeface="+mn-ea"/>
                <a:cs typeface="+mn-cs"/>
              </a:rPr>
              <a:t>class from [</a:t>
            </a:r>
            <a:r>
              <a:rPr lang="en-US" sz="900" kern="1200" dirty="0" err="1">
                <a:solidFill>
                  <a:schemeClr val="tx1"/>
                </a:solidFill>
                <a:latin typeface="Segoe UI" pitchFamily="34" charset="0"/>
                <a:ea typeface="+mn-ea"/>
                <a:cs typeface="+mn-cs"/>
              </a:rPr>
              <a:t>System.Management.Automation.AliasAttribute</a:t>
            </a:r>
            <a:r>
              <a:rPr lang="en-US" sz="900" kern="1200" dirty="0">
                <a:solidFill>
                  <a:schemeClr val="tx1"/>
                </a:solidFill>
                <a:latin typeface="Segoe UI" pitchFamily="34" charset="0"/>
                <a:ea typeface="+mn-ea"/>
                <a:cs typeface="+mn-cs"/>
              </a:rPr>
              <a:t>] to [Alias].</a:t>
            </a: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[!NOTE] All type accelerators still need to be wrapped in square</a:t>
            </a:r>
          </a:p>
          <a:p>
            <a:pPr marL="0" lvl="1" indent="0">
              <a:buNone/>
            </a:pPr>
            <a:r>
              <a:rPr lang="en-US" sz="900" kern="1200" dirty="0">
                <a:solidFill>
                  <a:schemeClr val="tx1"/>
                </a:solidFill>
                <a:latin typeface="Segoe UI" pitchFamily="34" charset="0"/>
                <a:ea typeface="+mn-ea"/>
                <a:cs typeface="+mn-cs"/>
              </a:rPr>
              <a:t>  brackets([]).</a:t>
            </a:r>
          </a:p>
          <a:p>
            <a:pPr marL="0" lvl="1" indent="0">
              <a:buNone/>
            </a:pPr>
            <a:endParaRPr lang="en-US" sz="900" kern="1200" dirty="0">
              <a:solidFill>
                <a:schemeClr val="tx1"/>
              </a:solidFill>
              <a:latin typeface="Segoe UI" pitchFamily="34" charset="0"/>
              <a:ea typeface="+mn-ea"/>
              <a:cs typeface="+mn-cs"/>
            </a:endParaRP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Available Type Accelerators</a:t>
            </a: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Accelerator                    Full Class Name</a:t>
            </a:r>
          </a:p>
          <a:p>
            <a:pPr marL="0" lvl="1" indent="0">
              <a:buNone/>
            </a:pPr>
            <a:r>
              <a:rPr lang="en-US" sz="900" kern="1200" dirty="0">
                <a:solidFill>
                  <a:schemeClr val="tx1"/>
                </a:solidFill>
                <a:latin typeface="Segoe UI" pitchFamily="34" charset="0"/>
                <a:ea typeface="+mn-ea"/>
                <a:cs typeface="+mn-cs"/>
              </a:rPr>
              <a:t>  ------------------------------ ---------------------------------------------------------------------</a:t>
            </a: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adsi</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System.DirectoryServices.DirectoryEntry</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adsisearcher</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System.DirectoryServices.DirectorySearcher</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Alias                          </a:t>
            </a:r>
            <a:r>
              <a:rPr lang="en-US" sz="900" kern="1200" dirty="0" err="1">
                <a:solidFill>
                  <a:schemeClr val="tx1"/>
                </a:solidFill>
                <a:latin typeface="Segoe UI" pitchFamily="34" charset="0"/>
                <a:ea typeface="+mn-ea"/>
                <a:cs typeface="+mn-cs"/>
              </a:rPr>
              <a:t>System.Management.Automation.AliasAttribute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AllowEmptyCollection</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System.Management.Automation.AllowEmptyCollectionAttribute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AllowEmptyString</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System.Management.Automation.AllowEmptyStringAttribute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AllowNull</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System.Management.Automation.AllowNullAttribute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ArgumentCompleter</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System.Management.Automation.ArgumentCompleterAttribute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ArgumentCompletions</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System.Management.Automation.ArgumentCompletionsAttribute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array                          </a:t>
            </a:r>
            <a:r>
              <a:rPr lang="en-US" sz="900" kern="1200" dirty="0" err="1">
                <a:solidFill>
                  <a:schemeClr val="tx1"/>
                </a:solidFill>
                <a:latin typeface="Segoe UI" pitchFamily="34" charset="0"/>
                <a:ea typeface="+mn-ea"/>
                <a:cs typeface="+mn-cs"/>
              </a:rPr>
              <a:t>System.Array</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bigint</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System.Numerics.BigInteger</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bool                           </a:t>
            </a:r>
            <a:r>
              <a:rPr lang="en-US" sz="900" kern="1200" dirty="0" err="1">
                <a:solidFill>
                  <a:schemeClr val="tx1"/>
                </a:solidFill>
                <a:latin typeface="Segoe UI" pitchFamily="34" charset="0"/>
                <a:ea typeface="+mn-ea"/>
                <a:cs typeface="+mn-cs"/>
              </a:rPr>
              <a:t>System.Boolean</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byte                           </a:t>
            </a:r>
            <a:r>
              <a:rPr lang="en-US" sz="900" kern="1200" dirty="0" err="1">
                <a:solidFill>
                  <a:schemeClr val="tx1"/>
                </a:solidFill>
                <a:latin typeface="Segoe UI" pitchFamily="34" charset="0"/>
                <a:ea typeface="+mn-ea"/>
                <a:cs typeface="+mn-cs"/>
              </a:rPr>
              <a:t>System.Byte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char                           </a:t>
            </a:r>
            <a:r>
              <a:rPr lang="en-US" sz="900" kern="1200" dirty="0" err="1">
                <a:solidFill>
                  <a:schemeClr val="tx1"/>
                </a:solidFill>
                <a:latin typeface="Segoe UI" pitchFamily="34" charset="0"/>
                <a:ea typeface="+mn-ea"/>
                <a:cs typeface="+mn-cs"/>
              </a:rPr>
              <a:t>System.Char</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cimclass</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Microsoft.Management.Infrastructure.CimClass</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cimconverter</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Microsoft.Management.Infrastructure.CimConverter</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ciminstance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Microsoft.Management.Infrastructure.CimInstance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CimSession</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Microsoft.Management.Infrastructure.CimSession</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cimtype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Microsoft.Management.Infrastructure.CimType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CmdletBinding</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System.Management.Automation.CmdletBindingAttribute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cultureinfo</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System.Globalization.CultureInfo</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datetime                       </a:t>
            </a:r>
            <a:r>
              <a:rPr lang="en-US" sz="900" kern="1200" dirty="0" err="1">
                <a:solidFill>
                  <a:schemeClr val="tx1"/>
                </a:solidFill>
                <a:latin typeface="Segoe UI" pitchFamily="34" charset="0"/>
                <a:ea typeface="+mn-ea"/>
                <a:cs typeface="+mn-cs"/>
              </a:rPr>
              <a:t>System.DateTime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decimal                        </a:t>
            </a:r>
            <a:r>
              <a:rPr lang="en-US" sz="900" kern="1200" dirty="0" err="1">
                <a:solidFill>
                  <a:schemeClr val="tx1"/>
                </a:solidFill>
                <a:latin typeface="Segoe UI" pitchFamily="34" charset="0"/>
                <a:ea typeface="+mn-ea"/>
                <a:cs typeface="+mn-cs"/>
              </a:rPr>
              <a:t>System.Decimal</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double                         </a:t>
            </a:r>
            <a:r>
              <a:rPr lang="en-US" sz="900" kern="1200" dirty="0" err="1">
                <a:solidFill>
                  <a:schemeClr val="tx1"/>
                </a:solidFill>
                <a:latin typeface="Segoe UI" pitchFamily="34" charset="0"/>
                <a:ea typeface="+mn-ea"/>
                <a:cs typeface="+mn-cs"/>
              </a:rPr>
              <a:t>System.Double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DscLocalConfigurationManager</a:t>
            </a:r>
            <a:r>
              <a:rPr lang="en-US" sz="900" kern="1200" dirty="0">
                <a:solidFill>
                  <a:schemeClr val="tx1"/>
                </a:solidFill>
                <a:latin typeface="Segoe UI" pitchFamily="34" charset="0"/>
                <a:ea typeface="+mn-ea"/>
                <a:cs typeface="+mn-cs"/>
              </a:rPr>
              <a:t>   System.Management.Automation.DscLocalConfigurationManagerAttribute</a:t>
            </a: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DscProperty</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System.Management.Automation.DscPropertyAttribute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DscResource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System.Management.Automation.DscResourceAttribute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ExperimentAction</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System.Management.Automation.ExperimentAction</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Experimental                   </a:t>
            </a:r>
            <a:r>
              <a:rPr lang="en-US" sz="900" kern="1200" dirty="0" err="1">
                <a:solidFill>
                  <a:schemeClr val="tx1"/>
                </a:solidFill>
                <a:latin typeface="Segoe UI" pitchFamily="34" charset="0"/>
                <a:ea typeface="+mn-ea"/>
                <a:cs typeface="+mn-cs"/>
              </a:rPr>
              <a:t>System.Management.Automation.ExperimentalAttribute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ExperimentalFeature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System.Management.Automation.ExperimentalFeature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float                          </a:t>
            </a:r>
            <a:r>
              <a:rPr lang="en-US" sz="900" kern="1200" dirty="0" err="1">
                <a:solidFill>
                  <a:schemeClr val="tx1"/>
                </a:solidFill>
                <a:latin typeface="Segoe UI" pitchFamily="34" charset="0"/>
                <a:ea typeface="+mn-ea"/>
                <a:cs typeface="+mn-cs"/>
              </a:rPr>
              <a:t>System.Single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guid</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System.Guid</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hashtable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System.Collections.Hashtable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initialsessionstate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System.Management.Automation.Runspaces.InitialSessionState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int                            System.Int32</a:t>
            </a:r>
          </a:p>
          <a:p>
            <a:pPr marL="0" lvl="1" indent="0">
              <a:buNone/>
            </a:pPr>
            <a:r>
              <a:rPr lang="en-US" sz="900" kern="1200" dirty="0">
                <a:solidFill>
                  <a:schemeClr val="tx1"/>
                </a:solidFill>
                <a:latin typeface="Segoe UI" pitchFamily="34" charset="0"/>
                <a:ea typeface="+mn-ea"/>
                <a:cs typeface="+mn-cs"/>
              </a:rPr>
              <a:t>  int16                          System.Int16</a:t>
            </a:r>
          </a:p>
          <a:p>
            <a:pPr marL="0" lvl="1" indent="0">
              <a:buNone/>
            </a:pPr>
            <a:r>
              <a:rPr lang="en-US" sz="900" kern="1200" dirty="0">
                <a:solidFill>
                  <a:schemeClr val="tx1"/>
                </a:solidFill>
                <a:latin typeface="Segoe UI" pitchFamily="34" charset="0"/>
                <a:ea typeface="+mn-ea"/>
                <a:cs typeface="+mn-cs"/>
              </a:rPr>
              <a:t>  int32                          System.Int32</a:t>
            </a:r>
          </a:p>
          <a:p>
            <a:pPr marL="0" lvl="1" indent="0">
              <a:buNone/>
            </a:pPr>
            <a:r>
              <a:rPr lang="en-US" sz="900" kern="1200" dirty="0">
                <a:solidFill>
                  <a:schemeClr val="tx1"/>
                </a:solidFill>
                <a:latin typeface="Segoe UI" pitchFamily="34" charset="0"/>
                <a:ea typeface="+mn-ea"/>
                <a:cs typeface="+mn-cs"/>
              </a:rPr>
              <a:t>  int64                          System.Int64</a:t>
            </a: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ipaddress</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System.Net.IPAddress</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IPEndpoint</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System.Net.IPEndPoint</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long                           System.Int64</a:t>
            </a: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mailaddress</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System.Net.Mail.MailAddress</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NullString</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System.Management.Automation.Language.NullString</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ObjectSecurity</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System.Security.AccessControl.ObjectSecurity</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OutputType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System.Management.Automation.OutputTypeAttribute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Parameter                      </a:t>
            </a:r>
            <a:r>
              <a:rPr lang="en-US" sz="900" kern="1200" dirty="0" err="1">
                <a:solidFill>
                  <a:schemeClr val="tx1"/>
                </a:solidFill>
                <a:latin typeface="Segoe UI" pitchFamily="34" charset="0"/>
                <a:ea typeface="+mn-ea"/>
                <a:cs typeface="+mn-cs"/>
              </a:rPr>
              <a:t>System.Management.Automation.ParameterAttribute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PhysicalAddress</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System.Net.NetworkInformation.PhysicalAddress</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powershell</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System.Management.Automation.PowerShell</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psaliasproperty</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System.Management.Automation.PSAliasProperty</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pscredential</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System.Management.Automation.PSCredential</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pscustomobject</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System.Management.Automation.PSObject</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PSDefaultValue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System.Management.Automation.PSDefaultValueAttribute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pslistmodifier</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System.Management.Automation.PSListModifier</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psmoduleinfo</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System.Management.Automation.PSModuleInfo</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psnoteproperty</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System.Management.Automation.PSNoteProperty</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psobject</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System.Management.Automation.PSObject</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psprimitivedictionary</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System.Management.Automation.PSPrimitiveDictionary</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pspropertyexpression</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Microsoft.PowerShell.Commands.PSPropertyExpression</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psscriptmethod</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System.Management.Automation.PSScriptMethod</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psscriptproperty</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System.Management.Automation.PSScriptProperty</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PSTypeNameAttribute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System.Management.Automation.PSTypeNameAttribute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psvariable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System.Management.Automation.PSVariable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psvariableproperty</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System.Management.Automation.PSVariableProperty</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ref                            </a:t>
            </a:r>
            <a:r>
              <a:rPr lang="en-US" sz="900" kern="1200" dirty="0" err="1">
                <a:solidFill>
                  <a:schemeClr val="tx1"/>
                </a:solidFill>
                <a:latin typeface="Segoe UI" pitchFamily="34" charset="0"/>
                <a:ea typeface="+mn-ea"/>
                <a:cs typeface="+mn-cs"/>
              </a:rPr>
              <a:t>System.Management.Automation.PSReference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regex                          </a:t>
            </a:r>
            <a:r>
              <a:rPr lang="en-US" sz="900" kern="1200" dirty="0" err="1">
                <a:solidFill>
                  <a:schemeClr val="tx1"/>
                </a:solidFill>
                <a:latin typeface="Segoe UI" pitchFamily="34" charset="0"/>
                <a:ea typeface="+mn-ea"/>
                <a:cs typeface="+mn-cs"/>
              </a:rPr>
              <a:t>System.Text.RegularExpressions.Regex</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runspace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System.Management.Automation.Runspaces.Runspace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runspacefactory</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System.Management.Automation.Runspaces.RunspaceFactory</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sbyte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System.SByte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scriptblock</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System.Management.Automation.ScriptBlock</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securestring</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System.Security.SecureString</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semver</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System.Management.Automation.SemanticVersion</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short                          System.Int16</a:t>
            </a:r>
          </a:p>
          <a:p>
            <a:pPr marL="0" lvl="1" indent="0">
              <a:buNone/>
            </a:pPr>
            <a:r>
              <a:rPr lang="en-US" sz="900" kern="1200" dirty="0">
                <a:solidFill>
                  <a:schemeClr val="tx1"/>
                </a:solidFill>
                <a:latin typeface="Segoe UI" pitchFamily="34" charset="0"/>
                <a:ea typeface="+mn-ea"/>
                <a:cs typeface="+mn-cs"/>
              </a:rPr>
              <a:t>  single                         </a:t>
            </a:r>
            <a:r>
              <a:rPr lang="en-US" sz="900" kern="1200" dirty="0" err="1">
                <a:solidFill>
                  <a:schemeClr val="tx1"/>
                </a:solidFill>
                <a:latin typeface="Segoe UI" pitchFamily="34" charset="0"/>
                <a:ea typeface="+mn-ea"/>
                <a:cs typeface="+mn-cs"/>
              </a:rPr>
              <a:t>System.Single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string                         </a:t>
            </a:r>
            <a:r>
              <a:rPr lang="en-US" sz="900" kern="1200" dirty="0" err="1">
                <a:solidFill>
                  <a:schemeClr val="tx1"/>
                </a:solidFill>
                <a:latin typeface="Segoe UI" pitchFamily="34" charset="0"/>
                <a:ea typeface="+mn-ea"/>
                <a:cs typeface="+mn-cs"/>
              </a:rPr>
              <a:t>System.String</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SupportsWildcards</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System.Management.Automation.SupportsWildcardsAttribute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switch                         </a:t>
            </a:r>
            <a:r>
              <a:rPr lang="en-US" sz="900" kern="1200" dirty="0" err="1">
                <a:solidFill>
                  <a:schemeClr val="tx1"/>
                </a:solidFill>
                <a:latin typeface="Segoe UI" pitchFamily="34" charset="0"/>
                <a:ea typeface="+mn-ea"/>
                <a:cs typeface="+mn-cs"/>
              </a:rPr>
              <a:t>System.Management.Automation.SwitchParameter</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timespan                       </a:t>
            </a:r>
            <a:r>
              <a:rPr lang="en-US" sz="900" kern="1200" dirty="0" err="1">
                <a:solidFill>
                  <a:schemeClr val="tx1"/>
                </a:solidFill>
                <a:latin typeface="Segoe UI" pitchFamily="34" charset="0"/>
                <a:ea typeface="+mn-ea"/>
                <a:cs typeface="+mn-cs"/>
              </a:rPr>
              <a:t>System.TimeSpan</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type                           </a:t>
            </a:r>
            <a:r>
              <a:rPr lang="en-US" sz="900" kern="1200" dirty="0" err="1">
                <a:solidFill>
                  <a:schemeClr val="tx1"/>
                </a:solidFill>
                <a:latin typeface="Segoe UI" pitchFamily="34" charset="0"/>
                <a:ea typeface="+mn-ea"/>
                <a:cs typeface="+mn-cs"/>
              </a:rPr>
              <a:t>System.Type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uint</a:t>
            </a:r>
            <a:r>
              <a:rPr lang="en-US" sz="900" kern="1200" dirty="0">
                <a:solidFill>
                  <a:schemeClr val="tx1"/>
                </a:solidFill>
                <a:latin typeface="Segoe UI" pitchFamily="34" charset="0"/>
                <a:ea typeface="+mn-ea"/>
                <a:cs typeface="+mn-cs"/>
              </a:rPr>
              <a:t>                           System.UInt32</a:t>
            </a:r>
          </a:p>
          <a:p>
            <a:pPr marL="0" lvl="1" indent="0">
              <a:buNone/>
            </a:pPr>
            <a:r>
              <a:rPr lang="en-US" sz="900" kern="1200" dirty="0">
                <a:solidFill>
                  <a:schemeClr val="tx1"/>
                </a:solidFill>
                <a:latin typeface="Segoe UI" pitchFamily="34" charset="0"/>
                <a:ea typeface="+mn-ea"/>
                <a:cs typeface="+mn-cs"/>
              </a:rPr>
              <a:t>  uint16                         System.UInt16</a:t>
            </a:r>
          </a:p>
          <a:p>
            <a:pPr marL="0" lvl="1" indent="0">
              <a:buNone/>
            </a:pPr>
            <a:r>
              <a:rPr lang="en-US" sz="900" kern="1200" dirty="0">
                <a:solidFill>
                  <a:schemeClr val="tx1"/>
                </a:solidFill>
                <a:latin typeface="Segoe UI" pitchFamily="34" charset="0"/>
                <a:ea typeface="+mn-ea"/>
                <a:cs typeface="+mn-cs"/>
              </a:rPr>
              <a:t>  uint32                         System.UInt32</a:t>
            </a:r>
          </a:p>
          <a:p>
            <a:pPr marL="0" lvl="1" indent="0">
              <a:buNone/>
            </a:pPr>
            <a:r>
              <a:rPr lang="en-US" sz="900" kern="1200" dirty="0">
                <a:solidFill>
                  <a:schemeClr val="tx1"/>
                </a:solidFill>
                <a:latin typeface="Segoe UI" pitchFamily="34" charset="0"/>
                <a:ea typeface="+mn-ea"/>
                <a:cs typeface="+mn-cs"/>
              </a:rPr>
              <a:t>  uint64                         System.UInt64</a:t>
            </a: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ulong</a:t>
            </a:r>
            <a:r>
              <a:rPr lang="en-US" sz="900" kern="1200" dirty="0">
                <a:solidFill>
                  <a:schemeClr val="tx1"/>
                </a:solidFill>
                <a:latin typeface="Segoe UI" pitchFamily="34" charset="0"/>
                <a:ea typeface="+mn-ea"/>
                <a:cs typeface="+mn-cs"/>
              </a:rPr>
              <a:t>                          System.UInt64</a:t>
            </a: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uri</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System.Uri</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ushort</a:t>
            </a:r>
            <a:r>
              <a:rPr lang="en-US" sz="900" kern="1200" dirty="0">
                <a:solidFill>
                  <a:schemeClr val="tx1"/>
                </a:solidFill>
                <a:latin typeface="Segoe UI" pitchFamily="34" charset="0"/>
                <a:ea typeface="+mn-ea"/>
                <a:cs typeface="+mn-cs"/>
              </a:rPr>
              <a:t>                         System.UInt16</a:t>
            </a: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ValidateCount</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System.Management.Automation.ValidateCountAttribute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ValidateDrive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System.Management.Automation.ValidateDriveAttribute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ValidateLength</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System.Management.Automation.ValidateLengthAttribute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ValidateNotNull</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System.Management.Automation.ValidateNotNullAttribute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ValidateNotNullOrEmpty</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System.Management.Automation.ValidateNotNullOrEmptyAttribute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ValidatePattern</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System.Management.Automation.ValidatePatternAttribute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ValidateRange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System.Management.Automation.ValidateRangeAttribute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ValidateScript</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System.Management.Automation.ValidateScriptAttribute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ValidateSet</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System.Management.Automation.ValidateSetAttribute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ValidateTrustedData</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System.Management.Automation.ValidateTrustedDataAttribute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ValidateUserDrive</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System.Management.Automation.ValidateUserDriveAttribute</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version                        </a:t>
            </a:r>
            <a:r>
              <a:rPr lang="en-US" sz="900" kern="1200" dirty="0" err="1">
                <a:solidFill>
                  <a:schemeClr val="tx1"/>
                </a:solidFill>
                <a:latin typeface="Segoe UI" pitchFamily="34" charset="0"/>
                <a:ea typeface="+mn-ea"/>
                <a:cs typeface="+mn-cs"/>
              </a:rPr>
              <a:t>System.Version</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void                           </a:t>
            </a:r>
            <a:r>
              <a:rPr lang="en-US" sz="900" kern="1200" dirty="0" err="1">
                <a:solidFill>
                  <a:schemeClr val="tx1"/>
                </a:solidFill>
                <a:latin typeface="Segoe UI" pitchFamily="34" charset="0"/>
                <a:ea typeface="+mn-ea"/>
                <a:cs typeface="+mn-cs"/>
              </a:rPr>
              <a:t>System.Void</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WildcardPattern</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System.Management.Automation.WildcardPattern</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wmi</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System.Management.ManagementObject</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wmiclass</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System.Management.ManagementClass</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wmisearcher</a:t>
            </a:r>
            <a:r>
              <a:rPr lang="en-US" sz="900" kern="1200" dirty="0">
                <a:solidFill>
                  <a:schemeClr val="tx1"/>
                </a:solidFill>
                <a:latin typeface="Segoe UI" pitchFamily="34" charset="0"/>
                <a:ea typeface="+mn-ea"/>
                <a:cs typeface="+mn-cs"/>
              </a:rPr>
              <a:t>                    </a:t>
            </a:r>
            <a:r>
              <a:rPr lang="en-US" sz="900" kern="1200" dirty="0" err="1">
                <a:solidFill>
                  <a:schemeClr val="tx1"/>
                </a:solidFill>
                <a:latin typeface="Segoe UI" pitchFamily="34" charset="0"/>
                <a:ea typeface="+mn-ea"/>
                <a:cs typeface="+mn-cs"/>
              </a:rPr>
              <a:t>System.Management.ManagementObjectSearcher</a:t>
            </a: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  X500DistinguishedName          System.Security.Cryptography.X509Certificates.X500DistinguishedName</a:t>
            </a:r>
          </a:p>
          <a:p>
            <a:pPr marL="0" lvl="1" indent="0">
              <a:buNone/>
            </a:pPr>
            <a:r>
              <a:rPr lang="en-US" sz="900" kern="1200" dirty="0">
                <a:solidFill>
                  <a:schemeClr val="tx1"/>
                </a:solidFill>
                <a:latin typeface="Segoe UI" pitchFamily="34" charset="0"/>
                <a:ea typeface="+mn-ea"/>
                <a:cs typeface="+mn-cs"/>
              </a:rPr>
              <a:t>  X509Certificate                System.Security.Cryptography.X509Certificates.X509Certificate</a:t>
            </a:r>
          </a:p>
          <a:p>
            <a:pPr marL="0" lvl="1" indent="0">
              <a:buNone/>
            </a:pPr>
            <a:r>
              <a:rPr lang="en-US" sz="900" kern="1200" dirty="0">
                <a:solidFill>
                  <a:schemeClr val="tx1"/>
                </a:solidFill>
                <a:latin typeface="Segoe UI" pitchFamily="34" charset="0"/>
                <a:ea typeface="+mn-ea"/>
                <a:cs typeface="+mn-cs"/>
              </a:rPr>
              <a:t>  xml                            </a:t>
            </a:r>
            <a:r>
              <a:rPr lang="en-US" sz="900" kern="1200" dirty="0" err="1">
                <a:solidFill>
                  <a:schemeClr val="tx1"/>
                </a:solidFill>
                <a:latin typeface="Segoe UI" pitchFamily="34" charset="0"/>
                <a:ea typeface="+mn-ea"/>
                <a:cs typeface="+mn-cs"/>
              </a:rPr>
              <a:t>System.Xml.XmlDocument</a:t>
            </a:r>
            <a:endParaRPr lang="en-US" sz="900" kern="1200" dirty="0">
              <a:solidFill>
                <a:schemeClr val="tx1"/>
              </a:solidFill>
              <a:latin typeface="Segoe UI" pitchFamily="34" charset="0"/>
              <a:ea typeface="+mn-ea"/>
              <a:cs typeface="+mn-cs"/>
            </a:endParaRPr>
          </a:p>
          <a:p>
            <a:pPr marL="0" lvl="1" indent="0">
              <a:buNone/>
            </a:pPr>
            <a:endParaRPr lang="en-US" sz="900" kern="1200" dirty="0">
              <a:solidFill>
                <a:schemeClr val="tx1"/>
              </a:solidFill>
              <a:latin typeface="Segoe UI" pitchFamily="34" charset="0"/>
              <a:ea typeface="+mn-ea"/>
              <a:cs typeface="+mn-cs"/>
            </a:endParaRPr>
          </a:p>
          <a:p>
            <a:pPr marL="0" lvl="1" indent="0">
              <a:buNone/>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59020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Get-Help </a:t>
            </a:r>
            <a:r>
              <a:rPr lang="en-US" dirty="0" err="1"/>
              <a:t>about_Hash_Tables</a:t>
            </a:r>
            <a:endParaRPr lang="en-US" dirty="0"/>
          </a:p>
          <a:p>
            <a:endParaRPr lang="en-US" dirty="0"/>
          </a:p>
          <a:p>
            <a:endParaRPr lang="en-US" dirty="0"/>
          </a:p>
          <a:p>
            <a:r>
              <a:rPr lang="en-US" dirty="0"/>
              <a:t>ABOUT HASH TABLES</a:t>
            </a:r>
          </a:p>
          <a:p>
            <a:endParaRPr lang="en-US" dirty="0"/>
          </a:p>
          <a:p>
            <a:endParaRPr lang="en-US" dirty="0"/>
          </a:p>
          <a:p>
            <a:r>
              <a:rPr lang="en-US" dirty="0"/>
              <a:t>SHORT DESCRIPTION</a:t>
            </a:r>
          </a:p>
          <a:p>
            <a:endParaRPr lang="en-US" dirty="0"/>
          </a:p>
          <a:p>
            <a:r>
              <a:rPr lang="en-US" dirty="0"/>
              <a:t>Describes how to create, use, and sort hash tables in PowerShell.</a:t>
            </a:r>
          </a:p>
          <a:p>
            <a:endParaRPr lang="en-US" dirty="0"/>
          </a:p>
          <a:p>
            <a:endParaRPr lang="en-US" dirty="0"/>
          </a:p>
          <a:p>
            <a:r>
              <a:rPr lang="en-US" dirty="0"/>
              <a:t>LONG DESCRIPTION</a:t>
            </a:r>
          </a:p>
          <a:p>
            <a:endParaRPr lang="en-US" dirty="0"/>
          </a:p>
          <a:p>
            <a:r>
              <a:rPr lang="en-US" dirty="0"/>
              <a:t>A hash table, also known as a dictionary or associative array, is a compact</a:t>
            </a:r>
          </a:p>
          <a:p>
            <a:r>
              <a:rPr lang="en-US" dirty="0"/>
              <a:t>data structure that stores one or more key/value pairs. For example, a hash</a:t>
            </a:r>
          </a:p>
          <a:p>
            <a:r>
              <a:rPr lang="en-US" dirty="0"/>
              <a:t>table might contain a series of IP addresses and computer names, where the</a:t>
            </a:r>
          </a:p>
          <a:p>
            <a:r>
              <a:rPr lang="en-US" dirty="0"/>
              <a:t>IP addresses are the keys and the computer names are the values, or vice</a:t>
            </a:r>
          </a:p>
          <a:p>
            <a:r>
              <a:rPr lang="en-US" dirty="0"/>
              <a:t>versa.</a:t>
            </a:r>
          </a:p>
          <a:p>
            <a:endParaRPr lang="en-US" dirty="0"/>
          </a:p>
          <a:p>
            <a:r>
              <a:rPr lang="en-US" dirty="0"/>
              <a:t>In PowerShell, each hash table is a </a:t>
            </a:r>
            <a:r>
              <a:rPr lang="en-US" dirty="0" err="1"/>
              <a:t>Hashtable</a:t>
            </a:r>
            <a:endParaRPr lang="en-US" dirty="0"/>
          </a:p>
          <a:p>
            <a:r>
              <a:rPr lang="en-US" dirty="0"/>
              <a:t>(</a:t>
            </a:r>
            <a:r>
              <a:rPr lang="en-US" dirty="0" err="1"/>
              <a:t>System.Collections.Hashtable</a:t>
            </a:r>
            <a:r>
              <a:rPr lang="en-US" dirty="0"/>
              <a:t>) object. You can use the properties and</a:t>
            </a:r>
          </a:p>
          <a:p>
            <a:r>
              <a:rPr lang="en-US" dirty="0"/>
              <a:t>methods of </a:t>
            </a:r>
            <a:r>
              <a:rPr lang="en-US" dirty="0" err="1"/>
              <a:t>Hashtable</a:t>
            </a:r>
            <a:r>
              <a:rPr lang="en-US" dirty="0"/>
              <a:t> objects in PowerShell.</a:t>
            </a:r>
          </a:p>
          <a:p>
            <a:endParaRPr lang="en-US" dirty="0"/>
          </a:p>
          <a:p>
            <a:r>
              <a:rPr lang="en-US" dirty="0"/>
              <a:t>Beginning in PowerShell 3.0, you can use the [ordered] attribute to create</a:t>
            </a:r>
          </a:p>
          <a:p>
            <a:r>
              <a:rPr lang="en-US" dirty="0"/>
              <a:t>an ordered dictionary (</a:t>
            </a:r>
            <a:r>
              <a:rPr lang="en-US" dirty="0" err="1"/>
              <a:t>System.Collections.Specialized.OrderedDictionary</a:t>
            </a:r>
            <a:r>
              <a:rPr lang="en-US" dirty="0"/>
              <a:t>) in</a:t>
            </a:r>
          </a:p>
          <a:p>
            <a:r>
              <a:rPr lang="en-US" dirty="0"/>
              <a:t>PowerShell.</a:t>
            </a:r>
          </a:p>
          <a:p>
            <a:endParaRPr lang="en-US" dirty="0"/>
          </a:p>
          <a:p>
            <a:r>
              <a:rPr lang="en-US" dirty="0"/>
              <a:t>Ordered dictionaries differ from hash tables in that the keys always appear</a:t>
            </a:r>
          </a:p>
          <a:p>
            <a:r>
              <a:rPr lang="en-US" dirty="0"/>
              <a:t>in the order in which you list them. The order of keys in a hash table is</a:t>
            </a:r>
          </a:p>
          <a:p>
            <a:r>
              <a:rPr lang="en-US" dirty="0"/>
              <a:t>not determined.</a:t>
            </a:r>
          </a:p>
          <a:p>
            <a:endParaRPr lang="en-US" dirty="0"/>
          </a:p>
          <a:p>
            <a:r>
              <a:rPr lang="en-US" dirty="0"/>
              <a:t>The keys and value in hash tables are also .NET objects. They are most</a:t>
            </a:r>
          </a:p>
          <a:p>
            <a:r>
              <a:rPr lang="en-US" dirty="0"/>
              <a:t>often strings or integers, but they can have any object type. You can also</a:t>
            </a:r>
          </a:p>
          <a:p>
            <a:r>
              <a:rPr lang="en-US" dirty="0"/>
              <a:t>create nested hash tables, in which the value of a key is another hash</a:t>
            </a:r>
          </a:p>
          <a:p>
            <a:r>
              <a:rPr lang="en-US" dirty="0"/>
              <a:t>table.</a:t>
            </a:r>
          </a:p>
          <a:p>
            <a:endParaRPr lang="en-US" dirty="0"/>
          </a:p>
          <a:p>
            <a:r>
              <a:rPr lang="en-US" dirty="0"/>
              <a:t>Hash tables are frequently used because they are very efficient for finding</a:t>
            </a:r>
          </a:p>
          <a:p>
            <a:r>
              <a:rPr lang="en-US" dirty="0"/>
              <a:t>and retrieving data. You can use hash tables to store lists and to create</a:t>
            </a:r>
          </a:p>
          <a:p>
            <a:r>
              <a:rPr lang="en-US" dirty="0"/>
              <a:t>calculated properties in PowerShell. And, PowerShell has a cmdlet,</a:t>
            </a:r>
          </a:p>
          <a:p>
            <a:r>
              <a:rPr lang="en-US" dirty="0" err="1"/>
              <a:t>ConvertFrom-StringData</a:t>
            </a:r>
            <a:r>
              <a:rPr lang="en-US" dirty="0"/>
              <a:t>, that converts strings to a hash table.</a:t>
            </a:r>
          </a:p>
          <a:p>
            <a:endParaRPr lang="en-US" dirty="0"/>
          </a:p>
          <a:p>
            <a:r>
              <a:rPr lang="en-US" dirty="0"/>
              <a:t>Syntax</a:t>
            </a:r>
          </a:p>
          <a:p>
            <a:endParaRPr lang="en-US" dirty="0"/>
          </a:p>
          <a:p>
            <a:r>
              <a:rPr lang="en-US" dirty="0"/>
              <a:t>The syntax of a hash table is as follows:</a:t>
            </a:r>
          </a:p>
          <a:p>
            <a:endParaRPr lang="en-US" dirty="0"/>
          </a:p>
          <a:p>
            <a:r>
              <a:rPr lang="en-US" dirty="0"/>
              <a:t>    @{ &lt;name&gt; = &lt;value&gt;; [&lt;name&gt; = &lt;value&gt; ] ...}</a:t>
            </a:r>
          </a:p>
          <a:p>
            <a:endParaRPr lang="en-US" dirty="0"/>
          </a:p>
          <a:p>
            <a:r>
              <a:rPr lang="en-US" dirty="0"/>
              <a:t>The syntax of an ordered dictionary is as follows:</a:t>
            </a:r>
          </a:p>
          <a:p>
            <a:endParaRPr lang="en-US" dirty="0"/>
          </a:p>
          <a:p>
            <a:r>
              <a:rPr lang="en-US" dirty="0"/>
              <a:t>    [ordered]@{ &lt;name&gt; = &lt;value&gt;; [&lt;name&gt; = &lt;value&gt; ] ...}</a:t>
            </a:r>
          </a:p>
          <a:p>
            <a:endParaRPr lang="en-US" dirty="0"/>
          </a:p>
          <a:p>
            <a:r>
              <a:rPr lang="en-US" dirty="0"/>
              <a:t>The [ordered] attribute was introduced in PowerShell 3.0.</a:t>
            </a:r>
          </a:p>
          <a:p>
            <a:endParaRPr lang="en-US" dirty="0"/>
          </a:p>
          <a:p>
            <a:r>
              <a:rPr lang="en-US" dirty="0"/>
              <a:t>Creating Hash Tables</a:t>
            </a:r>
          </a:p>
          <a:p>
            <a:endParaRPr lang="en-US" dirty="0"/>
          </a:p>
          <a:p>
            <a:r>
              <a:rPr lang="en-US" dirty="0"/>
              <a:t>To create a hash table, follow these guidelines:</a:t>
            </a:r>
          </a:p>
          <a:p>
            <a:endParaRPr lang="en-US" dirty="0"/>
          </a:p>
          <a:p>
            <a:r>
              <a:rPr lang="en-US" dirty="0"/>
              <a:t>-   Begin the hash table with an at sign (@).</a:t>
            </a:r>
          </a:p>
          <a:p>
            <a:r>
              <a:rPr lang="en-US" dirty="0"/>
              <a:t>-   Enclose the hash table in braces ({}).</a:t>
            </a:r>
          </a:p>
          <a:p>
            <a:r>
              <a:rPr lang="en-US" dirty="0"/>
              <a:t>-   Enter one or more key/value pairs for the content of the hash table.</a:t>
            </a:r>
          </a:p>
          <a:p>
            <a:r>
              <a:rPr lang="en-US" dirty="0"/>
              <a:t>-   Use an equal sign (=) to separate each key from its value.</a:t>
            </a:r>
          </a:p>
          <a:p>
            <a:r>
              <a:rPr lang="en-US" dirty="0"/>
              <a:t>-   Use a semicolon (;) or a line break to separate the key/value pairs.</a:t>
            </a:r>
          </a:p>
          <a:p>
            <a:r>
              <a:rPr lang="en-US" dirty="0"/>
              <a:t>-   Key that contains spaces must be enclosed in quotation marks. Values</a:t>
            </a:r>
          </a:p>
          <a:p>
            <a:r>
              <a:rPr lang="en-US" dirty="0"/>
              <a:t>    must be valid PowerShell expressions. Strings must appear in quotation</a:t>
            </a:r>
          </a:p>
          <a:p>
            <a:r>
              <a:rPr lang="en-US" dirty="0"/>
              <a:t>    marks, even if they do not include spaces.</a:t>
            </a:r>
          </a:p>
          <a:p>
            <a:r>
              <a:rPr lang="en-US" dirty="0"/>
              <a:t>-   To manage the hash table, save it in a variable.</a:t>
            </a:r>
          </a:p>
          <a:p>
            <a:r>
              <a:rPr lang="en-US" dirty="0"/>
              <a:t>-   When assigning an ordered hash table to a variable, place the [ordered]</a:t>
            </a:r>
          </a:p>
          <a:p>
            <a:r>
              <a:rPr lang="en-US" dirty="0"/>
              <a:t>    attribute before the "@" symbol. If you place it before the variable</a:t>
            </a:r>
          </a:p>
          <a:p>
            <a:r>
              <a:rPr lang="en-US" dirty="0"/>
              <a:t>    name, the command fails.</a:t>
            </a:r>
          </a:p>
          <a:p>
            <a:endParaRPr lang="en-US" dirty="0"/>
          </a:p>
          <a:p>
            <a:r>
              <a:rPr lang="en-US" dirty="0"/>
              <a:t>To create an empty hash table in the value of $hash, type:</a:t>
            </a:r>
          </a:p>
          <a:p>
            <a:endParaRPr lang="en-US" dirty="0"/>
          </a:p>
          <a:p>
            <a:r>
              <a:rPr lang="en-US" dirty="0"/>
              <a:t>    $hash = @{}</a:t>
            </a:r>
          </a:p>
          <a:p>
            <a:endParaRPr lang="en-US" dirty="0"/>
          </a:p>
          <a:p>
            <a:r>
              <a:rPr lang="en-US" dirty="0"/>
              <a:t>You can also add keys and values to a hash table when you create it. For</a:t>
            </a:r>
          </a:p>
          <a:p>
            <a:r>
              <a:rPr lang="en-US" dirty="0"/>
              <a:t>example, the following statement creates a hash table with three keys.</a:t>
            </a:r>
          </a:p>
          <a:p>
            <a:endParaRPr lang="en-US" dirty="0"/>
          </a:p>
          <a:p>
            <a:r>
              <a:rPr lang="en-US" dirty="0"/>
              <a:t>    $hash = @{ Number = 1; Shape = "Square"; Color = "Blue"}</a:t>
            </a:r>
          </a:p>
          <a:p>
            <a:endParaRPr lang="en-US" dirty="0"/>
          </a:p>
          <a:p>
            <a:r>
              <a:rPr lang="en-US" dirty="0"/>
              <a:t>Creating Ordered Dictionaries</a:t>
            </a:r>
          </a:p>
          <a:p>
            <a:endParaRPr lang="en-US" dirty="0"/>
          </a:p>
          <a:p>
            <a:r>
              <a:rPr lang="en-US" dirty="0"/>
              <a:t>You can create an ordered dictionary by adding an object of the</a:t>
            </a:r>
          </a:p>
          <a:p>
            <a:r>
              <a:rPr lang="en-US" dirty="0" err="1"/>
              <a:t>OrderedDictionary</a:t>
            </a:r>
            <a:r>
              <a:rPr lang="en-US" dirty="0"/>
              <a:t> type, but the easiest way to create an ordered dictionary</a:t>
            </a:r>
          </a:p>
          <a:p>
            <a:r>
              <a:rPr lang="en-US" dirty="0"/>
              <a:t>is use the [Ordered] attribute.</a:t>
            </a:r>
          </a:p>
          <a:p>
            <a:endParaRPr lang="en-US" dirty="0"/>
          </a:p>
          <a:p>
            <a:r>
              <a:rPr lang="en-US" dirty="0"/>
              <a:t>The [ordered] attribute is introduced in PowerShell 3.0.</a:t>
            </a:r>
          </a:p>
          <a:p>
            <a:endParaRPr lang="en-US" dirty="0"/>
          </a:p>
          <a:p>
            <a:r>
              <a:rPr lang="en-US" dirty="0"/>
              <a:t>Place the attribute immediately before the "@" symbol.</a:t>
            </a:r>
          </a:p>
          <a:p>
            <a:endParaRPr lang="en-US" dirty="0"/>
          </a:p>
          <a:p>
            <a:r>
              <a:rPr lang="en-US" dirty="0"/>
              <a:t>    $hash = [ordered]@{ Number = 1; Shape = "Square"; Color = "Blue"}</a:t>
            </a:r>
          </a:p>
          <a:p>
            <a:endParaRPr lang="en-US" dirty="0"/>
          </a:p>
          <a:p>
            <a:r>
              <a:rPr lang="en-US" dirty="0"/>
              <a:t>You can use ordered dictionaries in the same way that you use hash tables.</a:t>
            </a:r>
          </a:p>
          <a:p>
            <a:r>
              <a:rPr lang="en-US" dirty="0"/>
              <a:t>Either type can be used as the value of parameters that take a hash table</a:t>
            </a:r>
          </a:p>
          <a:p>
            <a:r>
              <a:rPr lang="en-US" dirty="0"/>
              <a:t>or dictionary (</a:t>
            </a:r>
            <a:r>
              <a:rPr lang="en-US" dirty="0" err="1"/>
              <a:t>iDictionary</a:t>
            </a:r>
            <a:r>
              <a:rPr lang="en-US" dirty="0"/>
              <a:t>).</a:t>
            </a:r>
          </a:p>
          <a:p>
            <a:endParaRPr lang="en-US" dirty="0"/>
          </a:p>
          <a:p>
            <a:r>
              <a:rPr lang="en-US" dirty="0"/>
              <a:t>You cannot use the [ordered] attribute to convert or cast a hash table. If</a:t>
            </a:r>
          </a:p>
          <a:p>
            <a:r>
              <a:rPr lang="en-US" dirty="0"/>
              <a:t>you place the ordered attribute before the variable name, the command fails</a:t>
            </a:r>
          </a:p>
          <a:p>
            <a:r>
              <a:rPr lang="en-US" dirty="0"/>
              <a:t>with the following error message.</a:t>
            </a:r>
          </a:p>
          <a:p>
            <a:endParaRPr lang="en-US" dirty="0"/>
          </a:p>
          <a:p>
            <a:r>
              <a:rPr lang="en-US" dirty="0"/>
              <a:t>    PS C:\&gt; [ordered]$hash = @{}</a:t>
            </a:r>
          </a:p>
          <a:p>
            <a:r>
              <a:rPr lang="en-US" dirty="0"/>
              <a:t>    At line:1 char:1</a:t>
            </a:r>
          </a:p>
          <a:p>
            <a:r>
              <a:rPr lang="en-US" dirty="0"/>
              <a:t>    + [ordered]$hash = @{}</a:t>
            </a:r>
          </a:p>
          <a:p>
            <a:r>
              <a:rPr lang="en-US" dirty="0"/>
              <a:t>    + [!INCLUDE[]()]</a:t>
            </a:r>
          </a:p>
          <a:p>
            <a:r>
              <a:rPr lang="en-US" dirty="0"/>
              <a:t>    The ordered attribute can be specified only on a hash literal node.</a:t>
            </a:r>
          </a:p>
          <a:p>
            <a:r>
              <a:rPr lang="en-US" dirty="0"/>
              <a:t>    + CategoryInfo          : </a:t>
            </a:r>
            <a:r>
              <a:rPr lang="en-US" dirty="0" err="1"/>
              <a:t>ParserError</a:t>
            </a:r>
            <a:r>
              <a:rPr lang="en-US" dirty="0"/>
              <a:t>: (:) [], </a:t>
            </a:r>
            <a:r>
              <a:rPr lang="en-US" dirty="0" err="1"/>
              <a:t>ParentContainsErrorRecordExc</a:t>
            </a:r>
            <a:endParaRPr lang="en-US" dirty="0"/>
          </a:p>
          <a:p>
            <a:r>
              <a:rPr lang="en-US" dirty="0"/>
              <a:t>    </a:t>
            </a:r>
            <a:r>
              <a:rPr lang="en-US" dirty="0" err="1"/>
              <a:t>eption</a:t>
            </a:r>
            <a:endParaRPr lang="en-US" dirty="0"/>
          </a:p>
          <a:p>
            <a:r>
              <a:rPr lang="en-US" dirty="0"/>
              <a:t>    + </a:t>
            </a:r>
            <a:r>
              <a:rPr lang="en-US" dirty="0" err="1"/>
              <a:t>FullyQualifiedErrorId</a:t>
            </a:r>
            <a:r>
              <a:rPr lang="en-US" dirty="0"/>
              <a:t> : </a:t>
            </a:r>
            <a:r>
              <a:rPr lang="en-US" dirty="0" err="1"/>
              <a:t>OrderedAttributeOnlyOnHashLiteralNode</a:t>
            </a:r>
            <a:endParaRPr lang="en-US" dirty="0"/>
          </a:p>
          <a:p>
            <a:endParaRPr lang="en-US" dirty="0"/>
          </a:p>
          <a:p>
            <a:r>
              <a:rPr lang="en-US" dirty="0"/>
              <a:t>To correct the expression, move the [ordered] attribute.</a:t>
            </a:r>
          </a:p>
          <a:p>
            <a:endParaRPr lang="en-US" dirty="0"/>
          </a:p>
          <a:p>
            <a:r>
              <a:rPr lang="en-US" dirty="0"/>
              <a:t>    PS C:\&gt; $hash = [ordered]@{}</a:t>
            </a:r>
          </a:p>
          <a:p>
            <a:endParaRPr lang="en-US" dirty="0"/>
          </a:p>
          <a:p>
            <a:r>
              <a:rPr lang="en-US" dirty="0"/>
              <a:t>You can cast an ordered dictionary to a hash table, but you cannot recover</a:t>
            </a:r>
          </a:p>
          <a:p>
            <a:r>
              <a:rPr lang="en-US" dirty="0"/>
              <a:t>the ordered attribute, even if you clear the variable and enter new values.</a:t>
            </a:r>
          </a:p>
          <a:p>
            <a:r>
              <a:rPr lang="en-US" dirty="0"/>
              <a:t>To re-establish the order, you must remove and recreate the variable.</a:t>
            </a:r>
          </a:p>
          <a:p>
            <a:endParaRPr lang="en-US" dirty="0"/>
          </a:p>
          <a:p>
            <a:r>
              <a:rPr lang="en-US" dirty="0"/>
              <a:t>    PS C:\&gt; [</a:t>
            </a:r>
            <a:r>
              <a:rPr lang="en-US" dirty="0" err="1"/>
              <a:t>hashtable</a:t>
            </a:r>
            <a:r>
              <a:rPr lang="en-US" dirty="0"/>
              <a:t>]$hash = [ordered]@{</a:t>
            </a:r>
          </a:p>
          <a:p>
            <a:r>
              <a:rPr lang="en-US" dirty="0"/>
              <a:t>    &gt;&gt; Number = 1; Shape = "Square"; Color = "Blue"}</a:t>
            </a:r>
          </a:p>
          <a:p>
            <a:r>
              <a:rPr lang="en-US" dirty="0"/>
              <a:t>    PS C:\&gt; $hash</a:t>
            </a:r>
          </a:p>
          <a:p>
            <a:endParaRPr lang="en-US" dirty="0"/>
          </a:p>
          <a:p>
            <a:r>
              <a:rPr lang="en-US" dirty="0"/>
              <a:t>    Name                           Value</a:t>
            </a:r>
          </a:p>
          <a:p>
            <a:r>
              <a:rPr lang="en-US" dirty="0"/>
              <a:t>    ----                           -----</a:t>
            </a:r>
          </a:p>
          <a:p>
            <a:r>
              <a:rPr lang="en-US" dirty="0"/>
              <a:t>    Color                          Blue</a:t>
            </a:r>
          </a:p>
          <a:p>
            <a:r>
              <a:rPr lang="en-US" dirty="0"/>
              <a:t>    Shape                          Square</a:t>
            </a:r>
          </a:p>
          <a:p>
            <a:r>
              <a:rPr lang="en-US" dirty="0"/>
              <a:t>    Number                         1</a:t>
            </a:r>
          </a:p>
          <a:p>
            <a:endParaRPr lang="en-US" dirty="0"/>
          </a:p>
          <a:p>
            <a:r>
              <a:rPr lang="en-US" dirty="0"/>
              <a:t>Displaying Hash Tables</a:t>
            </a:r>
          </a:p>
          <a:p>
            <a:endParaRPr lang="en-US" dirty="0"/>
          </a:p>
          <a:p>
            <a:r>
              <a:rPr lang="en-US" dirty="0"/>
              <a:t>To display a hash table that is saved in a variable, type the variable</a:t>
            </a:r>
          </a:p>
          <a:p>
            <a:r>
              <a:rPr lang="en-US" dirty="0"/>
              <a:t>name. By default, a hash tables is displayed as a table with one column for</a:t>
            </a:r>
          </a:p>
          <a:p>
            <a:r>
              <a:rPr lang="en-US" dirty="0"/>
              <a:t>keys and one for values.</a:t>
            </a:r>
          </a:p>
          <a:p>
            <a:endParaRPr lang="en-US" dirty="0"/>
          </a:p>
          <a:p>
            <a:r>
              <a:rPr lang="en-US" dirty="0"/>
              <a:t>    C:\PS&gt; $hash</a:t>
            </a:r>
          </a:p>
          <a:p>
            <a:endParaRPr lang="en-US" dirty="0"/>
          </a:p>
          <a:p>
            <a:r>
              <a:rPr lang="en-US" dirty="0"/>
              <a:t>    Name                           Value</a:t>
            </a:r>
          </a:p>
          <a:p>
            <a:r>
              <a:rPr lang="en-US" dirty="0"/>
              <a:t>    ----                           -----</a:t>
            </a:r>
          </a:p>
          <a:p>
            <a:r>
              <a:rPr lang="en-US" dirty="0"/>
              <a:t>    Shape                          Square</a:t>
            </a:r>
          </a:p>
          <a:p>
            <a:r>
              <a:rPr lang="en-US" dirty="0"/>
              <a:t>    Color                          Blue</a:t>
            </a:r>
          </a:p>
          <a:p>
            <a:r>
              <a:rPr lang="en-US" dirty="0"/>
              <a:t>    Number                         1</a:t>
            </a:r>
          </a:p>
          <a:p>
            <a:endParaRPr lang="en-US" dirty="0"/>
          </a:p>
          <a:p>
            <a:r>
              <a:rPr lang="en-US" dirty="0"/>
              <a:t>Hash tables have Keys and Values properties. Use dot notation to display</a:t>
            </a:r>
          </a:p>
          <a:p>
            <a:r>
              <a:rPr lang="en-US" dirty="0"/>
              <a:t>all of the keys or all of the values.</a:t>
            </a:r>
          </a:p>
          <a:p>
            <a:endParaRPr lang="en-US" dirty="0"/>
          </a:p>
          <a:p>
            <a:r>
              <a:rPr lang="en-US" dirty="0"/>
              <a:t>    C:\PS&gt; $</a:t>
            </a:r>
            <a:r>
              <a:rPr lang="en-US" dirty="0" err="1"/>
              <a:t>hash.keys</a:t>
            </a:r>
            <a:endParaRPr lang="en-US" dirty="0"/>
          </a:p>
          <a:p>
            <a:r>
              <a:rPr lang="en-US" dirty="0"/>
              <a:t>    Number</a:t>
            </a:r>
          </a:p>
          <a:p>
            <a:r>
              <a:rPr lang="en-US" dirty="0"/>
              <a:t>    Shape</a:t>
            </a:r>
          </a:p>
          <a:p>
            <a:r>
              <a:rPr lang="en-US" dirty="0"/>
              <a:t>    Color</a:t>
            </a:r>
          </a:p>
          <a:p>
            <a:endParaRPr lang="en-US" dirty="0"/>
          </a:p>
          <a:p>
            <a:r>
              <a:rPr lang="en-US" dirty="0"/>
              <a:t>    C:\PS&gt; $</a:t>
            </a:r>
            <a:r>
              <a:rPr lang="en-US" dirty="0" err="1"/>
              <a:t>hash.values</a:t>
            </a:r>
            <a:endParaRPr lang="en-US" dirty="0"/>
          </a:p>
          <a:p>
            <a:r>
              <a:rPr lang="en-US" dirty="0"/>
              <a:t>    1</a:t>
            </a:r>
          </a:p>
          <a:p>
            <a:r>
              <a:rPr lang="en-US" dirty="0"/>
              <a:t>    Square</a:t>
            </a:r>
          </a:p>
          <a:p>
            <a:r>
              <a:rPr lang="en-US" dirty="0"/>
              <a:t>    Blue</a:t>
            </a:r>
          </a:p>
          <a:p>
            <a:endParaRPr lang="en-US" dirty="0"/>
          </a:p>
          <a:p>
            <a:r>
              <a:rPr lang="en-US" dirty="0"/>
              <a:t>Each key name is also a property of the hash table, and its value is the</a:t>
            </a:r>
          </a:p>
          <a:p>
            <a:r>
              <a:rPr lang="en-US" dirty="0"/>
              <a:t>value of the key-name property. Use the following format to display the</a:t>
            </a:r>
          </a:p>
          <a:p>
            <a:r>
              <a:rPr lang="en-US" dirty="0"/>
              <a:t>property values.</a:t>
            </a:r>
          </a:p>
          <a:p>
            <a:endParaRPr lang="en-US" dirty="0"/>
          </a:p>
          <a:p>
            <a:r>
              <a:rPr lang="en-US" dirty="0"/>
              <a:t>    $</a:t>
            </a:r>
            <a:r>
              <a:rPr lang="en-US" dirty="0" err="1"/>
              <a:t>hashtable</a:t>
            </a:r>
            <a:r>
              <a:rPr lang="en-US" dirty="0"/>
              <a:t>.&lt;key&gt;</a:t>
            </a:r>
          </a:p>
          <a:p>
            <a:r>
              <a:rPr lang="en-US" dirty="0"/>
              <a:t>    &lt;value&gt;</a:t>
            </a:r>
          </a:p>
          <a:p>
            <a:endParaRPr lang="en-US" dirty="0"/>
          </a:p>
          <a:p>
            <a:r>
              <a:rPr lang="en-US" dirty="0"/>
              <a:t>For example:</a:t>
            </a:r>
          </a:p>
          <a:p>
            <a:endParaRPr lang="en-US" dirty="0"/>
          </a:p>
          <a:p>
            <a:r>
              <a:rPr lang="en-US" dirty="0"/>
              <a:t>    C:\PS&gt; $</a:t>
            </a:r>
            <a:r>
              <a:rPr lang="en-US" dirty="0" err="1"/>
              <a:t>hash.Number</a:t>
            </a:r>
            <a:endParaRPr lang="en-US" dirty="0"/>
          </a:p>
          <a:p>
            <a:r>
              <a:rPr lang="en-US" dirty="0"/>
              <a:t>    1</a:t>
            </a:r>
          </a:p>
          <a:p>
            <a:endParaRPr lang="en-US" dirty="0"/>
          </a:p>
          <a:p>
            <a:r>
              <a:rPr lang="en-US" dirty="0"/>
              <a:t>    C:\PS&gt; $</a:t>
            </a:r>
            <a:r>
              <a:rPr lang="en-US" dirty="0" err="1"/>
              <a:t>hash.Color</a:t>
            </a:r>
            <a:endParaRPr lang="en-US" dirty="0"/>
          </a:p>
          <a:p>
            <a:r>
              <a:rPr lang="en-US" dirty="0"/>
              <a:t>    Blue</a:t>
            </a:r>
          </a:p>
          <a:p>
            <a:endParaRPr lang="en-US" dirty="0"/>
          </a:p>
          <a:p>
            <a:r>
              <a:rPr lang="en-US" dirty="0"/>
              <a:t>If the key name collides with one of the property names of the </a:t>
            </a:r>
            <a:r>
              <a:rPr lang="en-US" dirty="0" err="1"/>
              <a:t>HashTable</a:t>
            </a:r>
            <a:endParaRPr lang="en-US" dirty="0"/>
          </a:p>
          <a:p>
            <a:r>
              <a:rPr lang="en-US" dirty="0"/>
              <a:t>type, you can use </a:t>
            </a:r>
            <a:r>
              <a:rPr lang="en-US" dirty="0" err="1"/>
              <a:t>PSBase</a:t>
            </a:r>
            <a:r>
              <a:rPr lang="en-US" dirty="0"/>
              <a:t> to access those properties. For example, if the</a:t>
            </a:r>
          </a:p>
          <a:p>
            <a:r>
              <a:rPr lang="en-US" dirty="0"/>
              <a:t>key name is keys and you want to return the collection of Keys, use this</a:t>
            </a:r>
          </a:p>
          <a:p>
            <a:r>
              <a:rPr lang="en-US" dirty="0"/>
              <a:t>syntax:</a:t>
            </a:r>
          </a:p>
          <a:p>
            <a:endParaRPr lang="en-US" dirty="0"/>
          </a:p>
          <a:p>
            <a:r>
              <a:rPr lang="en-US" dirty="0"/>
              <a:t>    $</a:t>
            </a:r>
            <a:r>
              <a:rPr lang="en-US" dirty="0" err="1"/>
              <a:t>hashtable.PSBase.Keys</a:t>
            </a:r>
            <a:endParaRPr lang="en-US" dirty="0"/>
          </a:p>
          <a:p>
            <a:endParaRPr lang="en-US" dirty="0"/>
          </a:p>
          <a:p>
            <a:r>
              <a:rPr lang="en-US" dirty="0"/>
              <a:t>Hash tables have a Count property that indicates the number of key-value</a:t>
            </a:r>
          </a:p>
          <a:p>
            <a:r>
              <a:rPr lang="en-US" dirty="0"/>
              <a:t>pairs in the hash table.</a:t>
            </a:r>
          </a:p>
          <a:p>
            <a:endParaRPr lang="en-US" dirty="0"/>
          </a:p>
          <a:p>
            <a:r>
              <a:rPr lang="en-US" dirty="0"/>
              <a:t>    C:\PS&gt; $</a:t>
            </a:r>
            <a:r>
              <a:rPr lang="en-US" dirty="0" err="1"/>
              <a:t>hash.count</a:t>
            </a:r>
            <a:endParaRPr lang="en-US" dirty="0"/>
          </a:p>
          <a:p>
            <a:r>
              <a:rPr lang="en-US" dirty="0"/>
              <a:t>    3</a:t>
            </a:r>
          </a:p>
          <a:p>
            <a:endParaRPr lang="en-US" dirty="0"/>
          </a:p>
          <a:p>
            <a:r>
              <a:rPr lang="en-US" dirty="0"/>
              <a:t>Hash table tables are not arrays, so you cannot use an integer as an index</a:t>
            </a:r>
          </a:p>
          <a:p>
            <a:r>
              <a:rPr lang="en-US" dirty="0"/>
              <a:t>into the hash table, but you can use a key name to index into the hash</a:t>
            </a:r>
          </a:p>
          <a:p>
            <a:r>
              <a:rPr lang="en-US" dirty="0"/>
              <a:t>table. If the key is a string value, enclose the key name in quotation</a:t>
            </a:r>
          </a:p>
          <a:p>
            <a:r>
              <a:rPr lang="en-US" dirty="0"/>
              <a:t>marks.</a:t>
            </a:r>
          </a:p>
          <a:p>
            <a:endParaRPr lang="en-US" dirty="0"/>
          </a:p>
          <a:p>
            <a:r>
              <a:rPr lang="en-US" dirty="0"/>
              <a:t>For example:</a:t>
            </a:r>
          </a:p>
          <a:p>
            <a:endParaRPr lang="en-US" dirty="0"/>
          </a:p>
          <a:p>
            <a:r>
              <a:rPr lang="en-US" dirty="0"/>
              <a:t>    C:\PS&gt; $hash["Number"]</a:t>
            </a:r>
          </a:p>
          <a:p>
            <a:r>
              <a:rPr lang="en-US" dirty="0"/>
              <a:t>    1</a:t>
            </a:r>
          </a:p>
          <a:p>
            <a:endParaRPr lang="en-US" dirty="0"/>
          </a:p>
          <a:p>
            <a:r>
              <a:rPr lang="en-US" dirty="0"/>
              <a:t>Adding and Removing Keys and Values</a:t>
            </a:r>
          </a:p>
          <a:p>
            <a:endParaRPr lang="en-US" dirty="0"/>
          </a:p>
          <a:p>
            <a:r>
              <a:rPr lang="en-US" dirty="0"/>
              <a:t>To add keys and values to a hash table, use the following command format.</a:t>
            </a:r>
          </a:p>
          <a:p>
            <a:endParaRPr lang="en-US" dirty="0"/>
          </a:p>
          <a:p>
            <a:r>
              <a:rPr lang="en-US" dirty="0"/>
              <a:t>    $hash["&lt;key&gt;"] = "&lt;value&gt;"</a:t>
            </a:r>
          </a:p>
          <a:p>
            <a:endParaRPr lang="en-US" dirty="0"/>
          </a:p>
          <a:p>
            <a:r>
              <a:rPr lang="en-US" dirty="0"/>
              <a:t>For example, to add a "Time" key with a value of "Now" to the hash table,</a:t>
            </a:r>
          </a:p>
          <a:p>
            <a:r>
              <a:rPr lang="en-US" dirty="0"/>
              <a:t>use the following statement format.</a:t>
            </a:r>
          </a:p>
          <a:p>
            <a:endParaRPr lang="en-US" dirty="0"/>
          </a:p>
          <a:p>
            <a:r>
              <a:rPr lang="en-US" dirty="0"/>
              <a:t>    $hash["Time"] = "Now"</a:t>
            </a:r>
          </a:p>
          <a:p>
            <a:endParaRPr lang="en-US" dirty="0"/>
          </a:p>
          <a:p>
            <a:r>
              <a:rPr lang="en-US" dirty="0"/>
              <a:t>You can also add keys and values to a hash table by using the Add method of</a:t>
            </a:r>
          </a:p>
          <a:p>
            <a:r>
              <a:rPr lang="en-US" dirty="0"/>
              <a:t>the </a:t>
            </a:r>
            <a:r>
              <a:rPr lang="en-US" dirty="0" err="1"/>
              <a:t>System.Collections.Hashtable</a:t>
            </a:r>
            <a:r>
              <a:rPr lang="en-US" dirty="0"/>
              <a:t> object. The Add method has the following</a:t>
            </a:r>
          </a:p>
          <a:p>
            <a:r>
              <a:rPr lang="en-US" dirty="0"/>
              <a:t>syntax:</a:t>
            </a:r>
          </a:p>
          <a:p>
            <a:endParaRPr lang="en-US" dirty="0"/>
          </a:p>
          <a:p>
            <a:r>
              <a:rPr lang="en-US" dirty="0"/>
              <a:t>    Add(Key, Value)</a:t>
            </a:r>
          </a:p>
          <a:p>
            <a:endParaRPr lang="en-US" dirty="0"/>
          </a:p>
          <a:p>
            <a:r>
              <a:rPr lang="en-US" dirty="0"/>
              <a:t>For example, to add a "Time" key with a value of "Now" to the hash table,</a:t>
            </a:r>
          </a:p>
          <a:p>
            <a:r>
              <a:rPr lang="en-US" dirty="0"/>
              <a:t>use the following statement format.</a:t>
            </a:r>
          </a:p>
          <a:p>
            <a:endParaRPr lang="en-US" dirty="0"/>
          </a:p>
          <a:p>
            <a:r>
              <a:rPr lang="en-US" dirty="0"/>
              <a:t>    $</a:t>
            </a:r>
            <a:r>
              <a:rPr lang="en-US" dirty="0" err="1"/>
              <a:t>hash.Add</a:t>
            </a:r>
            <a:r>
              <a:rPr lang="en-US" dirty="0"/>
              <a:t>("Time", "Now")</a:t>
            </a:r>
          </a:p>
          <a:p>
            <a:endParaRPr lang="en-US" dirty="0"/>
          </a:p>
          <a:p>
            <a:r>
              <a:rPr lang="en-US" dirty="0"/>
              <a:t>And, you can add keys and values to a hash table by using the addition</a:t>
            </a:r>
          </a:p>
          <a:p>
            <a:r>
              <a:rPr lang="en-US" dirty="0"/>
              <a:t>operator (+) to add a hash table to an existing hash table. For example,</a:t>
            </a:r>
          </a:p>
          <a:p>
            <a:r>
              <a:rPr lang="en-US" dirty="0"/>
              <a:t>the following statement adds a "Time" key with a value of "Now" to the hash</a:t>
            </a:r>
          </a:p>
          <a:p>
            <a:r>
              <a:rPr lang="en-US" dirty="0"/>
              <a:t>table in the $hash variable.</a:t>
            </a:r>
          </a:p>
          <a:p>
            <a:endParaRPr lang="en-US" dirty="0"/>
          </a:p>
          <a:p>
            <a:r>
              <a:rPr lang="en-US" dirty="0"/>
              <a:t>    $hash = $hash + @{Time="Now"}</a:t>
            </a:r>
          </a:p>
          <a:p>
            <a:endParaRPr lang="en-US" dirty="0"/>
          </a:p>
          <a:p>
            <a:r>
              <a:rPr lang="en-US" dirty="0"/>
              <a:t>You can also add values that are stored in variables.</a:t>
            </a:r>
          </a:p>
          <a:p>
            <a:endParaRPr lang="en-US" dirty="0"/>
          </a:p>
          <a:p>
            <a:r>
              <a:rPr lang="en-US" dirty="0"/>
              <a:t>    $t = "Today"</a:t>
            </a:r>
          </a:p>
          <a:p>
            <a:r>
              <a:rPr lang="en-US" dirty="0"/>
              <a:t>    $now = (Get-Date)</a:t>
            </a:r>
          </a:p>
          <a:p>
            <a:endParaRPr lang="en-US" dirty="0"/>
          </a:p>
          <a:p>
            <a:r>
              <a:rPr lang="en-US" dirty="0"/>
              <a:t>    $</a:t>
            </a:r>
            <a:r>
              <a:rPr lang="en-US" dirty="0" err="1"/>
              <a:t>hash.Add</a:t>
            </a:r>
            <a:r>
              <a:rPr lang="en-US" dirty="0"/>
              <a:t>($t, $now)</a:t>
            </a:r>
          </a:p>
          <a:p>
            <a:endParaRPr lang="en-US" dirty="0"/>
          </a:p>
          <a:p>
            <a:r>
              <a:rPr lang="en-US" dirty="0"/>
              <a:t>You cannot use a subtraction operator to remove a key/value pair from a</a:t>
            </a:r>
          </a:p>
          <a:p>
            <a:r>
              <a:rPr lang="en-US" dirty="0"/>
              <a:t>hash table, but you can use the Remove method of the </a:t>
            </a:r>
            <a:r>
              <a:rPr lang="en-US" dirty="0" err="1"/>
              <a:t>Hashtable</a:t>
            </a:r>
            <a:r>
              <a:rPr lang="en-US" dirty="0"/>
              <a:t> object. The</a:t>
            </a:r>
          </a:p>
          <a:p>
            <a:r>
              <a:rPr lang="en-US" dirty="0"/>
              <a:t>Remove method takes the key as its value.</a:t>
            </a:r>
          </a:p>
          <a:p>
            <a:endParaRPr lang="en-US" dirty="0"/>
          </a:p>
          <a:p>
            <a:r>
              <a:rPr lang="en-US" dirty="0"/>
              <a:t>The Remove method has the following syntax:</a:t>
            </a:r>
          </a:p>
          <a:p>
            <a:endParaRPr lang="en-US" dirty="0"/>
          </a:p>
          <a:p>
            <a:r>
              <a:rPr lang="en-US" dirty="0"/>
              <a:t>    Remove(Key)</a:t>
            </a:r>
          </a:p>
          <a:p>
            <a:endParaRPr lang="en-US" dirty="0"/>
          </a:p>
          <a:p>
            <a:r>
              <a:rPr lang="en-US" dirty="0"/>
              <a:t>For example, to remove the Time=Now key/value pair from the hash table in</a:t>
            </a:r>
          </a:p>
          <a:p>
            <a:r>
              <a:rPr lang="en-US" dirty="0"/>
              <a:t>the value of the $hash variable, type:</a:t>
            </a:r>
          </a:p>
          <a:p>
            <a:endParaRPr lang="en-US" dirty="0"/>
          </a:p>
          <a:p>
            <a:r>
              <a:rPr lang="en-US" dirty="0"/>
              <a:t>    $</a:t>
            </a:r>
            <a:r>
              <a:rPr lang="en-US" dirty="0" err="1"/>
              <a:t>hash.Remove</a:t>
            </a:r>
            <a:r>
              <a:rPr lang="en-US" dirty="0"/>
              <a:t>("Time")</a:t>
            </a:r>
          </a:p>
          <a:p>
            <a:endParaRPr lang="en-US" dirty="0"/>
          </a:p>
          <a:p>
            <a:r>
              <a:rPr lang="en-US" dirty="0"/>
              <a:t>You can use all of the properties and methods of </a:t>
            </a:r>
            <a:r>
              <a:rPr lang="en-US" dirty="0" err="1"/>
              <a:t>Hashtable</a:t>
            </a:r>
            <a:r>
              <a:rPr lang="en-US" dirty="0"/>
              <a:t> objects in</a:t>
            </a:r>
          </a:p>
          <a:p>
            <a:r>
              <a:rPr lang="en-US" dirty="0"/>
              <a:t>PowerShell, including Contains, Clear, Clone, and </a:t>
            </a:r>
            <a:r>
              <a:rPr lang="en-US" dirty="0" err="1"/>
              <a:t>CopyTo</a:t>
            </a:r>
            <a:r>
              <a:rPr lang="en-US" dirty="0"/>
              <a:t>. For more</a:t>
            </a:r>
          </a:p>
          <a:p>
            <a:r>
              <a:rPr lang="en-US" dirty="0"/>
              <a:t>information about </a:t>
            </a:r>
            <a:r>
              <a:rPr lang="en-US" dirty="0" err="1"/>
              <a:t>Hashtable</a:t>
            </a:r>
            <a:r>
              <a:rPr lang="en-US" dirty="0"/>
              <a:t> objects, see </a:t>
            </a:r>
            <a:r>
              <a:rPr lang="en-US" dirty="0" err="1"/>
              <a:t>System.Collections.Hashtable</a:t>
            </a:r>
            <a:r>
              <a:rPr lang="en-US" dirty="0"/>
              <a:t>.</a:t>
            </a:r>
          </a:p>
          <a:p>
            <a:endParaRPr lang="en-US" dirty="0"/>
          </a:p>
          <a:p>
            <a:r>
              <a:rPr lang="en-US" dirty="0"/>
              <a:t>Object Types in </a:t>
            </a:r>
            <a:r>
              <a:rPr lang="en-US" dirty="0" err="1"/>
              <a:t>HashTables</a:t>
            </a:r>
            <a:endParaRPr lang="en-US" dirty="0"/>
          </a:p>
          <a:p>
            <a:endParaRPr lang="en-US" dirty="0"/>
          </a:p>
          <a:p>
            <a:r>
              <a:rPr lang="en-US" dirty="0"/>
              <a:t>The keys and values in a hash table can have any .NET object type, and a</a:t>
            </a:r>
          </a:p>
          <a:p>
            <a:r>
              <a:rPr lang="en-US" dirty="0"/>
              <a:t>single hash table can have keys and values of multiple types.</a:t>
            </a:r>
          </a:p>
          <a:p>
            <a:endParaRPr lang="en-US" dirty="0"/>
          </a:p>
          <a:p>
            <a:r>
              <a:rPr lang="en-US" dirty="0"/>
              <a:t>The following statement creates a hash table of process name strings and</a:t>
            </a:r>
          </a:p>
          <a:p>
            <a:r>
              <a:rPr lang="en-US" dirty="0"/>
              <a:t>process object values and saves it in the $p variable.</a:t>
            </a:r>
          </a:p>
          <a:p>
            <a:endParaRPr lang="en-US" dirty="0"/>
          </a:p>
          <a:p>
            <a:r>
              <a:rPr lang="en-US" dirty="0"/>
              <a:t>    $p = @{"PowerShell" = (Get-Process PowerShell);</a:t>
            </a:r>
          </a:p>
          <a:p>
            <a:r>
              <a:rPr lang="en-US" dirty="0"/>
              <a:t>    "Notepad" = (Get-Process notepad)}</a:t>
            </a:r>
          </a:p>
          <a:p>
            <a:endParaRPr lang="en-US" dirty="0"/>
          </a:p>
          <a:p>
            <a:r>
              <a:rPr lang="en-US" dirty="0"/>
              <a:t>You can display the hash table in $p and use the key-name properties to</a:t>
            </a:r>
          </a:p>
          <a:p>
            <a:r>
              <a:rPr lang="en-US" dirty="0"/>
              <a:t>display the values.</a:t>
            </a:r>
          </a:p>
          <a:p>
            <a:endParaRPr lang="en-US" dirty="0"/>
          </a:p>
          <a:p>
            <a:r>
              <a:rPr lang="en-US" dirty="0"/>
              <a:t>    C:\PS&gt; $p</a:t>
            </a:r>
          </a:p>
          <a:p>
            <a:endParaRPr lang="en-US" dirty="0"/>
          </a:p>
          <a:p>
            <a:r>
              <a:rPr lang="en-US" dirty="0"/>
              <a:t>    Name                           Value</a:t>
            </a:r>
          </a:p>
          <a:p>
            <a:r>
              <a:rPr lang="en-US" dirty="0"/>
              <a:t>    ----                           -----</a:t>
            </a:r>
          </a:p>
          <a:p>
            <a:r>
              <a:rPr lang="en-US" dirty="0"/>
              <a:t>    PowerShell                     </a:t>
            </a:r>
            <a:r>
              <a:rPr lang="en-US" dirty="0" err="1"/>
              <a:t>System.Diagnostics.Process</a:t>
            </a:r>
            <a:r>
              <a:rPr lang="en-US" dirty="0"/>
              <a:t> (PowerShell)</a:t>
            </a:r>
          </a:p>
          <a:p>
            <a:r>
              <a:rPr lang="en-US" dirty="0"/>
              <a:t>    Notepad                        </a:t>
            </a:r>
            <a:r>
              <a:rPr lang="en-US" dirty="0" err="1"/>
              <a:t>System.Diagnostics.Process</a:t>
            </a:r>
            <a:r>
              <a:rPr lang="en-US" dirty="0"/>
              <a:t> (notepad)</a:t>
            </a:r>
          </a:p>
          <a:p>
            <a:endParaRPr lang="en-US" dirty="0"/>
          </a:p>
          <a:p>
            <a:r>
              <a:rPr lang="en-US" dirty="0"/>
              <a:t>    C:\PS&gt; $</a:t>
            </a:r>
            <a:r>
              <a:rPr lang="en-US" dirty="0" err="1"/>
              <a:t>p.PowerShell</a:t>
            </a:r>
            <a:endParaRPr lang="en-US" dirty="0"/>
          </a:p>
          <a:p>
            <a:endParaRPr lang="en-US" dirty="0"/>
          </a:p>
          <a:p>
            <a:r>
              <a:rPr lang="en-US" dirty="0"/>
              <a:t>    Handles  NPM(K)    PM(K)      WS(K) VM(M)   CPU(s)     Id </a:t>
            </a:r>
            <a:r>
              <a:rPr lang="en-US" dirty="0" err="1"/>
              <a:t>ProcessName</a:t>
            </a:r>
            <a:endParaRPr lang="en-US" dirty="0"/>
          </a:p>
          <a:p>
            <a:r>
              <a:rPr lang="en-US" dirty="0"/>
              <a:t>    -------  ------    -----      ----- -----   ------     -- -----------</a:t>
            </a:r>
          </a:p>
          <a:p>
            <a:r>
              <a:rPr lang="en-US" dirty="0"/>
              <a:t>        441      24    54196      54012   571     5.10   1788 PowerShell</a:t>
            </a:r>
          </a:p>
          <a:p>
            <a:endParaRPr lang="en-US" dirty="0"/>
          </a:p>
          <a:p>
            <a:r>
              <a:rPr lang="en-US" dirty="0"/>
              <a:t>    C:\PS&gt; $</a:t>
            </a:r>
            <a:r>
              <a:rPr lang="en-US" dirty="0" err="1"/>
              <a:t>p.keys</a:t>
            </a:r>
            <a:r>
              <a:rPr lang="en-US" dirty="0"/>
              <a:t> | foreach {$</a:t>
            </a:r>
            <a:r>
              <a:rPr lang="en-US" dirty="0" err="1"/>
              <a:t>p.$_.handles</a:t>
            </a:r>
            <a:r>
              <a:rPr lang="en-US" dirty="0"/>
              <a:t>}</a:t>
            </a:r>
          </a:p>
          <a:p>
            <a:r>
              <a:rPr lang="en-US" dirty="0"/>
              <a:t>    441</a:t>
            </a:r>
          </a:p>
          <a:p>
            <a:r>
              <a:rPr lang="en-US" dirty="0"/>
              <a:t>    251</a:t>
            </a:r>
          </a:p>
          <a:p>
            <a:endParaRPr lang="en-US" dirty="0"/>
          </a:p>
          <a:p>
            <a:r>
              <a:rPr lang="en-US" dirty="0"/>
              <a:t>The keys in a hash table can also be any .NET type. The following statement</a:t>
            </a:r>
          </a:p>
          <a:p>
            <a:r>
              <a:rPr lang="en-US" dirty="0"/>
              <a:t>adds a key/value pair to the hash table in the $p variable. The key is a</a:t>
            </a:r>
          </a:p>
          <a:p>
            <a:r>
              <a:rPr lang="en-US" dirty="0"/>
              <a:t>Service object that represents the </a:t>
            </a:r>
            <a:r>
              <a:rPr lang="en-US" dirty="0" err="1"/>
              <a:t>WinRM</a:t>
            </a:r>
            <a:r>
              <a:rPr lang="en-US" dirty="0"/>
              <a:t> service, and the value is the</a:t>
            </a:r>
          </a:p>
          <a:p>
            <a:r>
              <a:rPr lang="en-US" dirty="0"/>
              <a:t>current status of the service.</a:t>
            </a:r>
          </a:p>
          <a:p>
            <a:endParaRPr lang="en-US" dirty="0"/>
          </a:p>
          <a:p>
            <a:r>
              <a:rPr lang="en-US" dirty="0"/>
              <a:t>    C:\PS&gt; $p = $p + @{(Get-Service </a:t>
            </a:r>
            <a:r>
              <a:rPr lang="en-US" dirty="0" err="1"/>
              <a:t>WinRM</a:t>
            </a:r>
            <a:r>
              <a:rPr lang="en-US" dirty="0"/>
              <a:t>) = ((Get-Service </a:t>
            </a:r>
            <a:r>
              <a:rPr lang="en-US" dirty="0" err="1"/>
              <a:t>WinRM</a:t>
            </a:r>
            <a:r>
              <a:rPr lang="en-US" dirty="0"/>
              <a:t>).Status)}</a:t>
            </a:r>
          </a:p>
          <a:p>
            <a:endParaRPr lang="en-US" dirty="0"/>
          </a:p>
          <a:p>
            <a:r>
              <a:rPr lang="en-US" dirty="0"/>
              <a:t>You can display and access the new key/value pair by using the same methods</a:t>
            </a:r>
          </a:p>
          <a:p>
            <a:r>
              <a:rPr lang="en-US" dirty="0"/>
              <a:t>that you use for other pairs in the hash table.</a:t>
            </a:r>
          </a:p>
          <a:p>
            <a:endParaRPr lang="en-US" dirty="0"/>
          </a:p>
          <a:p>
            <a:r>
              <a:rPr lang="en-US" dirty="0"/>
              <a:t>    C:\PS&gt; $p</a:t>
            </a:r>
          </a:p>
          <a:p>
            <a:endParaRPr lang="en-US" dirty="0"/>
          </a:p>
          <a:p>
            <a:r>
              <a:rPr lang="en-US" dirty="0"/>
              <a:t>    Name                           Value</a:t>
            </a:r>
          </a:p>
          <a:p>
            <a:r>
              <a:rPr lang="en-US" dirty="0"/>
              <a:t>    ----                           -----</a:t>
            </a:r>
          </a:p>
          <a:p>
            <a:r>
              <a:rPr lang="en-US" dirty="0"/>
              <a:t>    PowerShell                     </a:t>
            </a:r>
            <a:r>
              <a:rPr lang="en-US" dirty="0" err="1"/>
              <a:t>System.Diagnostics.Process</a:t>
            </a:r>
            <a:r>
              <a:rPr lang="en-US" dirty="0"/>
              <a:t> (PowerShell)</a:t>
            </a:r>
          </a:p>
          <a:p>
            <a:r>
              <a:rPr lang="en-US" dirty="0"/>
              <a:t>    Notepad                        </a:t>
            </a:r>
            <a:r>
              <a:rPr lang="en-US" dirty="0" err="1"/>
              <a:t>System.Diagnostics.Process</a:t>
            </a:r>
            <a:r>
              <a:rPr lang="en-US" dirty="0"/>
              <a:t> (notepad)</a:t>
            </a:r>
          </a:p>
          <a:p>
            <a:r>
              <a:rPr lang="en-US" dirty="0"/>
              <a:t>    </a:t>
            </a:r>
            <a:r>
              <a:rPr lang="en-US" dirty="0" err="1"/>
              <a:t>System.ServiceProcess.Servi</a:t>
            </a:r>
            <a:r>
              <a:rPr lang="en-US" dirty="0"/>
              <a:t>... Running</a:t>
            </a:r>
          </a:p>
          <a:p>
            <a:endParaRPr lang="en-US" dirty="0"/>
          </a:p>
          <a:p>
            <a:r>
              <a:rPr lang="en-US" dirty="0"/>
              <a:t>    C:\PS&gt; $</a:t>
            </a:r>
            <a:r>
              <a:rPr lang="en-US" dirty="0" err="1"/>
              <a:t>p.keys</a:t>
            </a:r>
            <a:endParaRPr lang="en-US" dirty="0"/>
          </a:p>
          <a:p>
            <a:r>
              <a:rPr lang="en-US" dirty="0"/>
              <a:t>    PowerShell</a:t>
            </a:r>
          </a:p>
          <a:p>
            <a:r>
              <a:rPr lang="en-US" dirty="0"/>
              <a:t>    Notepad</a:t>
            </a:r>
          </a:p>
          <a:p>
            <a:endParaRPr lang="en-US" dirty="0"/>
          </a:p>
          <a:p>
            <a:r>
              <a:rPr lang="en-US" dirty="0"/>
              <a:t>    Status   Name               DisplayName</a:t>
            </a:r>
          </a:p>
          <a:p>
            <a:r>
              <a:rPr lang="en-US" dirty="0"/>
              <a:t>    ------   ----               -----------</a:t>
            </a:r>
          </a:p>
          <a:p>
            <a:r>
              <a:rPr lang="en-US" dirty="0"/>
              <a:t>    Running  </a:t>
            </a:r>
            <a:r>
              <a:rPr lang="en-US" dirty="0" err="1"/>
              <a:t>winrm</a:t>
            </a:r>
            <a:r>
              <a:rPr lang="en-US" dirty="0"/>
              <a:t>              Windows Remote Management (WS-</a:t>
            </a:r>
            <a:r>
              <a:rPr lang="en-US" dirty="0" err="1"/>
              <a:t>Manag</a:t>
            </a:r>
            <a:r>
              <a:rPr lang="en-US" dirty="0"/>
              <a:t>...</a:t>
            </a:r>
          </a:p>
          <a:p>
            <a:endParaRPr lang="en-US" dirty="0"/>
          </a:p>
          <a:p>
            <a:r>
              <a:rPr lang="en-US" dirty="0"/>
              <a:t>    C:\PS&gt; $</a:t>
            </a:r>
            <a:r>
              <a:rPr lang="en-US" dirty="0" err="1"/>
              <a:t>p.keys</a:t>
            </a:r>
            <a:r>
              <a:rPr lang="en-US" dirty="0"/>
              <a:t> | foreach {$_.name}</a:t>
            </a:r>
          </a:p>
          <a:p>
            <a:r>
              <a:rPr lang="en-US" dirty="0"/>
              <a:t>    </a:t>
            </a:r>
            <a:r>
              <a:rPr lang="en-US" dirty="0" err="1"/>
              <a:t>winrm</a:t>
            </a:r>
            <a:endParaRPr lang="en-US" dirty="0"/>
          </a:p>
          <a:p>
            <a:endParaRPr lang="en-US" dirty="0"/>
          </a:p>
          <a:p>
            <a:r>
              <a:rPr lang="en-US" dirty="0"/>
              <a:t>The keys and values in a hash table can also be </a:t>
            </a:r>
            <a:r>
              <a:rPr lang="en-US" dirty="0" err="1"/>
              <a:t>Hashtable</a:t>
            </a:r>
            <a:r>
              <a:rPr lang="en-US" dirty="0"/>
              <a:t> objects. The</a:t>
            </a:r>
          </a:p>
          <a:p>
            <a:r>
              <a:rPr lang="en-US" dirty="0"/>
              <a:t>following statement adds key/value pair to the hash table in the $p</a:t>
            </a:r>
          </a:p>
          <a:p>
            <a:r>
              <a:rPr lang="en-US" dirty="0"/>
              <a:t>variable in which the key is a string, Hash2, and the value is a hash table</a:t>
            </a:r>
          </a:p>
          <a:p>
            <a:r>
              <a:rPr lang="en-US" dirty="0"/>
              <a:t>with three key/value pairs.</a:t>
            </a:r>
          </a:p>
          <a:p>
            <a:endParaRPr lang="en-US" dirty="0"/>
          </a:p>
          <a:p>
            <a:r>
              <a:rPr lang="en-US" dirty="0"/>
              <a:t>    C:\PS&gt; $p = $p + @{"Hash2"= @{a=1; b=2; c=3}}</a:t>
            </a:r>
          </a:p>
          <a:p>
            <a:endParaRPr lang="en-US" dirty="0"/>
          </a:p>
          <a:p>
            <a:r>
              <a:rPr lang="en-US" dirty="0"/>
              <a:t>You can display and access the new values by using the same methods.</a:t>
            </a:r>
          </a:p>
          <a:p>
            <a:endParaRPr lang="en-US" dirty="0"/>
          </a:p>
          <a:p>
            <a:r>
              <a:rPr lang="en-US" dirty="0"/>
              <a:t>    C:\PS&gt; $p</a:t>
            </a:r>
          </a:p>
          <a:p>
            <a:endParaRPr lang="en-US" dirty="0"/>
          </a:p>
          <a:p>
            <a:r>
              <a:rPr lang="en-US" dirty="0"/>
              <a:t>    Name                           Value</a:t>
            </a:r>
          </a:p>
          <a:p>
            <a:r>
              <a:rPr lang="en-US" dirty="0"/>
              <a:t>    ----                           -----</a:t>
            </a:r>
          </a:p>
          <a:p>
            <a:r>
              <a:rPr lang="en-US" dirty="0"/>
              <a:t>    PowerShell                     </a:t>
            </a:r>
            <a:r>
              <a:rPr lang="en-US" dirty="0" err="1"/>
              <a:t>System.Diagnostics.Process</a:t>
            </a:r>
            <a:r>
              <a:rPr lang="en-US" dirty="0"/>
              <a:t> (PowerShell)</a:t>
            </a:r>
          </a:p>
          <a:p>
            <a:r>
              <a:rPr lang="en-US" dirty="0"/>
              <a:t>    Notepad                        </a:t>
            </a:r>
            <a:r>
              <a:rPr lang="en-US" dirty="0" err="1"/>
              <a:t>System.Diagnostics.Process</a:t>
            </a:r>
            <a:r>
              <a:rPr lang="en-US" dirty="0"/>
              <a:t> (notepad)</a:t>
            </a:r>
          </a:p>
          <a:p>
            <a:r>
              <a:rPr lang="en-US" dirty="0"/>
              <a:t>    </a:t>
            </a:r>
            <a:r>
              <a:rPr lang="en-US" dirty="0" err="1"/>
              <a:t>System.ServiceProcess.Servi</a:t>
            </a:r>
            <a:r>
              <a:rPr lang="en-US" dirty="0"/>
              <a:t>... Running</a:t>
            </a:r>
          </a:p>
          <a:p>
            <a:r>
              <a:rPr lang="en-US" dirty="0"/>
              <a:t>    Hash2                          {a, b, c}</a:t>
            </a:r>
          </a:p>
          <a:p>
            <a:endParaRPr lang="en-US" dirty="0"/>
          </a:p>
          <a:p>
            <a:r>
              <a:rPr lang="en-US" dirty="0"/>
              <a:t>    C:\PS&gt; $p.Hash2</a:t>
            </a:r>
          </a:p>
          <a:p>
            <a:endParaRPr lang="en-US" dirty="0"/>
          </a:p>
          <a:p>
            <a:r>
              <a:rPr lang="en-US" dirty="0"/>
              <a:t>    Name                           Value</a:t>
            </a:r>
          </a:p>
          <a:p>
            <a:r>
              <a:rPr lang="en-US" dirty="0"/>
              <a:t>    ----                           -----</a:t>
            </a:r>
          </a:p>
          <a:p>
            <a:r>
              <a:rPr lang="en-US" dirty="0"/>
              <a:t>    a                              1</a:t>
            </a:r>
          </a:p>
          <a:p>
            <a:r>
              <a:rPr lang="en-US" dirty="0"/>
              <a:t>    b                              2</a:t>
            </a:r>
          </a:p>
          <a:p>
            <a:r>
              <a:rPr lang="en-US" dirty="0"/>
              <a:t>    c                              3</a:t>
            </a:r>
          </a:p>
          <a:p>
            <a:endParaRPr lang="en-US" dirty="0"/>
          </a:p>
          <a:p>
            <a:r>
              <a:rPr lang="en-US" dirty="0"/>
              <a:t>    C:\PS&gt; $p.Hash2.b</a:t>
            </a:r>
          </a:p>
          <a:p>
            <a:r>
              <a:rPr lang="en-US" dirty="0"/>
              <a:t>    2</a:t>
            </a:r>
          </a:p>
          <a:p>
            <a:endParaRPr lang="en-US" dirty="0"/>
          </a:p>
          <a:p>
            <a:r>
              <a:rPr lang="en-US" dirty="0"/>
              <a:t>Sorting Keys and Values</a:t>
            </a:r>
          </a:p>
          <a:p>
            <a:endParaRPr lang="en-US" dirty="0"/>
          </a:p>
          <a:p>
            <a:r>
              <a:rPr lang="en-US" dirty="0"/>
              <a:t>The items in a hash table are intrinsically unordered. The key/value pairs</a:t>
            </a:r>
          </a:p>
          <a:p>
            <a:r>
              <a:rPr lang="en-US" dirty="0"/>
              <a:t>might appear in a different order each time that you display them.</a:t>
            </a:r>
          </a:p>
          <a:p>
            <a:endParaRPr lang="en-US" dirty="0"/>
          </a:p>
          <a:p>
            <a:r>
              <a:rPr lang="en-US" dirty="0"/>
              <a:t>Although you cannot sort a hash table, you can use the </a:t>
            </a:r>
            <a:r>
              <a:rPr lang="en-US" dirty="0" err="1"/>
              <a:t>GetEnumerator</a:t>
            </a:r>
            <a:r>
              <a:rPr lang="en-US" dirty="0"/>
              <a:t> method</a:t>
            </a:r>
          </a:p>
          <a:p>
            <a:r>
              <a:rPr lang="en-US" dirty="0"/>
              <a:t>of hash tables to enumerate the keys and values, and then use the</a:t>
            </a:r>
          </a:p>
          <a:p>
            <a:r>
              <a:rPr lang="en-US" dirty="0"/>
              <a:t>Sort-Object cmdlet to sort the enumerated values for display.</a:t>
            </a:r>
          </a:p>
          <a:p>
            <a:endParaRPr lang="en-US" dirty="0"/>
          </a:p>
          <a:p>
            <a:r>
              <a:rPr lang="en-US" dirty="0"/>
              <a:t>For example, the following commands enumerate the keys and values in the</a:t>
            </a:r>
          </a:p>
          <a:p>
            <a:r>
              <a:rPr lang="en-US" dirty="0"/>
              <a:t>hash table in the $p variable and then sort the keys in alphabetical order.</a:t>
            </a:r>
          </a:p>
          <a:p>
            <a:endParaRPr lang="en-US" dirty="0"/>
          </a:p>
          <a:p>
            <a:r>
              <a:rPr lang="en-US" dirty="0"/>
              <a:t>    C:\PS&gt; $</a:t>
            </a:r>
            <a:r>
              <a:rPr lang="en-US" dirty="0" err="1"/>
              <a:t>p.GetEnumerator</a:t>
            </a:r>
            <a:r>
              <a:rPr lang="en-US" dirty="0"/>
              <a:t>() | Sort-Object -Property key</a:t>
            </a:r>
          </a:p>
          <a:p>
            <a:endParaRPr lang="en-US" dirty="0"/>
          </a:p>
          <a:p>
            <a:r>
              <a:rPr lang="en-US" dirty="0"/>
              <a:t>    Name                           Value</a:t>
            </a:r>
          </a:p>
          <a:p>
            <a:r>
              <a:rPr lang="en-US" dirty="0"/>
              <a:t>    ----                           -----</a:t>
            </a:r>
          </a:p>
          <a:p>
            <a:r>
              <a:rPr lang="en-US" dirty="0"/>
              <a:t>    Notepad                        </a:t>
            </a:r>
            <a:r>
              <a:rPr lang="en-US" dirty="0" err="1"/>
              <a:t>System.Diagnostics.Process</a:t>
            </a:r>
            <a:r>
              <a:rPr lang="en-US" dirty="0"/>
              <a:t> (notepad)</a:t>
            </a:r>
          </a:p>
          <a:p>
            <a:r>
              <a:rPr lang="en-US" dirty="0"/>
              <a:t>    PowerShell                     </a:t>
            </a:r>
            <a:r>
              <a:rPr lang="en-US" dirty="0" err="1"/>
              <a:t>System.Diagnostics.Process</a:t>
            </a:r>
            <a:r>
              <a:rPr lang="en-US" dirty="0"/>
              <a:t> (PowerShell)</a:t>
            </a:r>
          </a:p>
          <a:p>
            <a:r>
              <a:rPr lang="en-US" dirty="0"/>
              <a:t>    </a:t>
            </a:r>
            <a:r>
              <a:rPr lang="en-US" dirty="0" err="1"/>
              <a:t>System.ServiceProcess.Servi</a:t>
            </a:r>
            <a:r>
              <a:rPr lang="en-US" dirty="0"/>
              <a:t>... Running</a:t>
            </a:r>
          </a:p>
          <a:p>
            <a:endParaRPr lang="en-US" dirty="0"/>
          </a:p>
          <a:p>
            <a:r>
              <a:rPr lang="en-US" dirty="0"/>
              <a:t>The following command uses the same procedure to sort the hash values in</a:t>
            </a:r>
          </a:p>
          <a:p>
            <a:r>
              <a:rPr lang="en-US" dirty="0"/>
              <a:t>descending order.</a:t>
            </a:r>
          </a:p>
          <a:p>
            <a:endParaRPr lang="en-US" dirty="0"/>
          </a:p>
          <a:p>
            <a:r>
              <a:rPr lang="en-US" dirty="0"/>
              <a:t>    C:\PS&gt; $</a:t>
            </a:r>
            <a:r>
              <a:rPr lang="en-US" dirty="0" err="1"/>
              <a:t>p.getenumerator</a:t>
            </a:r>
            <a:r>
              <a:rPr lang="en-US" dirty="0"/>
              <a:t>() | Sort-Object -Property Value -Descending</a:t>
            </a:r>
          </a:p>
          <a:p>
            <a:endParaRPr lang="en-US" dirty="0"/>
          </a:p>
          <a:p>
            <a:r>
              <a:rPr lang="en-US" dirty="0"/>
              <a:t>    Name                           Value</a:t>
            </a:r>
          </a:p>
          <a:p>
            <a:r>
              <a:rPr lang="en-US" dirty="0"/>
              <a:t>    ----                           -----</a:t>
            </a:r>
          </a:p>
          <a:p>
            <a:r>
              <a:rPr lang="en-US" dirty="0"/>
              <a:t>    PowerShell                     </a:t>
            </a:r>
            <a:r>
              <a:rPr lang="en-US" dirty="0" err="1"/>
              <a:t>System.Diagnostics.Process</a:t>
            </a:r>
            <a:r>
              <a:rPr lang="en-US" dirty="0"/>
              <a:t> (PowerShell)</a:t>
            </a:r>
          </a:p>
          <a:p>
            <a:r>
              <a:rPr lang="en-US" dirty="0"/>
              <a:t>    Notepad                        </a:t>
            </a:r>
            <a:r>
              <a:rPr lang="en-US" dirty="0" err="1"/>
              <a:t>System.Diagnostics.Process</a:t>
            </a:r>
            <a:r>
              <a:rPr lang="en-US" dirty="0"/>
              <a:t> (notepad)</a:t>
            </a:r>
          </a:p>
          <a:p>
            <a:r>
              <a:rPr lang="en-US" dirty="0"/>
              <a:t>    </a:t>
            </a:r>
            <a:r>
              <a:rPr lang="en-US" dirty="0" err="1"/>
              <a:t>System.ServiceProcess.Servi</a:t>
            </a:r>
            <a:r>
              <a:rPr lang="en-US" dirty="0"/>
              <a:t>... Running</a:t>
            </a:r>
          </a:p>
          <a:p>
            <a:endParaRPr lang="en-US" dirty="0"/>
          </a:p>
          <a:p>
            <a:r>
              <a:rPr lang="en-US" dirty="0"/>
              <a:t>Creating Objects from Hash Tables</a:t>
            </a:r>
          </a:p>
          <a:p>
            <a:endParaRPr lang="en-US" dirty="0"/>
          </a:p>
          <a:p>
            <a:r>
              <a:rPr lang="en-US" dirty="0"/>
              <a:t>Beginning in PowerShell 3.0, you can create an object from a hash table of</a:t>
            </a:r>
          </a:p>
          <a:p>
            <a:r>
              <a:rPr lang="en-US" dirty="0"/>
              <a:t>properties and property values.</a:t>
            </a:r>
          </a:p>
          <a:p>
            <a:endParaRPr lang="en-US" dirty="0"/>
          </a:p>
          <a:p>
            <a:r>
              <a:rPr lang="en-US" dirty="0"/>
              <a:t>The syntax is as follows:</a:t>
            </a:r>
          </a:p>
          <a:p>
            <a:endParaRPr lang="en-US" dirty="0"/>
          </a:p>
          <a:p>
            <a:r>
              <a:rPr lang="en-US" dirty="0"/>
              <a:t>    [&lt;class-name&gt;]@{</a:t>
            </a:r>
          </a:p>
          <a:p>
            <a:r>
              <a:rPr lang="en-US" dirty="0"/>
              <a:t>      &lt;property-name&gt;=&lt;property-value&gt;</a:t>
            </a:r>
          </a:p>
          <a:p>
            <a:r>
              <a:rPr lang="en-US" dirty="0"/>
              <a:t>      &lt;property-name&gt;=&lt;property-value&gt;</a:t>
            </a:r>
          </a:p>
          <a:p>
            <a:r>
              <a:rPr lang="en-US" dirty="0"/>
              <a:t>    }</a:t>
            </a:r>
          </a:p>
          <a:p>
            <a:endParaRPr lang="en-US" dirty="0"/>
          </a:p>
          <a:p>
            <a:r>
              <a:rPr lang="en-US" dirty="0"/>
              <a:t>This method works only for classes that have a null constructor, that is, a</a:t>
            </a:r>
          </a:p>
          <a:p>
            <a:r>
              <a:rPr lang="en-US" dirty="0"/>
              <a:t>constructor that has no parameters. The object properties must be public</a:t>
            </a:r>
          </a:p>
          <a:p>
            <a:r>
              <a:rPr lang="en-US" dirty="0"/>
              <a:t>and settable.</a:t>
            </a:r>
          </a:p>
          <a:p>
            <a:endParaRPr lang="en-US" dirty="0"/>
          </a:p>
          <a:p>
            <a:r>
              <a:rPr lang="en-US" dirty="0"/>
              <a:t>For more information, see </a:t>
            </a:r>
            <a:r>
              <a:rPr lang="en-US" dirty="0" err="1"/>
              <a:t>about_Object_Creation</a:t>
            </a:r>
            <a:r>
              <a:rPr lang="en-US" dirty="0"/>
              <a:t>.</a:t>
            </a:r>
          </a:p>
          <a:p>
            <a:endParaRPr lang="en-US" dirty="0"/>
          </a:p>
          <a:p>
            <a:r>
              <a:rPr lang="en-US" dirty="0" err="1"/>
              <a:t>ConvertFrom-StringData</a:t>
            </a:r>
            <a:endParaRPr lang="en-US" dirty="0"/>
          </a:p>
          <a:p>
            <a:endParaRPr lang="en-US" dirty="0"/>
          </a:p>
          <a:p>
            <a:r>
              <a:rPr lang="en-US" dirty="0"/>
              <a:t>The </a:t>
            </a:r>
            <a:r>
              <a:rPr lang="en-US" dirty="0" err="1"/>
              <a:t>ConvertFrom-StringData</a:t>
            </a:r>
            <a:r>
              <a:rPr lang="en-US" dirty="0"/>
              <a:t> cmdlet converts a string or a here-string of</a:t>
            </a:r>
          </a:p>
          <a:p>
            <a:r>
              <a:rPr lang="en-US" dirty="0"/>
              <a:t>key/value pairs into a hash table. You can use the </a:t>
            </a:r>
            <a:r>
              <a:rPr lang="en-US" dirty="0" err="1"/>
              <a:t>ConvertFrom-StringData</a:t>
            </a:r>
            <a:endParaRPr lang="en-US" dirty="0"/>
          </a:p>
          <a:p>
            <a:r>
              <a:rPr lang="en-US" dirty="0"/>
              <a:t>cmdlet safely in the Data section of a script, and you can use it with the</a:t>
            </a:r>
          </a:p>
          <a:p>
            <a:r>
              <a:rPr lang="en-US" dirty="0"/>
              <a:t>Import-</a:t>
            </a:r>
            <a:r>
              <a:rPr lang="en-US" dirty="0" err="1"/>
              <a:t>LocalizedData</a:t>
            </a:r>
            <a:r>
              <a:rPr lang="en-US" dirty="0"/>
              <a:t> cmdlet to display user messages in the user-interface</a:t>
            </a:r>
          </a:p>
          <a:p>
            <a:r>
              <a:rPr lang="en-US" dirty="0"/>
              <a:t>(UI) culture of the current user.</a:t>
            </a:r>
          </a:p>
          <a:p>
            <a:endParaRPr lang="en-US" dirty="0"/>
          </a:p>
          <a:p>
            <a:r>
              <a:rPr lang="en-US" dirty="0"/>
              <a:t>Here-strings are especially useful when the values in the hash table</a:t>
            </a:r>
          </a:p>
          <a:p>
            <a:r>
              <a:rPr lang="en-US" dirty="0"/>
              <a:t>include quotation marks. For more information about here-strings, see</a:t>
            </a:r>
          </a:p>
          <a:p>
            <a:r>
              <a:rPr lang="en-US" dirty="0" err="1"/>
              <a:t>about_Quoting_Rules</a:t>
            </a:r>
            <a:r>
              <a:rPr lang="en-US" dirty="0"/>
              <a:t>.</a:t>
            </a:r>
          </a:p>
          <a:p>
            <a:endParaRPr lang="en-US" dirty="0"/>
          </a:p>
          <a:p>
            <a:r>
              <a:rPr lang="en-US" dirty="0"/>
              <a:t>The following example shows how to create a here-string of the user</a:t>
            </a:r>
          </a:p>
          <a:p>
            <a:r>
              <a:rPr lang="en-US" dirty="0"/>
              <a:t>messages in the previous example and how to use </a:t>
            </a:r>
            <a:r>
              <a:rPr lang="en-US" dirty="0" err="1"/>
              <a:t>ConvertFrom-StringData</a:t>
            </a:r>
            <a:r>
              <a:rPr lang="en-US" dirty="0"/>
              <a:t> to</a:t>
            </a:r>
          </a:p>
          <a:p>
            <a:r>
              <a:rPr lang="en-US" dirty="0"/>
              <a:t>convert them from a string into a hash table.</a:t>
            </a:r>
          </a:p>
          <a:p>
            <a:endParaRPr lang="en-US" dirty="0"/>
          </a:p>
          <a:p>
            <a:r>
              <a:rPr lang="en-US" dirty="0"/>
              <a:t>The following command creates a here-string of the key/value pairs and then</a:t>
            </a:r>
          </a:p>
          <a:p>
            <a:r>
              <a:rPr lang="en-US" dirty="0"/>
              <a:t>saves it in the $string variable.</a:t>
            </a:r>
          </a:p>
          <a:p>
            <a:endParaRPr lang="en-US" dirty="0"/>
          </a:p>
          <a:p>
            <a:r>
              <a:rPr lang="en-US" dirty="0"/>
              <a:t>    C:\PS&gt; $string = @"</a:t>
            </a:r>
          </a:p>
          <a:p>
            <a:r>
              <a:rPr lang="en-US" dirty="0"/>
              <a:t>    Msg1 = Type "Windows".</a:t>
            </a:r>
          </a:p>
          <a:p>
            <a:r>
              <a:rPr lang="en-US" dirty="0"/>
              <a:t>    Msg2 = She said, "Hello, World."</a:t>
            </a:r>
          </a:p>
          <a:p>
            <a:r>
              <a:rPr lang="en-US" dirty="0"/>
              <a:t>    Msg3 = Enter an alias (or "nickname").</a:t>
            </a:r>
          </a:p>
          <a:p>
            <a:r>
              <a:rPr lang="en-US" dirty="0"/>
              <a:t>    "@</a:t>
            </a:r>
          </a:p>
          <a:p>
            <a:endParaRPr lang="en-US" dirty="0"/>
          </a:p>
          <a:p>
            <a:r>
              <a:rPr lang="en-US" dirty="0"/>
              <a:t>This command uses the </a:t>
            </a:r>
            <a:r>
              <a:rPr lang="en-US" dirty="0" err="1"/>
              <a:t>ConvertFrom-StringData</a:t>
            </a:r>
            <a:r>
              <a:rPr lang="en-US" dirty="0"/>
              <a:t> cmdlet to convert the</a:t>
            </a:r>
          </a:p>
          <a:p>
            <a:r>
              <a:rPr lang="en-US" dirty="0"/>
              <a:t>here-string into a hash table.</a:t>
            </a:r>
          </a:p>
          <a:p>
            <a:endParaRPr lang="en-US" dirty="0"/>
          </a:p>
          <a:p>
            <a:r>
              <a:rPr lang="en-US" dirty="0"/>
              <a:t>    C:\PS&gt; </a:t>
            </a:r>
            <a:r>
              <a:rPr lang="en-US" dirty="0" err="1"/>
              <a:t>ConvertFrom-StringData</a:t>
            </a:r>
            <a:r>
              <a:rPr lang="en-US" dirty="0"/>
              <a:t> $string</a:t>
            </a:r>
          </a:p>
          <a:p>
            <a:endParaRPr lang="en-US" dirty="0"/>
          </a:p>
          <a:p>
            <a:r>
              <a:rPr lang="en-US" dirty="0"/>
              <a:t>    Name                           Value</a:t>
            </a:r>
          </a:p>
          <a:p>
            <a:r>
              <a:rPr lang="en-US" dirty="0"/>
              <a:t>    ----                           -----</a:t>
            </a:r>
          </a:p>
          <a:p>
            <a:r>
              <a:rPr lang="en-US" dirty="0"/>
              <a:t>    Msg3                           Enter an alias (or "nickname").</a:t>
            </a:r>
          </a:p>
          <a:p>
            <a:r>
              <a:rPr lang="en-US" dirty="0"/>
              <a:t>    Msg2                           She said, "Hello, World."</a:t>
            </a:r>
          </a:p>
          <a:p>
            <a:r>
              <a:rPr lang="en-US" dirty="0"/>
              <a:t>    Msg1                           Type "Windows".</a:t>
            </a:r>
          </a:p>
          <a:p>
            <a:endParaRPr lang="en-US" dirty="0"/>
          </a:p>
          <a:p>
            <a:r>
              <a:rPr lang="en-US" dirty="0"/>
              <a:t>For more information about here-strings, see </a:t>
            </a:r>
            <a:r>
              <a:rPr lang="en-US" dirty="0" err="1"/>
              <a:t>about_Quoting_Rules</a:t>
            </a:r>
            <a:r>
              <a:rPr lang="en-US" dirty="0"/>
              <a:t>.</a:t>
            </a:r>
          </a:p>
          <a:p>
            <a:endParaRPr lang="en-US" dirty="0"/>
          </a:p>
          <a:p>
            <a:endParaRPr lang="en-US" dirty="0"/>
          </a:p>
          <a:p>
            <a:r>
              <a:rPr lang="en-US" dirty="0"/>
              <a:t>SEE ALSO</a:t>
            </a:r>
          </a:p>
          <a:p>
            <a:endParaRPr lang="en-US" dirty="0"/>
          </a:p>
          <a:p>
            <a:r>
              <a:rPr lang="en-US" dirty="0" err="1"/>
              <a:t>about_Arrays</a:t>
            </a:r>
            <a:endParaRPr lang="en-US" dirty="0"/>
          </a:p>
          <a:p>
            <a:endParaRPr lang="en-US" dirty="0"/>
          </a:p>
          <a:p>
            <a:r>
              <a:rPr lang="en-US" dirty="0" err="1"/>
              <a:t>about_Object_Creation</a:t>
            </a:r>
            <a:endParaRPr lang="en-US" dirty="0"/>
          </a:p>
          <a:p>
            <a:endParaRPr lang="en-US" dirty="0"/>
          </a:p>
          <a:p>
            <a:r>
              <a:rPr lang="en-US" dirty="0" err="1"/>
              <a:t>about_Quoting_Rules</a:t>
            </a:r>
            <a:endParaRPr lang="en-US" dirty="0"/>
          </a:p>
          <a:p>
            <a:endParaRPr lang="en-US" dirty="0"/>
          </a:p>
          <a:p>
            <a:r>
              <a:rPr lang="en-US" dirty="0" err="1"/>
              <a:t>about_Script_Internationalization</a:t>
            </a:r>
            <a:endParaRPr lang="en-US" dirty="0"/>
          </a:p>
          <a:p>
            <a:endParaRPr lang="en-US" dirty="0"/>
          </a:p>
          <a:p>
            <a:r>
              <a:rPr lang="en-US" dirty="0" err="1"/>
              <a:t>ConvertFrom-StringData</a:t>
            </a:r>
            <a:endParaRPr lang="en-US" dirty="0"/>
          </a:p>
          <a:p>
            <a:endParaRPr lang="en-US" dirty="0"/>
          </a:p>
          <a:p>
            <a:r>
              <a:rPr lang="en-US" dirty="0"/>
              <a:t>Import-</a:t>
            </a:r>
            <a:r>
              <a:rPr lang="en-US" dirty="0" err="1"/>
              <a:t>LocalizedData</a:t>
            </a:r>
            <a:endParaRPr lang="en-US" dirty="0"/>
          </a:p>
          <a:p>
            <a:endParaRPr lang="en-US" dirty="0"/>
          </a:p>
          <a:p>
            <a:r>
              <a:rPr lang="en-US" dirty="0" err="1"/>
              <a:t>System.Collections.Hashtable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2/10/2022 4:30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859101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Using the tools, commands, and help, we are  going to create a custom object that represents us as an individual.</a:t>
            </a:r>
          </a:p>
          <a:p>
            <a:pPr marL="228600" indent="-228600">
              <a:buAutoNum type="arabicPeriod"/>
            </a:pPr>
            <a:r>
              <a:rPr lang="en-US" dirty="0"/>
              <a:t>What are three properties you  think would be good to have?</a:t>
            </a:r>
          </a:p>
          <a:p>
            <a:pPr marL="441582" lvl="1" indent="-228600">
              <a:buAutoNum type="arabicPeriod"/>
            </a:pPr>
            <a:r>
              <a:rPr lang="en-US" dirty="0"/>
              <a:t>Ideas to start with</a:t>
            </a:r>
          </a:p>
          <a:p>
            <a:pPr marL="556671" lvl="2" indent="-228600">
              <a:buAutoNum type="arabicPeriod"/>
            </a:pPr>
            <a:r>
              <a:rPr lang="en-US" dirty="0"/>
              <a:t>First Name</a:t>
            </a:r>
          </a:p>
          <a:p>
            <a:pPr marL="556671" lvl="2" indent="-228600">
              <a:buAutoNum type="arabicPeriod"/>
            </a:pPr>
            <a:r>
              <a:rPr lang="en-US" dirty="0"/>
              <a:t>Middle Initial</a:t>
            </a:r>
          </a:p>
          <a:p>
            <a:pPr marL="556671" lvl="2" indent="-228600">
              <a:buAutoNum type="arabicPeriod"/>
            </a:pPr>
            <a:r>
              <a:rPr lang="en-US" dirty="0"/>
              <a:t>Last Name</a:t>
            </a:r>
          </a:p>
          <a:p>
            <a:pPr marL="556671" lvl="2" indent="-228600">
              <a:buAutoNum type="arabicPeriod"/>
            </a:pPr>
            <a:r>
              <a:rPr lang="en-US" dirty="0"/>
              <a:t>Email Address</a:t>
            </a:r>
          </a:p>
          <a:p>
            <a:pPr marL="556671" lvl="2" indent="-228600">
              <a:buAutoNum type="arabicPeriod"/>
            </a:pPr>
            <a:r>
              <a:rPr lang="en-US" dirty="0"/>
              <a:t>Favorite PowerShell Cmdlet</a:t>
            </a:r>
          </a:p>
          <a:p>
            <a:pPr marL="228600" lvl="0" indent="-228600">
              <a:buAutoNum type="arabicPeriod"/>
            </a:pPr>
            <a:r>
              <a:rPr lang="en-US" dirty="0"/>
              <a:t>What  help about_ should we inspect?</a:t>
            </a:r>
          </a:p>
          <a:p>
            <a:pPr marL="441582" lvl="1" indent="-228600">
              <a:buAutoNum type="arabicPeriod"/>
            </a:pPr>
            <a:r>
              <a:rPr lang="en-US" dirty="0"/>
              <a:t>Get-Help </a:t>
            </a:r>
            <a:r>
              <a:rPr lang="en-US" dirty="0" err="1"/>
              <a:t>about_Object_Creation</a:t>
            </a:r>
            <a:r>
              <a:rPr lang="en-US" dirty="0"/>
              <a:t>?</a:t>
            </a:r>
          </a:p>
          <a:p>
            <a:pPr marL="228600" lvl="0" indent="-228600">
              <a:buAutoNum type="arabicPeriod"/>
            </a:pPr>
            <a:r>
              <a:rPr lang="en-US" dirty="0"/>
              <a:t>Create a new object and assign to a variable named Me</a:t>
            </a:r>
          </a:p>
          <a:p>
            <a:pPr marL="441582" lvl="1" indent="-228600">
              <a:buAutoNum type="arabicPeriod"/>
            </a:pPr>
            <a:r>
              <a:rPr lang="en-US" dirty="0"/>
              <a:t>$Me =  [</a:t>
            </a:r>
            <a:r>
              <a:rPr lang="en-US" dirty="0" err="1"/>
              <a:t>PSCustomObject</a:t>
            </a:r>
            <a:r>
              <a:rPr lang="en-US" dirty="0"/>
              <a:t>]@{</a:t>
            </a:r>
            <a:br>
              <a:rPr lang="en-US" dirty="0"/>
            </a:br>
            <a:r>
              <a:rPr lang="en-US" dirty="0"/>
              <a:t>“First Name” =  “Your  first or given name”</a:t>
            </a:r>
            <a:br>
              <a:rPr lang="en-US" dirty="0"/>
            </a:br>
            <a:r>
              <a:rPr lang="en-US" dirty="0"/>
              <a:t>“Middle Initial” = “Your Middle Initial”</a:t>
            </a:r>
            <a:br>
              <a:rPr lang="en-US" dirty="0"/>
            </a:br>
            <a:r>
              <a:rPr lang="en-US" dirty="0"/>
              <a:t>“Last Name” = “Your given or surname”</a:t>
            </a:r>
            <a:br>
              <a:rPr lang="en-US" dirty="0"/>
            </a:br>
            <a:r>
              <a:rPr lang="en-US" dirty="0"/>
              <a:t>}</a:t>
            </a:r>
          </a:p>
          <a:p>
            <a:pPr marL="441582" lvl="1" indent="-228600">
              <a:buAutoNum type="arabicPeriod"/>
            </a:pPr>
            <a:r>
              <a:rPr lang="en-US" dirty="0"/>
              <a:t>Look at your new object</a:t>
            </a:r>
          </a:p>
          <a:p>
            <a:pPr marL="556671" lvl="2" indent="-228600">
              <a:buAutoNum type="arabicPeriod"/>
            </a:pPr>
            <a:r>
              <a:rPr lang="en-US" dirty="0"/>
              <a:t>$Me</a:t>
            </a:r>
          </a:p>
          <a:p>
            <a:pPr marL="228600" lvl="0" indent="-228600">
              <a:buAutoNum type="arabicPeriod"/>
            </a:pPr>
            <a:r>
              <a:rPr lang="en-US" dirty="0"/>
              <a:t>Inspect the new custom object</a:t>
            </a:r>
          </a:p>
          <a:p>
            <a:pPr marL="441582" lvl="1" indent="-228600">
              <a:buAutoNum type="arabicPeriod"/>
            </a:pPr>
            <a:r>
              <a:rPr lang="en-US" dirty="0"/>
              <a:t>Which Cmdlet should be used?</a:t>
            </a:r>
          </a:p>
          <a:p>
            <a:pPr marL="556671" lvl="2" indent="-228600">
              <a:buAutoNum type="arabicPeriod"/>
            </a:pPr>
            <a:r>
              <a:rPr lang="en-US" dirty="0"/>
              <a:t>Get-Member $Me</a:t>
            </a:r>
          </a:p>
          <a:p>
            <a:pPr marL="556671" lvl="2" indent="-228600">
              <a:buAutoNum type="arabicPeriod"/>
            </a:pPr>
            <a:r>
              <a:rPr lang="en-US" dirty="0"/>
              <a:t>Get-Member $Me –Static</a:t>
            </a:r>
          </a:p>
          <a:p>
            <a:pPr marL="556671" lvl="2" indent="-228600">
              <a:buAutoNum type="arabicPeriod"/>
            </a:pPr>
            <a:r>
              <a:rPr lang="en-US" dirty="0"/>
              <a:t>Get-Member $Me –Force</a:t>
            </a:r>
          </a:p>
          <a:p>
            <a:pPr marL="228600" lvl="0" indent="-228600">
              <a:buAutoNum type="arabicPeriod"/>
            </a:pPr>
            <a:r>
              <a:rPr lang="en-US" dirty="0"/>
              <a:t>Change the  Value of the first name of the $Me object</a:t>
            </a:r>
          </a:p>
          <a:p>
            <a:pPr marL="228600" lvl="0" indent="-228600">
              <a:buAutoNum type="arabicPeriod"/>
            </a:pPr>
            <a:r>
              <a:rPr lang="en-US" dirty="0"/>
              <a:t>Add a Boolean property called </a:t>
            </a:r>
            <a:r>
              <a:rPr lang="en-US" dirty="0" err="1"/>
              <a:t>LikesChocolate</a:t>
            </a:r>
            <a:endParaRPr lang="en-US" dirty="0"/>
          </a:p>
          <a:p>
            <a:pPr marL="441582" lvl="1" indent="-228600">
              <a:buAutoNum type="arabicPeriod"/>
            </a:pPr>
            <a:r>
              <a:rPr lang="en-US" dirty="0"/>
              <a:t>Hints </a:t>
            </a:r>
          </a:p>
          <a:p>
            <a:pPr marL="556671" lvl="2" indent="-228600">
              <a:buAutoNum type="arabicPeriod"/>
            </a:pPr>
            <a:r>
              <a:rPr lang="en-US" dirty="0"/>
              <a:t>Get-Command Add-Member –Syntax </a:t>
            </a:r>
          </a:p>
          <a:p>
            <a:pPr marL="556671" lvl="2" indent="-228600">
              <a:buAutoNum type="arabicPeriod"/>
            </a:pPr>
            <a:r>
              <a:rPr lang="en-US" dirty="0"/>
              <a:t>Get-Help  Add-Member</a:t>
            </a:r>
          </a:p>
          <a:p>
            <a:pPr marL="556671" lvl="2" indent="-228600">
              <a:buAutoNum type="arabicPeriod"/>
            </a:pPr>
            <a:r>
              <a:rPr lang="en-US" dirty="0"/>
              <a:t>[Boolean] accelerator</a:t>
            </a:r>
          </a:p>
          <a:p>
            <a:pPr marL="228600" lvl="0" indent="-228600">
              <a:buAutoNum type="arabicPeriod"/>
            </a:pPr>
            <a:r>
              <a:rPr lang="en-US" dirty="0"/>
              <a:t>Inspect your object, change your mind on chocolate</a:t>
            </a:r>
          </a:p>
          <a:p>
            <a:pPr marL="228600" lvl="0" indent="-228600">
              <a:buAutoNum type="arabicPeriod"/>
            </a:pPr>
            <a:r>
              <a:rPr lang="en-US" dirty="0"/>
              <a:t>Add a new datetime property called created and set it to the value from Get-Date</a:t>
            </a:r>
          </a:p>
          <a:p>
            <a:pPr marL="228600" lvl="0" indent="-228600">
              <a:buAutoNum type="arabicPeriod"/>
            </a:pPr>
            <a:r>
              <a:rPr lang="en-US" dirty="0"/>
              <a:t>Look at the output from Get-</a:t>
            </a:r>
            <a:r>
              <a:rPr lang="en-US" dirty="0" err="1"/>
              <a:t>LocalUser</a:t>
            </a:r>
            <a:r>
              <a:rPr lang="en-US" dirty="0"/>
              <a:t>, pick a property to add to your custom object.</a:t>
            </a:r>
          </a:p>
          <a:p>
            <a:pPr marL="228600" lvl="0" indent="-228600">
              <a:buAutoNum type="arabicPeriod"/>
            </a:pPr>
            <a:r>
              <a:rPr lang="en-US" dirty="0"/>
              <a:t>Use a built in variable from $env to add another property </a:t>
            </a:r>
          </a:p>
          <a:p>
            <a:pPr marL="441582" lvl="1" indent="-228600">
              <a:buAutoNum type="arabicPeriod"/>
            </a:pPr>
            <a:r>
              <a:rPr lang="en-US" dirty="0"/>
              <a:t>Set the property to your choice</a:t>
            </a:r>
          </a:p>
          <a:p>
            <a:pPr marL="228600" lvl="0" indent="-228600">
              <a:buAutoNum type="arabicPeriod"/>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2/10/2022 4:30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51192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920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2/10/2022 4:32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676802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2/10/2022 4:30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5284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a moderator for the session.</a:t>
            </a:r>
            <a:r>
              <a:rPr lang="en-US" baseline="0" dirty="0"/>
              <a:t> Thank you Bryan!</a:t>
            </a:r>
          </a:p>
          <a:p>
            <a:endParaRPr lang="en-US" baseline="0" dirty="0"/>
          </a:p>
          <a:p>
            <a:r>
              <a:rPr lang="en-US" baseline="0" dirty="0"/>
              <a:t>Feel free to post questions in the chat and to raise your hand in the Teams meeting if you have a question.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2/10/2022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41577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information,</a:t>
            </a:r>
            <a:r>
              <a:rPr lang="en-US" baseline="0" dirty="0"/>
              <a:t> concepts and techniques we are going to cover in this session are all publicly accessible and we will not be directly covering any  NDA related material. Any NDA material in the chat or recording will need to be addressed appropriately.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2/10/2022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165755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endParaRPr lang="en-US" sz="900" kern="120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65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lvl="1" indent="0">
              <a:buNone/>
            </a:pPr>
            <a:r>
              <a:rPr lang="en-US" sz="900" b="1" dirty="0">
                <a:latin typeface="Segoe UI" pitchFamily="34" charset="0"/>
              </a:rPr>
              <a:t>This slide is required. </a:t>
            </a:r>
            <a:r>
              <a:rPr lang="en-US" sz="900" b="1" i="1" dirty="0">
                <a:latin typeface="Segoe UI" pitchFamily="34" charset="0"/>
              </a:rPr>
              <a:t>Do NOT delete. </a:t>
            </a:r>
            <a:r>
              <a:rPr lang="en-US" sz="900" b="1" dirty="0">
                <a:highlight>
                  <a:srgbClr val="FFFF00"/>
                </a:highlight>
                <a:latin typeface="Segoe UI" pitchFamily="34" charset="0"/>
              </a:rPr>
              <a:t>This should the first slide in your presentation </a:t>
            </a:r>
            <a:r>
              <a:rPr lang="en-US" sz="900" b="1" i="1" dirty="0">
                <a:highlight>
                  <a:srgbClr val="FFFF00"/>
                </a:highlight>
                <a:latin typeface="Segoe UI" pitchFamily="34" charset="0"/>
              </a:rPr>
              <a:t>after your session opening</a:t>
            </a:r>
            <a:r>
              <a:rPr lang="en-US" sz="900" b="1" dirty="0">
                <a:highlight>
                  <a:srgbClr val="FFFF00"/>
                </a:highlight>
                <a:latin typeface="Segoe UI" pitchFamily="34" charset="0"/>
              </a:rPr>
              <a:t>. </a:t>
            </a:r>
          </a:p>
          <a:p>
            <a:pPr lvl="1"/>
            <a:r>
              <a:rPr lang="en-US" sz="900" dirty="0">
                <a:latin typeface="Segoe UI" pitchFamily="34" charset="0"/>
              </a:rPr>
              <a:t>This slide should be part of your session opening and introduce what the learner will </a:t>
            </a:r>
            <a:r>
              <a:rPr lang="en-US" sz="900" b="1" dirty="0">
                <a:latin typeface="Segoe UI" pitchFamily="34" charset="0"/>
              </a:rPr>
              <a:t>be better able to </a:t>
            </a:r>
            <a:r>
              <a:rPr lang="en-US" sz="900" b="1" i="1" dirty="0">
                <a:latin typeface="Segoe UI" pitchFamily="34" charset="0"/>
              </a:rPr>
              <a:t>do</a:t>
            </a:r>
            <a:r>
              <a:rPr lang="en-US" sz="900" b="1" dirty="0">
                <a:latin typeface="Segoe UI" pitchFamily="34" charset="0"/>
              </a:rPr>
              <a:t> as a result of attending this session.</a:t>
            </a:r>
          </a:p>
          <a:p>
            <a:pPr lvl="1"/>
            <a:r>
              <a:rPr lang="en-US" sz="900" dirty="0">
                <a:latin typeface="Segoe UI" pitchFamily="34" charset="0"/>
              </a:rPr>
              <a:t>You should have no more than 3 learning objectives for your session. Best practice: 1 Learning objective for 60 minute session. Aim for depth vs. breadth.</a:t>
            </a:r>
          </a:p>
          <a:p>
            <a:pPr lvl="1"/>
            <a:r>
              <a:rPr lang="en-US" sz="900" dirty="0">
                <a:latin typeface="Segoe UI" pitchFamily="34" charset="0"/>
              </a:rPr>
              <a:t>Good learning objectives should be learner centric, start with a verb (</a:t>
            </a:r>
            <a:r>
              <a:rPr lang="en-US" sz="900" i="1" dirty="0">
                <a:latin typeface="Segoe UI" pitchFamily="34" charset="0"/>
              </a:rPr>
              <a:t>e.g., articulate, demonstrate, deliver, architect, troubleshoot, design</a:t>
            </a:r>
            <a:r>
              <a:rPr lang="en-US" sz="900" dirty="0">
                <a:latin typeface="Segoe UI" pitchFamily="34" charset="0"/>
              </a:rPr>
              <a:t>) and be </a:t>
            </a:r>
            <a:r>
              <a:rPr lang="en-US" sz="900" b="1" dirty="0">
                <a:latin typeface="Segoe UI" pitchFamily="34" charset="0"/>
              </a:rPr>
              <a:t>S.M.A.R.T </a:t>
            </a:r>
            <a:r>
              <a:rPr lang="en-US" sz="900" dirty="0">
                <a:latin typeface="Segoe UI" pitchFamily="34" charset="0"/>
              </a:rPr>
              <a:t>(specific, measurable, achievable, realistic, time-bound). The learning objective should define a desired learner behavior (NOT what you are going to present).</a:t>
            </a:r>
          </a:p>
          <a:p>
            <a:pPr lvl="1"/>
            <a:r>
              <a:rPr lang="en-US" sz="900" dirty="0">
                <a:latin typeface="Segoe UI" pitchFamily="34" charset="0"/>
              </a:rPr>
              <a:t>The learning objectives on this slide should match those defined and published for your session on the SPARK session submission form.</a:t>
            </a:r>
          </a:p>
          <a:p>
            <a:pPr lvl="1"/>
            <a:endParaRPr lang="en-US" sz="900" dirty="0">
              <a:latin typeface="Segoe UI" pitchFamily="34" charset="0"/>
            </a:endParaRPr>
          </a:p>
          <a:p>
            <a:pPr lvl="1"/>
            <a:endParaRPr lang="en-US" sz="900" dirty="0">
              <a:latin typeface="Segoe UI" pitchFamily="34" charset="0"/>
            </a:endParaRPr>
          </a:p>
          <a:p>
            <a:pPr marL="107153" lvl="1" indent="0">
              <a:buNone/>
            </a:pPr>
            <a:r>
              <a:rPr lang="en-US" sz="2000" b="0" i="0" dirty="0">
                <a:solidFill>
                  <a:srgbClr val="000000"/>
                </a:solidFill>
                <a:effectLst/>
                <a:latin typeface="Segoe UI" panose="020B0502040204020203" pitchFamily="34" charset="0"/>
              </a:rPr>
              <a:t>PowerShell is powerful in its simplicity and the breadth of what it can be used for. There are many patterns and practices that can be used in implementing PowerShell scripts and the ones that you use will change over time as your knowledge of PowerShell grows. The custom object ({</a:t>
            </a:r>
            <a:r>
              <a:rPr lang="en-US" sz="2000" b="0" i="0" dirty="0" err="1">
                <a:solidFill>
                  <a:srgbClr val="000000"/>
                </a:solidFill>
                <a:effectLst/>
                <a:latin typeface="Segoe UI" panose="020B0502040204020203" pitchFamily="34" charset="0"/>
              </a:rPr>
              <a:t>PSCustomObject</a:t>
            </a:r>
            <a:r>
              <a:rPr lang="en-US" sz="2000" b="0" i="0" dirty="0">
                <a:solidFill>
                  <a:srgbClr val="000000"/>
                </a:solidFill>
                <a:effectLst/>
                <a:latin typeface="Segoe UI" panose="020B0502040204020203" pitchFamily="34" charset="0"/>
              </a:rPr>
              <a:t>]) is a great object to learn and leverage that can bring your scripting to the next level.</a:t>
            </a:r>
            <a:endParaRPr lang="en-US" sz="900" dirty="0">
              <a:latin typeface="Segoe UI" pitchFamily="34" charset="0"/>
            </a:endParaRPr>
          </a:p>
          <a:p>
            <a:pPr lvl="1">
              <a:buFont typeface="Arial" pitchFamily="34" charset="0"/>
              <a:buChar char="•"/>
            </a:pPr>
            <a:endParaRPr lang="en-US" sz="900" kern="1200" dirty="0">
              <a:solidFill>
                <a:schemeClr val="tx1"/>
              </a:solidFill>
              <a:latin typeface="Segoe UI" pitchFamily="34" charset="0"/>
              <a:ea typeface="+mn-ea"/>
              <a:cs typeface="+mn-cs"/>
            </a:endParaRPr>
          </a:p>
          <a:p>
            <a:pPr lvl="1">
              <a:buFont typeface="Arial" pitchFamily="34" charset="0"/>
              <a:buChar char="•"/>
            </a:pPr>
            <a:r>
              <a:rPr lang="en-US" sz="2000" b="0" i="0" dirty="0">
                <a:solidFill>
                  <a:srgbClr val="000000"/>
                </a:solidFill>
                <a:effectLst/>
                <a:latin typeface="Segoe UI" panose="020B0502040204020203" pitchFamily="34" charset="0"/>
              </a:rPr>
              <a:t>Participants completing the hands-on labs/</a:t>
            </a:r>
            <a:r>
              <a:rPr lang="en-US" sz="2000" b="0" i="0" dirty="0" err="1">
                <a:solidFill>
                  <a:srgbClr val="000000"/>
                </a:solidFill>
                <a:effectLst/>
                <a:latin typeface="Segoe UI" panose="020B0502040204020203" pitchFamily="34" charset="0"/>
              </a:rPr>
              <a:t>fdemos</a:t>
            </a:r>
            <a:r>
              <a:rPr lang="en-US" sz="2000" b="0" i="0" baseline="0" dirty="0">
                <a:solidFill>
                  <a:srgbClr val="000000"/>
                </a:solidFill>
                <a:effectLst/>
                <a:latin typeface="Segoe UI" panose="020B0502040204020203" pitchFamily="34" charset="0"/>
              </a:rPr>
              <a:t> </a:t>
            </a:r>
            <a:r>
              <a:rPr lang="en-US" sz="2000" b="0" i="0" dirty="0">
                <a:solidFill>
                  <a:srgbClr val="000000"/>
                </a:solidFill>
                <a:effectLst/>
                <a:latin typeface="Segoe UI" panose="020B0502040204020203" pitchFamily="34" charset="0"/>
              </a:rPr>
              <a:t>will gain skills leveraging PowerShell custom objects to simplify creation of PowerShell script.</a:t>
            </a: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027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kern="1200" dirty="0">
                <a:solidFill>
                  <a:schemeClr val="tx1"/>
                </a:solidFill>
                <a:latin typeface="Segoe UI" pitchFamily="34" charset="0"/>
                <a:ea typeface="+mn-ea"/>
                <a:cs typeface="+mn-cs"/>
              </a:rPr>
              <a:t>Demonstrations / Labs will be play along on your  </a:t>
            </a:r>
            <a:r>
              <a:rPr lang="en-US" sz="900" kern="1200" dirty="0" err="1">
                <a:solidFill>
                  <a:schemeClr val="tx1"/>
                </a:solidFill>
                <a:latin typeface="Segoe UI" pitchFamily="34" charset="0"/>
                <a:ea typeface="+mn-ea"/>
                <a:cs typeface="+mn-cs"/>
              </a:rPr>
              <a:t>your</a:t>
            </a:r>
            <a:r>
              <a:rPr lang="en-US" sz="900" kern="1200" dirty="0">
                <a:solidFill>
                  <a:schemeClr val="tx1"/>
                </a:solidFill>
                <a:latin typeface="Segoe UI" pitchFamily="34" charset="0"/>
                <a:ea typeface="+mn-ea"/>
                <a:cs typeface="+mn-cs"/>
              </a:rPr>
              <a:t> own device, if you choose. </a:t>
            </a:r>
          </a:p>
          <a:p>
            <a:pPr marL="0" lvl="1" indent="0">
              <a:buNone/>
            </a:pPr>
            <a:r>
              <a:rPr lang="en-US" sz="900" kern="1200" dirty="0">
                <a:solidFill>
                  <a:schemeClr val="tx1"/>
                </a:solidFill>
                <a:latin typeface="Segoe UI" pitchFamily="34" charset="0"/>
                <a:ea typeface="+mn-ea"/>
                <a:cs typeface="+mn-cs"/>
              </a:rPr>
              <a:t>Windows Terminal with PowerShell 7 will be used for the demonstrations . </a:t>
            </a:r>
          </a:p>
          <a:p>
            <a:pPr marL="0" lvl="1" indent="0">
              <a:buNone/>
            </a:pPr>
            <a:r>
              <a:rPr lang="en-US" sz="900" kern="1200" dirty="0">
                <a:solidFill>
                  <a:schemeClr val="tx1"/>
                </a:solidFill>
                <a:latin typeface="Segoe UI" pitchFamily="34" charset="0"/>
                <a:ea typeface="+mn-ea"/>
                <a:cs typeface="+mn-cs"/>
              </a:rPr>
              <a:t>The principles that we will be following will work on Windows PowerShell 3.0 and above.</a:t>
            </a: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Slide notes will contain starters for the PowerShell that will be in use and can serve as reminders.</a:t>
            </a: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900" kern="1200" dirty="0">
                <a:solidFill>
                  <a:schemeClr val="tx1"/>
                </a:solidFill>
                <a:latin typeface="Segoe UI" pitchFamily="34" charset="0"/>
                <a:ea typeface="+mn-ea"/>
                <a:cs typeface="+mn-cs"/>
              </a:rPr>
              <a:t>An underlying goals is to provide a foundation of knowledge on how you can get information from the environment you are in thanks to PowerShell.</a:t>
            </a:r>
          </a:p>
          <a:p>
            <a:pPr marL="0" lvl="1" indent="0">
              <a:buNone/>
            </a:pPr>
            <a:endParaRPr lang="en-US" sz="900" kern="1200" dirty="0">
              <a:solidFill>
                <a:schemeClr val="tx1"/>
              </a:solidFill>
              <a:latin typeface="Segoe UI" pitchFamily="34" charset="0"/>
              <a:ea typeface="+mn-ea"/>
              <a:cs typeface="+mn-cs"/>
            </a:endParaRPr>
          </a:p>
          <a:p>
            <a:pPr marL="0" lvl="1" indent="0">
              <a:buNone/>
            </a:pPr>
            <a:r>
              <a:rPr lang="en-US" sz="2000" dirty="0" err="1">
                <a:hlinkClick r:id="rId3"/>
              </a:rPr>
              <a:t>TaddEDawson</a:t>
            </a:r>
            <a:r>
              <a:rPr lang="en-US" sz="2000" dirty="0">
                <a:hlinkClick r:id="rId3"/>
              </a:rPr>
              <a:t>/</a:t>
            </a:r>
            <a:r>
              <a:rPr lang="en-US" sz="2000" dirty="0" err="1">
                <a:hlinkClick r:id="rId3"/>
              </a:rPr>
              <a:t>ComfortableWithPSCustomObjects</a:t>
            </a:r>
            <a:r>
              <a:rPr lang="en-US" sz="2000" dirty="0">
                <a:hlinkClick r:id="rId3"/>
              </a:rPr>
              <a:t>: Getting Comfortable with using </a:t>
            </a:r>
            <a:r>
              <a:rPr lang="en-US" sz="2000" dirty="0" err="1">
                <a:hlinkClick r:id="rId3"/>
              </a:rPr>
              <a:t>PSCustomObjects</a:t>
            </a:r>
            <a:r>
              <a:rPr lang="en-US" sz="2000" dirty="0">
                <a:hlinkClick r:id="rId3"/>
              </a:rPr>
              <a:t> (github.com)</a:t>
            </a:r>
            <a:r>
              <a:rPr lang="en-US" sz="900" kern="1200" dirty="0">
                <a:solidFill>
                  <a:schemeClr val="tx1"/>
                </a:solidFill>
                <a:latin typeface="Segoe UI" pitchFamily="34" charset="0"/>
                <a:ea typeface="+mn-ea"/>
                <a:cs typeface="+mn-cs"/>
              </a:rPr>
              <a:t>    will have the  demos/lab scripts</a:t>
            </a: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5962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kern="1200" dirty="0">
                <a:solidFill>
                  <a:schemeClr val="tx1"/>
                </a:solidFill>
                <a:latin typeface="Segoe UI" pitchFamily="34" charset="0"/>
                <a:ea typeface="+mn-ea"/>
                <a:cs typeface="+mn-cs"/>
              </a:rPr>
              <a:t>The Cmdlets Get-Help, Get-Command and Get-Member are what I call the magic or Big 3 to address and answer challenges when working with PowerShell. They are important in helping us understand how to use the various Cmdlets and information that is provided from PowerShell.</a:t>
            </a:r>
          </a:p>
          <a:p>
            <a:pPr marL="0" lvl="1" indent="0">
              <a:buNone/>
            </a:pPr>
            <a:endParaRPr lang="en-US" sz="900" kern="1200" dirty="0">
              <a:solidFill>
                <a:schemeClr val="tx1"/>
              </a:solidFill>
              <a:latin typeface="Segoe UI" pitchFamily="34" charset="0"/>
              <a:ea typeface="+mn-ea"/>
              <a:cs typeface="+mn-cs"/>
            </a:endParaRPr>
          </a:p>
          <a:p>
            <a:pPr marL="228600" lvl="1" indent="-228600">
              <a:buAutoNum type="arabicPeriod"/>
            </a:pPr>
            <a:r>
              <a:rPr lang="en-US" sz="900" kern="1200" dirty="0">
                <a:solidFill>
                  <a:schemeClr val="tx1"/>
                </a:solidFill>
                <a:latin typeface="Segoe UI" pitchFamily="34" charset="0"/>
                <a:ea typeface="+mn-ea"/>
                <a:cs typeface="+mn-cs"/>
              </a:rPr>
              <a:t>Get-Help</a:t>
            </a:r>
          </a:p>
          <a:p>
            <a:pPr marL="343689" lvl="2" indent="-228600">
              <a:buAutoNum type="arabicPeriod"/>
            </a:pPr>
            <a:r>
              <a:rPr lang="en-US" sz="900" kern="1200" dirty="0">
                <a:solidFill>
                  <a:schemeClr val="tx1"/>
                </a:solidFill>
                <a:latin typeface="Segoe UI" pitchFamily="34" charset="0"/>
                <a:ea typeface="+mn-ea"/>
                <a:cs typeface="+mn-cs"/>
              </a:rPr>
              <a:t>The `Get-Help` cmdlet displays information about PowerShell concepts and commands, including cmdlets, functions, Common Information Model (CIM) commands, workflows, providers, aliases, and scripts.</a:t>
            </a:r>
          </a:p>
          <a:p>
            <a:pPr marL="228600" lvl="1" indent="-228600">
              <a:buAutoNum type="arabicPeriod"/>
            </a:pPr>
            <a:r>
              <a:rPr lang="en-US" sz="900" kern="1200" dirty="0">
                <a:solidFill>
                  <a:schemeClr val="tx1"/>
                </a:solidFill>
                <a:latin typeface="Segoe UI" pitchFamily="34" charset="0"/>
                <a:ea typeface="+mn-ea"/>
                <a:cs typeface="+mn-cs"/>
              </a:rPr>
              <a:t>Get-Command</a:t>
            </a:r>
          </a:p>
          <a:p>
            <a:pPr marL="343689" lvl="2" indent="-228600">
              <a:buAutoNum type="arabicPeriod"/>
            </a:pPr>
            <a:r>
              <a:rPr lang="en-US" sz="900" kern="1200" dirty="0">
                <a:solidFill>
                  <a:schemeClr val="tx1"/>
                </a:solidFill>
                <a:latin typeface="Segoe UI" pitchFamily="34" charset="0"/>
                <a:ea typeface="+mn-ea"/>
                <a:cs typeface="+mn-cs"/>
              </a:rPr>
              <a:t>The `Get-Command` cmdlet gets all commands that are installed on the computer, including cmdlets, aliases, functions, filters, scripts, and applications.</a:t>
            </a:r>
          </a:p>
          <a:p>
            <a:pPr marL="228600" lvl="1" indent="-228600">
              <a:buAutoNum type="arabicPeriod"/>
            </a:pPr>
            <a:r>
              <a:rPr lang="en-US" sz="900" kern="1200" dirty="0">
                <a:solidFill>
                  <a:schemeClr val="tx1"/>
                </a:solidFill>
                <a:latin typeface="Segoe UI" pitchFamily="34" charset="0"/>
                <a:ea typeface="+mn-ea"/>
                <a:cs typeface="+mn-cs"/>
              </a:rPr>
              <a:t>Get-Member</a:t>
            </a:r>
          </a:p>
          <a:p>
            <a:pPr marL="343689" lvl="2" indent="-228600">
              <a:buAutoNum type="arabicPeriod"/>
            </a:pPr>
            <a:r>
              <a:rPr lang="en-US" sz="900" kern="1200" dirty="0">
                <a:solidFill>
                  <a:schemeClr val="tx1"/>
                </a:solidFill>
                <a:latin typeface="Segoe UI" pitchFamily="34" charset="0"/>
                <a:ea typeface="+mn-ea"/>
                <a:cs typeface="+mn-cs"/>
              </a:rPr>
              <a:t>The `Get-Member` cmdlet gets the members, the properties and methods, of objects.</a:t>
            </a: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2/10/2022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534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2/10/2022 4:30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Open PowerShell</a:t>
            </a:r>
          </a:p>
          <a:p>
            <a:pPr marL="228600" indent="-228600">
              <a:buAutoNum type="arabicPeriod"/>
            </a:pPr>
            <a:r>
              <a:rPr lang="en-US" baseline="0" dirty="0"/>
              <a:t>Type Get-Help about_Objects</a:t>
            </a:r>
          </a:p>
          <a:p>
            <a:pPr marL="228600" indent="-228600">
              <a:buAutoNum type="arabicPeriod"/>
            </a:pPr>
            <a:r>
              <a:rPr lang="en-US" baseline="0" dirty="0"/>
              <a:t>Review for important points.</a:t>
            </a:r>
          </a:p>
          <a:p>
            <a:pPr marL="441582" lvl="1" indent="-228600">
              <a:buAutoNum type="arabicPeriod"/>
            </a:pPr>
            <a:r>
              <a:rPr lang="en-US" baseline="0" dirty="0"/>
              <a:t>What are the three elements of an Object?</a:t>
            </a:r>
          </a:p>
          <a:p>
            <a:pPr marL="556671" lvl="2" indent="-228600">
              <a:buAutoNum type="arabicPeriod"/>
            </a:pPr>
            <a:r>
              <a:rPr lang="en-US" baseline="0" dirty="0"/>
              <a:t>Type</a:t>
            </a:r>
          </a:p>
          <a:p>
            <a:pPr marL="556671" lvl="2" indent="-228600">
              <a:buAutoNum type="arabicPeriod"/>
            </a:pPr>
            <a:r>
              <a:rPr lang="en-US" baseline="0" dirty="0"/>
              <a:t>Properties</a:t>
            </a:r>
          </a:p>
          <a:p>
            <a:pPr marL="556671" lvl="2" indent="-228600">
              <a:buAutoNum type="arabicPeriod"/>
            </a:pPr>
            <a:r>
              <a:rPr lang="en-US" baseline="0" dirty="0"/>
              <a:t>Methods</a:t>
            </a:r>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2/10/2022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486694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6" name="Picture 5" descr="People walking inside a building">
            <a:extLst>
              <a:ext uri="{FF2B5EF4-FFF2-40B4-BE49-F238E27FC236}">
                <a16:creationId xmlns:a16="http://schemas.microsoft.com/office/drawing/2014/main" id="{18C9E532-0781-4F83-8257-C4E2F0DF4E08}"/>
              </a:ext>
            </a:extLst>
          </p:cNvPr>
          <p:cNvPicPr>
            <a:picLocks noChangeAspect="1"/>
          </p:cNvPicPr>
          <p:nvPr userDrawn="1"/>
        </p:nvPicPr>
        <p:blipFill>
          <a:blip r:embed="rId2"/>
          <a:srcRect/>
          <a:stretch/>
        </p:blipFill>
        <p:spPr bwMode="auto">
          <a:xfrm>
            <a:off x="5326063" y="609"/>
            <a:ext cx="6865937" cy="685678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3" name="WC logo" descr="Worldwide Communities logo">
            <a:extLst>
              <a:ext uri="{FF2B5EF4-FFF2-40B4-BE49-F238E27FC236}">
                <a16:creationId xmlns:a16="http://schemas.microsoft.com/office/drawing/2014/main" id="{AB0F0BAE-85D5-4256-9833-3047C0A3C7F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588262" y="5787580"/>
            <a:ext cx="3150108" cy="484632"/>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pic>
        <p:nvPicPr>
          <p:cNvPr id="4" name="Picture 3" descr="SPARK Event logo">
            <a:extLst>
              <a:ext uri="{FF2B5EF4-FFF2-40B4-BE49-F238E27FC236}">
                <a16:creationId xmlns:a16="http://schemas.microsoft.com/office/drawing/2014/main" id="{03008102-A55F-41DC-BF69-67B8FE4AB7BE}"/>
              </a:ext>
            </a:extLst>
          </p:cNvPr>
          <p:cNvPicPr>
            <a:picLocks noChangeAspect="1"/>
          </p:cNvPicPr>
          <p:nvPr userDrawn="1"/>
        </p:nvPicPr>
        <p:blipFill>
          <a:blip r:embed="rId6"/>
          <a:stretch>
            <a:fillRect/>
          </a:stretch>
        </p:blipFill>
        <p:spPr>
          <a:xfrm>
            <a:off x="3996710" y="5564623"/>
            <a:ext cx="1329353" cy="930546"/>
          </a:xfrm>
          <a:prstGeom prst="rect">
            <a:avLst/>
          </a:prstGeom>
        </p:spPr>
      </p:pic>
    </p:spTree>
    <p:extLst>
      <p:ext uri="{BB962C8B-B14F-4D97-AF65-F5344CB8AC3E}">
        <p14:creationId xmlns:p14="http://schemas.microsoft.com/office/powerpoint/2010/main" val="2133091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normAutofit/>
          </a:body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normAutofit/>
          </a:bodyPr>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normAutofit/>
          </a:bodyP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5" name="WC glyph" descr="WC logo">
            <a:extLst>
              <a:ext uri="{FF2B5EF4-FFF2-40B4-BE49-F238E27FC236}">
                <a16:creationId xmlns:a16="http://schemas.microsoft.com/office/drawing/2014/main" id="{6553D132-2973-4237-B56B-452E88F280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47461" y="6399891"/>
            <a:ext cx="290657" cy="292608"/>
          </a:xfrm>
          <a:prstGeom prst="rect">
            <a:avLst/>
          </a:prstGeom>
        </p:spPr>
      </p:pic>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10" name="WC glyph" descr="WC logo">
            <a:extLst>
              <a:ext uri="{FF2B5EF4-FFF2-40B4-BE49-F238E27FC236}">
                <a16:creationId xmlns:a16="http://schemas.microsoft.com/office/drawing/2014/main" id="{C5115706-B83A-4B30-97F2-9A1A6B7D81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0927820" y="6400800"/>
            <a:ext cx="290657" cy="292608"/>
          </a:xfrm>
          <a:prstGeom prst="rect">
            <a:avLst/>
          </a:prstGeom>
        </p:spPr>
      </p:pic>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14" name="WC glyph" descr="WC logo">
            <a:extLst>
              <a:ext uri="{FF2B5EF4-FFF2-40B4-BE49-F238E27FC236}">
                <a16:creationId xmlns:a16="http://schemas.microsoft.com/office/drawing/2014/main" id="{89443C5A-A16A-4C47-9A67-3AF998A68D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13279" y="6400800"/>
            <a:ext cx="290657" cy="292608"/>
          </a:xfrm>
          <a:prstGeom prst="rect">
            <a:avLst/>
          </a:prstGeom>
        </p:spPr>
      </p:pic>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pic>
        <p:nvPicPr>
          <p:cNvPr id="16" name="WC glyph" descr="WC logo">
            <a:extLst>
              <a:ext uri="{FF2B5EF4-FFF2-40B4-BE49-F238E27FC236}">
                <a16:creationId xmlns:a16="http://schemas.microsoft.com/office/drawing/2014/main" id="{8245F684-24DB-4657-9AA3-3C3EE7144C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30370" y="6400800"/>
            <a:ext cx="290657" cy="292608"/>
          </a:xfrm>
          <a:prstGeom prst="rect">
            <a:avLst/>
          </a:prstGeom>
        </p:spPr>
      </p:pic>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rmAutofit/>
          </a:bodyP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rmAutofit/>
          </a:bodyP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WC glyph" descr="WC logo">
            <a:extLst>
              <a:ext uri="{FF2B5EF4-FFF2-40B4-BE49-F238E27FC236}">
                <a16:creationId xmlns:a16="http://schemas.microsoft.com/office/drawing/2014/main" id="{D4F8CBAC-7F07-442C-B3F2-D0997AE23F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0987641" y="6416983"/>
            <a:ext cx="290657" cy="292608"/>
          </a:xfrm>
          <a:prstGeom prst="rect">
            <a:avLst/>
          </a:prstGeom>
        </p:spPr>
      </p:pic>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10" name="Picture 9" descr="A building next to a body of water">
            <a:extLst>
              <a:ext uri="{FF2B5EF4-FFF2-40B4-BE49-F238E27FC236}">
                <a16:creationId xmlns:a16="http://schemas.microsoft.com/office/drawing/2014/main" id="{12356880-928A-4C82-8970-B37FC0866B56}"/>
              </a:ext>
            </a:extLst>
          </p:cNvPr>
          <p:cNvPicPr>
            <a:picLocks noChangeAspect="1"/>
          </p:cNvPicPr>
          <p:nvPr userDrawn="1"/>
        </p:nvPicPr>
        <p:blipFill rotWithShape="1">
          <a:blip r:embed="rId2"/>
          <a:srcRect l="12263" r="12263"/>
          <a:stretch/>
        </p:blipFill>
        <p:spPr>
          <a:xfrm>
            <a:off x="8127999" y="0"/>
            <a:ext cx="4064002" cy="6858000"/>
          </a:xfrm>
          <a:prstGeom prst="rect">
            <a:avLst/>
          </a:prstGeom>
        </p:spPr>
      </p:pic>
      <p:pic>
        <p:nvPicPr>
          <p:cNvPr id="4" name="Picture 3" descr="SPARK Event logo">
            <a:extLst>
              <a:ext uri="{FF2B5EF4-FFF2-40B4-BE49-F238E27FC236}">
                <a16:creationId xmlns:a16="http://schemas.microsoft.com/office/drawing/2014/main" id="{9777C121-2291-4752-A54D-8815CDB9F01A}"/>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A group of people walking in front of a building">
            <a:extLst>
              <a:ext uri="{FF2B5EF4-FFF2-40B4-BE49-F238E27FC236}">
                <a16:creationId xmlns:a16="http://schemas.microsoft.com/office/drawing/2014/main" id="{CBCB491C-2344-4ADB-8240-53852BD79B4B}"/>
              </a:ext>
            </a:extLst>
          </p:cNvPr>
          <p:cNvPicPr>
            <a:picLocks noChangeAspect="1"/>
          </p:cNvPicPr>
          <p:nvPr userDrawn="1"/>
        </p:nvPicPr>
        <p:blipFill rotWithShape="1">
          <a:blip r:embed="rId2"/>
          <a:srcRect l="13882" t="694" b="2483"/>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42F3DD34-FC92-4DA6-B82B-34FBD52D7C47}"/>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77724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A184EEDC-EEFF-4BF1-8C36-0F1EC045FD06}"/>
              </a:ext>
            </a:extLst>
          </p:cNvPr>
          <p:cNvPicPr>
            <a:picLocks noChangeAspect="1"/>
          </p:cNvPicPr>
          <p:nvPr userDrawn="1"/>
        </p:nvPicPr>
        <p:blipFill rotWithShape="1">
          <a:blip r:embed="rId2"/>
          <a:srcRect l="26241" t="426"/>
          <a:stretch/>
        </p:blipFill>
        <p:spPr>
          <a:xfrm>
            <a:off x="8128000" y="-1"/>
            <a:ext cx="4064000" cy="6857999"/>
          </a:xfrm>
          <a:prstGeom prst="rect">
            <a:avLst/>
          </a:prstGeom>
        </p:spPr>
      </p:pic>
      <p:pic>
        <p:nvPicPr>
          <p:cNvPr id="3" name="Picture 2" descr="SPARK Event logo">
            <a:extLst>
              <a:ext uri="{FF2B5EF4-FFF2-40B4-BE49-F238E27FC236}">
                <a16:creationId xmlns:a16="http://schemas.microsoft.com/office/drawing/2014/main" id="{D3DE7FA7-2CDD-4402-9DD6-21978E0374A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56266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4" name="Picture 3" descr="People walking outside of a building">
            <a:extLst>
              <a:ext uri="{FF2B5EF4-FFF2-40B4-BE49-F238E27FC236}">
                <a16:creationId xmlns:a16="http://schemas.microsoft.com/office/drawing/2014/main" id="{27A30450-231A-472F-8283-664DDDDDBA28}"/>
              </a:ext>
            </a:extLst>
          </p:cNvPr>
          <p:cNvPicPr>
            <a:picLocks noChangeAspect="1"/>
          </p:cNvPicPr>
          <p:nvPr userDrawn="1"/>
        </p:nvPicPr>
        <p:blipFill>
          <a:blip r:embed="rId2"/>
          <a:srcRect/>
          <a:stretch/>
        </p:blipFill>
        <p:spPr>
          <a:xfrm>
            <a:off x="1525" y="0"/>
            <a:ext cx="12188950" cy="685799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10" name="Rectangle 9">
            <a:extLst>
              <a:ext uri="{FF2B5EF4-FFF2-40B4-BE49-F238E27FC236}">
                <a16:creationId xmlns:a16="http://schemas.microsoft.com/office/drawing/2014/main" id="{B4F9EC6D-F4DD-4865-84A3-4549C8763D30}"/>
              </a:ext>
              <a:ext uri="{C183D7F6-B498-43B3-948B-1728B52AA6E4}">
                <adec:decorative xmlns:adec="http://schemas.microsoft.com/office/drawing/2017/decorative" val="1"/>
              </a:ext>
            </a:extLst>
          </p:cNvPr>
          <p:cNvSpPr/>
          <p:nvPr userDrawn="1"/>
        </p:nvSpPr>
        <p:spPr bwMode="auto">
          <a:xfrm>
            <a:off x="-9525" y="5383762"/>
            <a:ext cx="12211049" cy="1474238"/>
          </a:xfrm>
          <a:prstGeom prst="rect">
            <a:avLst/>
          </a:prstGeom>
          <a:solidFill>
            <a:schemeClr val="bg1">
              <a:alpha val="8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6" name="Picture 5" descr="SPARK Event logo">
            <a:extLst>
              <a:ext uri="{FF2B5EF4-FFF2-40B4-BE49-F238E27FC236}">
                <a16:creationId xmlns:a16="http://schemas.microsoft.com/office/drawing/2014/main" id="{5B8064A7-B870-46EB-AC39-E38B67013E65}"/>
              </a:ext>
            </a:extLst>
          </p:cNvPr>
          <p:cNvPicPr>
            <a:picLocks noChangeAspect="1"/>
          </p:cNvPicPr>
          <p:nvPr userDrawn="1"/>
        </p:nvPicPr>
        <p:blipFill>
          <a:blip r:embed="rId4"/>
          <a:stretch>
            <a:fillRect/>
          </a:stretch>
        </p:blipFill>
        <p:spPr>
          <a:xfrm>
            <a:off x="10531504" y="5640304"/>
            <a:ext cx="1518066" cy="1062645"/>
          </a:xfrm>
          <a:prstGeom prst="rect">
            <a:avLst/>
          </a:prstGeom>
        </p:spPr>
      </p:pic>
    </p:spTree>
    <p:extLst>
      <p:ext uri="{BB962C8B-B14F-4D97-AF65-F5344CB8AC3E}">
        <p14:creationId xmlns:p14="http://schemas.microsoft.com/office/powerpoint/2010/main" val="396639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4">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Building interior">
            <a:extLst>
              <a:ext uri="{FF2B5EF4-FFF2-40B4-BE49-F238E27FC236}">
                <a16:creationId xmlns:a16="http://schemas.microsoft.com/office/drawing/2014/main" id="{B699B570-B4DD-40CB-B922-88CB57977377}"/>
              </a:ext>
            </a:extLst>
          </p:cNvPr>
          <p:cNvPicPr>
            <a:picLocks noChangeAspect="1"/>
          </p:cNvPicPr>
          <p:nvPr userDrawn="1"/>
        </p:nvPicPr>
        <p:blipFill rotWithShape="1">
          <a:blip r:embed="rId2"/>
          <a:srcRect l="7234" r="3820"/>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7290F9B6-22CF-4237-84F0-AF5BB432FEE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4210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5">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Two people talking">
            <a:extLst>
              <a:ext uri="{FF2B5EF4-FFF2-40B4-BE49-F238E27FC236}">
                <a16:creationId xmlns:a16="http://schemas.microsoft.com/office/drawing/2014/main" id="{F74346D8-BFA4-49B0-9764-4330354D688F}"/>
              </a:ext>
            </a:extLst>
          </p:cNvPr>
          <p:cNvPicPr>
            <a:picLocks noChangeAspect="1"/>
          </p:cNvPicPr>
          <p:nvPr userDrawn="1"/>
        </p:nvPicPr>
        <p:blipFill rotWithShape="1">
          <a:blip r:embed="rId2"/>
          <a:srcRect l="50803" r="969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BF619DB2-9DD2-471A-B2CB-5C9A0B22DF5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4226831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6">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People working in front of a window">
            <a:extLst>
              <a:ext uri="{FF2B5EF4-FFF2-40B4-BE49-F238E27FC236}">
                <a16:creationId xmlns:a16="http://schemas.microsoft.com/office/drawing/2014/main" id="{9C6CE9ED-4568-43C2-9DCC-0A4B173ADE42}"/>
              </a:ext>
            </a:extLst>
          </p:cNvPr>
          <p:cNvPicPr>
            <a:picLocks noChangeAspect="1"/>
          </p:cNvPicPr>
          <p:nvPr userDrawn="1"/>
        </p:nvPicPr>
        <p:blipFill rotWithShape="1">
          <a:blip r:embed="rId2"/>
          <a:srcRect l="26510" t="923" r="941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5D498427-9BB2-4620-A52B-C18FADFADF7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93826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774863"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774863" cy="338554"/>
          </a:xfrm>
          <a:noFill/>
        </p:spPr>
        <p:txBody>
          <a:bodyPr wrap="square" lIns="0" tIns="0" rIns="0" bIns="0">
            <a:norm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11" name="Picture 10" descr="Building interior">
            <a:extLst>
              <a:ext uri="{FF2B5EF4-FFF2-40B4-BE49-F238E27FC236}">
                <a16:creationId xmlns:a16="http://schemas.microsoft.com/office/drawing/2014/main" id="{4EF6E4B6-CE6C-4950-9E63-5502BD6DD104}"/>
              </a:ext>
            </a:extLst>
          </p:cNvPr>
          <p:cNvPicPr>
            <a:picLocks noChangeAspect="1"/>
          </p:cNvPicPr>
          <p:nvPr userDrawn="1"/>
        </p:nvPicPr>
        <p:blipFill rotWithShape="1">
          <a:blip r:embed="rId2"/>
          <a:srcRect l="16985" t="275" r="1726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32480349-78FF-4757-847B-00D50804C2E0}"/>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2F2F2F"/>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229772" y="64347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TextBox 2">
            <a:extLst>
              <a:ext uri="{FF2B5EF4-FFF2-40B4-BE49-F238E27FC236}">
                <a16:creationId xmlns:a16="http://schemas.microsoft.com/office/drawing/2014/main" id="{2FA08BFE-A681-433C-8674-858361FE3C9B}"/>
              </a:ext>
            </a:extLst>
          </p:cNvPr>
          <p:cNvSpPr txBox="1"/>
          <p:nvPr userDrawn="1"/>
        </p:nvSpPr>
        <p:spPr>
          <a:xfrm>
            <a:off x="229771" y="2794782"/>
            <a:ext cx="10673359" cy="1723549"/>
          </a:xfrm>
          <a:prstGeom prst="rect">
            <a:avLst/>
          </a:prstGeom>
          <a:noFill/>
        </p:spPr>
        <p:txBody>
          <a:bodyPr wrap="square" lIns="0" tIns="0" rIns="0" bIns="0" rtlCol="0">
            <a:spAutoFit/>
          </a:bodyPr>
          <a:lstStyle/>
          <a:p>
            <a:pPr algn="l"/>
            <a:r>
              <a:rPr lang="en-US" sz="2800">
                <a:gradFill>
                  <a:gsLst>
                    <a:gs pos="2917">
                      <a:schemeClr val="tx1"/>
                    </a:gs>
                    <a:gs pos="30000">
                      <a:schemeClr val="tx1"/>
                    </a:gs>
                  </a:gsLst>
                  <a:lin ang="5400000" scaled="0"/>
                </a:gradFill>
              </a:rPr>
              <a:t>Thank you for attending this Microsoft SPARK FY22H2 session.</a:t>
            </a:r>
            <a:br>
              <a:rPr lang="en-US" sz="2800">
                <a:gradFill>
                  <a:gsLst>
                    <a:gs pos="2917">
                      <a:schemeClr val="tx1"/>
                    </a:gs>
                    <a:gs pos="30000">
                      <a:schemeClr val="tx1"/>
                    </a:gs>
                  </a:gsLst>
                  <a:lin ang="5400000" scaled="0"/>
                </a:gradFill>
              </a:rPr>
            </a:br>
            <a:br>
              <a:rPr lang="en-US" sz="2800">
                <a:gradFill>
                  <a:gsLst>
                    <a:gs pos="2917">
                      <a:schemeClr val="tx1"/>
                    </a:gs>
                    <a:gs pos="30000">
                      <a:schemeClr val="tx1"/>
                    </a:gs>
                  </a:gsLst>
                  <a:lin ang="5400000" scaled="0"/>
                </a:gradFill>
              </a:rPr>
            </a:br>
            <a:r>
              <a:rPr lang="en-US" sz="2800">
                <a:gradFill>
                  <a:gsLst>
                    <a:gs pos="2917">
                      <a:schemeClr val="tx1"/>
                    </a:gs>
                    <a:gs pos="30000">
                      <a:schemeClr val="tx1"/>
                    </a:gs>
                  </a:gsLst>
                  <a:lin ang="5400000" scaled="0"/>
                </a:gradFill>
              </a:rPr>
              <a:t>Please consider filling out our survey to help support the event and to provide feedback.</a:t>
            </a:r>
          </a:p>
        </p:txBody>
      </p:sp>
    </p:spTree>
    <p:extLst>
      <p:ext uri="{BB962C8B-B14F-4D97-AF65-F5344CB8AC3E}">
        <p14:creationId xmlns:p14="http://schemas.microsoft.com/office/powerpoint/2010/main" val="196652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DA Slide - Do Not Alter">
    <p:bg>
      <p:bgPr>
        <a:solidFill>
          <a:srgbClr val="00205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1A9524-7E03-49F3-B3F0-0B5EFC23BD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55297" y="2438285"/>
            <a:ext cx="2940541" cy="2940541"/>
          </a:xfrm>
          <a:prstGeom prst="rect">
            <a:avLst/>
          </a:prstGeom>
        </p:spPr>
      </p:pic>
      <p:pic>
        <p:nvPicPr>
          <p:cNvPr id="9" name="Picture 8">
            <a:extLst>
              <a:ext uri="{FF2B5EF4-FFF2-40B4-BE49-F238E27FC236}">
                <a16:creationId xmlns:a16="http://schemas.microsoft.com/office/drawing/2014/main" id="{062D61AB-7FDB-4188-878F-A38A5C088A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7033" y="2438285"/>
            <a:ext cx="2940541" cy="2940541"/>
          </a:xfrm>
          <a:prstGeom prst="rect">
            <a:avLst/>
          </a:prstGeom>
        </p:spPr>
      </p:pic>
      <p:pic>
        <p:nvPicPr>
          <p:cNvPr id="10" name="Picture 9">
            <a:extLst>
              <a:ext uri="{FF2B5EF4-FFF2-40B4-BE49-F238E27FC236}">
                <a16:creationId xmlns:a16="http://schemas.microsoft.com/office/drawing/2014/main" id="{A522C919-265D-4079-8E2A-EFE703B153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166" y="2438285"/>
            <a:ext cx="2940541" cy="2940541"/>
          </a:xfrm>
          <a:prstGeom prst="rect">
            <a:avLst/>
          </a:prstGeom>
        </p:spPr>
      </p:pic>
      <p:pic>
        <p:nvPicPr>
          <p:cNvPr id="11" name="Picture 10">
            <a:extLst>
              <a:ext uri="{FF2B5EF4-FFF2-40B4-BE49-F238E27FC236}">
                <a16:creationId xmlns:a16="http://schemas.microsoft.com/office/drawing/2014/main" id="{1A307826-6852-4BE3-990E-01041A8BE8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4430" y="2438285"/>
            <a:ext cx="2940541" cy="2940541"/>
          </a:xfrm>
          <a:prstGeom prst="rect">
            <a:avLst/>
          </a:prstGeom>
        </p:spPr>
      </p:pic>
      <p:sp>
        <p:nvSpPr>
          <p:cNvPr id="12" name="Content Placeholder 2">
            <a:extLst>
              <a:ext uri="{FF2B5EF4-FFF2-40B4-BE49-F238E27FC236}">
                <a16:creationId xmlns:a16="http://schemas.microsoft.com/office/drawing/2014/main" id="{942E73A8-E37F-4465-B77A-63683283F6F1}"/>
              </a:ext>
            </a:extLst>
          </p:cNvPr>
          <p:cNvSpPr txBox="1">
            <a:spLocks/>
          </p:cNvSpPr>
          <p:nvPr userDrawn="1"/>
        </p:nvSpPr>
        <p:spPr>
          <a:xfrm>
            <a:off x="214429" y="241958"/>
            <a:ext cx="11677333" cy="1799496"/>
          </a:xfrm>
          <a:prstGeom prst="rect">
            <a:avLst/>
          </a:prstGeom>
        </p:spPr>
        <p:txBody>
          <a:bodyPr lIns="243805" tIns="60952" rIns="243805" bIns="243805"/>
          <a:lstStyle>
            <a:lvl1pPr marL="0" indent="0">
              <a:spcBef>
                <a:spcPts val="1000"/>
              </a:spcBef>
              <a:buNone/>
              <a:defRPr sz="1800" baseline="0">
                <a:solidFill>
                  <a:srgbClr val="FFFFFF"/>
                </a:solidFill>
                <a:latin typeface="Segoe UI"/>
                <a:cs typeface="Segoe UI"/>
              </a:defRPr>
            </a:lvl1pPr>
            <a:lvl2pPr>
              <a:spcBef>
                <a:spcPts val="1000"/>
              </a:spcBef>
              <a:defRPr sz="1600">
                <a:solidFill>
                  <a:srgbClr val="FFFFFF"/>
                </a:solidFill>
                <a:latin typeface="Segoe UI"/>
                <a:cs typeface="Segoe UI"/>
              </a:defRPr>
            </a:lvl2pPr>
            <a:lvl3pPr>
              <a:spcBef>
                <a:spcPts val="1000"/>
              </a:spcBef>
              <a:defRPr sz="1400">
                <a:solidFill>
                  <a:srgbClr val="FFFFFF"/>
                </a:solidFill>
                <a:latin typeface="Segoe UI"/>
                <a:cs typeface="Segoe UI"/>
              </a:defRPr>
            </a:lvl3pPr>
            <a:lvl4pPr>
              <a:spcBef>
                <a:spcPts val="1000"/>
              </a:spcBef>
              <a:defRPr sz="1200">
                <a:solidFill>
                  <a:srgbClr val="FFFFFF"/>
                </a:solidFill>
                <a:latin typeface="Segoe UI"/>
                <a:cs typeface="Segoe UI"/>
              </a:defRPr>
            </a:lvl4pPr>
            <a:lvl5pPr>
              <a:spcBef>
                <a:spcPts val="1000"/>
              </a:spcBef>
              <a:defRPr sz="1000">
                <a:solidFill>
                  <a:srgbClr val="FFFFFF"/>
                </a:solidFill>
                <a:latin typeface="Segoe UI"/>
                <a:cs typeface="Segoe UI"/>
              </a:defRPr>
            </a:lvl5pPr>
          </a:lstStyle>
          <a:p>
            <a:pPr lvl="0">
              <a:defRPr/>
            </a:pPr>
            <a:r>
              <a:rPr lang="en-US" sz="5400" i="0">
                <a:solidFill>
                  <a:schemeClr val="bg1"/>
                </a:solidFill>
                <a:latin typeface="+mn-lt"/>
                <a:cs typeface="Segoe UI Light"/>
              </a:rPr>
              <a:t>Microsoft Confidential</a:t>
            </a:r>
          </a:p>
          <a:p>
            <a:pPr lvl="0">
              <a:spcBef>
                <a:spcPts val="0"/>
              </a:spcBef>
              <a:defRPr/>
            </a:pPr>
            <a:r>
              <a:rPr lang="en-US" sz="3600" i="1">
                <a:solidFill>
                  <a:schemeClr val="bg1"/>
                </a:solidFill>
                <a:latin typeface="+mn-lt"/>
                <a:cs typeface="Segoe UI Light"/>
              </a:rPr>
              <a:t>All content is NDA unless otherwise stated.</a:t>
            </a:r>
          </a:p>
        </p:txBody>
      </p:sp>
      <p:sp>
        <p:nvSpPr>
          <p:cNvPr id="13" name="TextBox 12">
            <a:extLst>
              <a:ext uri="{FF2B5EF4-FFF2-40B4-BE49-F238E27FC236}">
                <a16:creationId xmlns:a16="http://schemas.microsoft.com/office/drawing/2014/main" id="{89C95BDF-3890-4710-B440-1A01899FF4BB}"/>
              </a:ext>
            </a:extLst>
          </p:cNvPr>
          <p:cNvSpPr txBox="1"/>
          <p:nvPr userDrawn="1"/>
        </p:nvSpPr>
        <p:spPr>
          <a:xfrm>
            <a:off x="407010"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Tree>
    <p:extLst>
      <p:ext uri="{BB962C8B-B14F-4D97-AF65-F5344CB8AC3E}">
        <p14:creationId xmlns:p14="http://schemas.microsoft.com/office/powerpoint/2010/main" val="35525399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81300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6647" cy="553998"/>
          </a:xfrm>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normAutofit/>
          </a:bodyPr>
          <a:lstStyle>
            <a:lvl1pPr>
              <a:defRPr sz="2000" spc="0">
                <a:latin typeface="+mj-lt"/>
                <a:cs typeface="Segoe UI" panose="020B0502040204020203" pitchFamily="34" charset="0"/>
              </a:defRPr>
            </a:lvl1pPr>
          </a:lstStyle>
          <a:p>
            <a:r>
              <a:rPr lang="en-US"/>
              <a:t>Click to edit Master title style</a:t>
            </a:r>
          </a:p>
        </p:txBody>
      </p:sp>
      <p:pic>
        <p:nvPicPr>
          <p:cNvPr id="5" name="WC glyph" descr="WC logo">
            <a:extLst>
              <a:ext uri="{FF2B5EF4-FFF2-40B4-BE49-F238E27FC236}">
                <a16:creationId xmlns:a16="http://schemas.microsoft.com/office/drawing/2014/main" id="{34F6A35F-0EBD-4E2D-85F8-A5C9BB55C6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1038916" y="6382799"/>
            <a:ext cx="290657" cy="292608"/>
          </a:xfrm>
          <a:prstGeom prst="rect">
            <a:avLst/>
          </a:prstGeom>
        </p:spPr>
      </p:pic>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normAutofit/>
          </a:bodyPr>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464500" y="2843773"/>
            <a:ext cx="6858000" cy="1170455"/>
          </a:xfrm>
          <a:prstGeom prst="rect">
            <a:avLst/>
          </a:prstGeom>
        </p:spPr>
      </p:pic>
      <p:pic>
        <p:nvPicPr>
          <p:cNvPr id="5" name="Picture 4" descr="SPARK Event logo">
            <a:extLst>
              <a:ext uri="{FF2B5EF4-FFF2-40B4-BE49-F238E27FC236}">
                <a16:creationId xmlns:a16="http://schemas.microsoft.com/office/drawing/2014/main" id="{6052AD71-7975-4051-9150-1350EFA3BB1D}"/>
              </a:ext>
            </a:extLst>
          </p:cNvPr>
          <p:cNvPicPr>
            <a:picLocks noChangeAspect="1"/>
          </p:cNvPicPr>
          <p:nvPr userDrawn="1"/>
        </p:nvPicPr>
        <p:blipFill>
          <a:blip r:embed="rId30"/>
          <a:stretch>
            <a:fillRect/>
          </a:stretch>
        </p:blipFill>
        <p:spPr>
          <a:xfrm>
            <a:off x="11206622" y="6272782"/>
            <a:ext cx="836025" cy="585217"/>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710" r:id="rId4"/>
    <p:sldLayoutId id="2147484240" r:id="rId5"/>
    <p:sldLayoutId id="2147484736" r:id="rId6"/>
    <p:sldLayoutId id="2147484639" r:id="rId7"/>
    <p:sldLayoutId id="2147484603" r:id="rId8"/>
    <p:sldLayoutId id="2147484751" r:id="rId9"/>
    <p:sldLayoutId id="2147484752" r:id="rId10"/>
    <p:sldLayoutId id="2147484777" r:id="rId11"/>
    <p:sldLayoutId id="2147484778" r:id="rId12"/>
    <p:sldLayoutId id="2147484780" r:id="rId13"/>
    <p:sldLayoutId id="2147484781" r:id="rId14"/>
    <p:sldLayoutId id="2147484782" r:id="rId15"/>
    <p:sldLayoutId id="2147484787" r:id="rId16"/>
    <p:sldLayoutId id="2147484584" r:id="rId17"/>
    <p:sldLayoutId id="2147484857" r:id="rId18"/>
    <p:sldLayoutId id="2147484858" r:id="rId19"/>
    <p:sldLayoutId id="2147484859" r:id="rId20"/>
    <p:sldLayoutId id="2147484860" r:id="rId21"/>
    <p:sldLayoutId id="2147484861" r:id="rId22"/>
    <p:sldLayoutId id="2147484249" r:id="rId23"/>
    <p:sldLayoutId id="2147484671" r:id="rId24"/>
    <p:sldLayoutId id="2147484846" r:id="rId25"/>
    <p:sldLayoutId id="2147484263" r:id="rId26"/>
    <p:sldLayoutId id="2147484886"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aka.ms/MicrosoftSPARK"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CA4B83-12AC-45BD-8668-70286E3D7E27}"/>
              </a:ext>
            </a:extLst>
          </p:cNvPr>
          <p:cNvSpPr>
            <a:spLocks noGrp="1"/>
          </p:cNvSpPr>
          <p:nvPr>
            <p:ph type="title"/>
          </p:nvPr>
        </p:nvSpPr>
        <p:spPr>
          <a:xfrm>
            <a:off x="588263" y="1317546"/>
            <a:ext cx="4700553" cy="2215991"/>
          </a:xfrm>
        </p:spPr>
        <p:txBody>
          <a:bodyPr/>
          <a:lstStyle/>
          <a:p>
            <a:r>
              <a:rPr lang="en-US" dirty="0"/>
              <a:t>Getting Comfortable with Custom Objects in PowerShell </a:t>
            </a:r>
          </a:p>
        </p:txBody>
      </p:sp>
      <p:sp>
        <p:nvSpPr>
          <p:cNvPr id="3" name="Text Placeholder 2">
            <a:extLst>
              <a:ext uri="{FF2B5EF4-FFF2-40B4-BE49-F238E27FC236}">
                <a16:creationId xmlns:a16="http://schemas.microsoft.com/office/drawing/2014/main" id="{423A4ADF-5709-4BFF-97D4-55C50A4DC0B5}"/>
              </a:ext>
            </a:extLst>
          </p:cNvPr>
          <p:cNvSpPr>
            <a:spLocks noGrp="1"/>
          </p:cNvSpPr>
          <p:nvPr>
            <p:ph type="body" sz="quarter" idx="12"/>
          </p:nvPr>
        </p:nvSpPr>
        <p:spPr>
          <a:xfrm>
            <a:off x="582042" y="3962400"/>
            <a:ext cx="4164583" cy="338554"/>
          </a:xfrm>
        </p:spPr>
        <p:txBody>
          <a:bodyPr vert="horz" wrap="square" lIns="0" tIns="0" rIns="0" bIns="0" rtlCol="0" anchor="t">
            <a:spAutoFit/>
          </a:bodyPr>
          <a:lstStyle/>
          <a:p>
            <a:r>
              <a:rPr lang="en-US" dirty="0"/>
              <a:t>Tadd E. Dawson</a:t>
            </a:r>
            <a:endParaRPr lang="cs-CZ" dirty="0"/>
          </a:p>
        </p:txBody>
      </p:sp>
    </p:spTree>
    <p:extLst>
      <p:ext uri="{BB962C8B-B14F-4D97-AF65-F5344CB8AC3E}">
        <p14:creationId xmlns:p14="http://schemas.microsoft.com/office/powerpoint/2010/main" val="36828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6AF0-DA70-4CD5-B788-58ACE21DA3D4}"/>
              </a:ext>
            </a:extLst>
          </p:cNvPr>
          <p:cNvSpPr>
            <a:spLocks noGrp="1"/>
          </p:cNvSpPr>
          <p:nvPr>
            <p:ph type="title"/>
          </p:nvPr>
        </p:nvSpPr>
        <p:spPr/>
        <p:txBody>
          <a:bodyPr/>
          <a:lstStyle/>
          <a:p>
            <a:r>
              <a:rPr lang="en-US" dirty="0"/>
              <a:t>Everything is an Object</a:t>
            </a:r>
          </a:p>
        </p:txBody>
      </p:sp>
      <p:sp>
        <p:nvSpPr>
          <p:cNvPr id="6" name="Content Placeholder 5">
            <a:extLst>
              <a:ext uri="{FF2B5EF4-FFF2-40B4-BE49-F238E27FC236}">
                <a16:creationId xmlns:a16="http://schemas.microsoft.com/office/drawing/2014/main" id="{B64B7506-8B10-458E-9F23-10AE9C248AC1}"/>
              </a:ext>
            </a:extLst>
          </p:cNvPr>
          <p:cNvSpPr>
            <a:spLocks noGrp="1"/>
          </p:cNvSpPr>
          <p:nvPr>
            <p:ph sz="quarter" idx="10"/>
          </p:nvPr>
        </p:nvSpPr>
        <p:spPr/>
        <p:txBody>
          <a:bodyPr/>
          <a:lstStyle/>
          <a:p>
            <a:pPr marL="0" indent="0">
              <a:buNone/>
            </a:pPr>
            <a:r>
              <a:rPr lang="en-US" dirty="0"/>
              <a:t>Get-Help about_Objects</a:t>
            </a:r>
          </a:p>
          <a:p>
            <a:pPr marL="0" indent="0">
              <a:buNone/>
            </a:pPr>
            <a:endParaRPr lang="en-US" dirty="0"/>
          </a:p>
          <a:p>
            <a:pPr marL="0" indent="0">
              <a:buNone/>
            </a:pPr>
            <a:r>
              <a:rPr lang="en-US" dirty="0"/>
              <a:t>“Every action you take in PowerShell occurs within the context of objects.”</a:t>
            </a:r>
          </a:p>
          <a:p>
            <a:pPr marL="0" indent="0">
              <a:buNone/>
            </a:pPr>
            <a:endParaRPr lang="en-US" dirty="0"/>
          </a:p>
          <a:p>
            <a:pPr marL="0" indent="0">
              <a:buNone/>
            </a:pPr>
            <a:r>
              <a:rPr lang="en-US" dirty="0"/>
              <a:t>PowerShell Custom objects are ones we create that contain the data (properties) and actions (methods) we need.</a:t>
            </a:r>
          </a:p>
          <a:p>
            <a:pPr marL="0" indent="0">
              <a:buNone/>
            </a:pPr>
            <a:endParaRPr lang="en-US" dirty="0"/>
          </a:p>
        </p:txBody>
      </p:sp>
    </p:spTree>
    <p:extLst>
      <p:ext uri="{BB962C8B-B14F-4D97-AF65-F5344CB8AC3E}">
        <p14:creationId xmlns:p14="http://schemas.microsoft.com/office/powerpoint/2010/main" val="41908948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use a PowerShell Custom Object?</a:t>
            </a:r>
          </a:p>
        </p:txBody>
      </p:sp>
    </p:spTree>
    <p:extLst>
      <p:ext uri="{BB962C8B-B14F-4D97-AF65-F5344CB8AC3E}">
        <p14:creationId xmlns:p14="http://schemas.microsoft.com/office/powerpoint/2010/main" val="339896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create and use a</a:t>
            </a:r>
            <a:br>
              <a:rPr lang="en-US" dirty="0"/>
            </a:br>
            <a:r>
              <a:rPr lang="en-US" dirty="0"/>
              <a:t>PowerShell Custom Object</a:t>
            </a:r>
          </a:p>
        </p:txBody>
      </p:sp>
    </p:spTree>
    <p:extLst>
      <p:ext uri="{BB962C8B-B14F-4D97-AF65-F5344CB8AC3E}">
        <p14:creationId xmlns:p14="http://schemas.microsoft.com/office/powerpoint/2010/main" val="272982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Get-Help </a:t>
            </a:r>
            <a:r>
              <a:rPr lang="en-US" dirty="0" err="1"/>
              <a:t>about_Object_Creation</a:t>
            </a:r>
            <a:endParaRPr lang="en-US" dirty="0"/>
          </a:p>
        </p:txBody>
      </p:sp>
      <p:sp>
        <p:nvSpPr>
          <p:cNvPr id="5" name="Text Placeholder 4"/>
          <p:cNvSpPr>
            <a:spLocks noGrp="1"/>
          </p:cNvSpPr>
          <p:nvPr>
            <p:ph type="body" sz="quarter" idx="10"/>
          </p:nvPr>
        </p:nvSpPr>
        <p:spPr>
          <a:xfrm>
            <a:off x="584200" y="1435100"/>
            <a:ext cx="11018838" cy="4481227"/>
          </a:xfrm>
        </p:spPr>
        <p:txBody>
          <a:bodyPr vert="horz" wrap="square" lIns="0" tIns="0" rIns="0" bIns="0" rtlCol="0" anchor="t">
            <a:spAutoFit/>
          </a:bodyPr>
          <a:lstStyle/>
          <a:p>
            <a:pPr marL="0" indent="0">
              <a:buNone/>
            </a:pPr>
            <a:r>
              <a:rPr lang="en-US" dirty="0">
                <a:cs typeface="Segoe UI"/>
              </a:rPr>
              <a:t>You can create objects in PowerShell and use the objects that you create in commands and scripts. </a:t>
            </a:r>
          </a:p>
          <a:p>
            <a:pPr marL="0" indent="0">
              <a:buNone/>
            </a:pPr>
            <a:endParaRPr lang="en-US" dirty="0">
              <a:cs typeface="Segoe UI"/>
            </a:endParaRPr>
          </a:p>
          <a:p>
            <a:pPr marL="0" indent="0">
              <a:buNone/>
            </a:pPr>
            <a:r>
              <a:rPr lang="en-US" dirty="0">
                <a:cs typeface="Segoe UI"/>
              </a:rPr>
              <a:t>Some common examples :</a:t>
            </a:r>
          </a:p>
          <a:p>
            <a:pPr marL="0" indent="0">
              <a:buNone/>
            </a:pPr>
            <a:endParaRPr lang="en-US" dirty="0">
              <a:cs typeface="Segoe UI"/>
            </a:endParaRPr>
          </a:p>
          <a:p>
            <a:pPr marL="514350" indent="-514350">
              <a:buFont typeface="Wingdings" panose="05000000000000000000" pitchFamily="2" charset="2"/>
              <a:buAutoNum type="arabicPeriod"/>
            </a:pPr>
            <a:r>
              <a:rPr lang="en-US" dirty="0" err="1">
                <a:cs typeface="Segoe UI"/>
              </a:rPr>
              <a:t>ConvertFrom-Json</a:t>
            </a:r>
            <a:endParaRPr lang="en-US" dirty="0">
              <a:cs typeface="Segoe UI"/>
            </a:endParaRPr>
          </a:p>
          <a:p>
            <a:pPr marL="514350" indent="-514350">
              <a:buAutoNum type="arabicPeriod"/>
            </a:pPr>
            <a:r>
              <a:rPr lang="en-US" dirty="0">
                <a:cs typeface="Segoe UI"/>
              </a:rPr>
              <a:t>New-Object</a:t>
            </a:r>
          </a:p>
          <a:p>
            <a:pPr marL="514350" indent="-514350">
              <a:buAutoNum type="arabicPeriod"/>
            </a:pPr>
            <a:r>
              <a:rPr lang="en-US" dirty="0">
                <a:cs typeface="Segoe UI"/>
              </a:rPr>
              <a:t>Static New() method</a:t>
            </a:r>
          </a:p>
          <a:p>
            <a:pPr marL="514350" indent="-514350">
              <a:buAutoNum type="arabicPeriod"/>
            </a:pPr>
            <a:r>
              <a:rPr lang="en-US" dirty="0">
                <a:cs typeface="Segoe UI"/>
              </a:rPr>
              <a:t>Type Accelerators</a:t>
            </a:r>
          </a:p>
        </p:txBody>
      </p:sp>
    </p:spTree>
    <p:extLst>
      <p:ext uri="{BB962C8B-B14F-4D97-AF65-F5344CB8AC3E}">
        <p14:creationId xmlns:p14="http://schemas.microsoft.com/office/powerpoint/2010/main" val="120975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Get-Help </a:t>
            </a:r>
            <a:r>
              <a:rPr lang="en-US" dirty="0" err="1"/>
              <a:t>about_Type_Accelerators</a:t>
            </a:r>
            <a:endParaRPr lang="en-US" dirty="0"/>
          </a:p>
        </p:txBody>
      </p:sp>
      <p:sp>
        <p:nvSpPr>
          <p:cNvPr id="5" name="Text Placeholder 4"/>
          <p:cNvSpPr>
            <a:spLocks noGrp="1"/>
          </p:cNvSpPr>
          <p:nvPr>
            <p:ph type="body" sz="quarter" idx="10"/>
          </p:nvPr>
        </p:nvSpPr>
        <p:spPr>
          <a:xfrm>
            <a:off x="584200" y="1435100"/>
            <a:ext cx="11018838" cy="4567404"/>
          </a:xfrm>
        </p:spPr>
        <p:txBody>
          <a:bodyPr vert="horz" wrap="square" lIns="0" tIns="0" rIns="0" bIns="0" rtlCol="0" anchor="t">
            <a:spAutoFit/>
          </a:bodyPr>
          <a:lstStyle/>
          <a:p>
            <a:pPr marL="0" indent="0">
              <a:buNone/>
            </a:pPr>
            <a:r>
              <a:rPr lang="en-US" dirty="0">
                <a:cs typeface="Segoe UI"/>
              </a:rPr>
              <a:t>Aliases for .NET Framework classes</a:t>
            </a:r>
          </a:p>
          <a:p>
            <a:pPr marL="0" indent="0">
              <a:buNone/>
            </a:pPr>
            <a:endParaRPr lang="en-US" dirty="0">
              <a:cs typeface="Segoe UI"/>
            </a:endParaRPr>
          </a:p>
          <a:p>
            <a:pPr marL="0" indent="0">
              <a:buNone/>
            </a:pPr>
            <a:r>
              <a:rPr lang="en-US" dirty="0">
                <a:cs typeface="Segoe UI"/>
              </a:rPr>
              <a:t>Examples</a:t>
            </a:r>
          </a:p>
          <a:p>
            <a:pPr marL="0" indent="0">
              <a:buNone/>
            </a:pPr>
            <a:endParaRPr lang="en-US" dirty="0">
              <a:cs typeface="Segoe UI"/>
            </a:endParaRPr>
          </a:p>
          <a:p>
            <a:pPr marL="514350" indent="-514350">
              <a:buAutoNum type="arabicPeriod"/>
            </a:pPr>
            <a:r>
              <a:rPr lang="en-US" dirty="0">
                <a:cs typeface="Segoe UI"/>
              </a:rPr>
              <a:t>[Array] for [</a:t>
            </a:r>
            <a:r>
              <a:rPr lang="en-US" dirty="0" err="1">
                <a:cs typeface="Segoe UI"/>
              </a:rPr>
              <a:t>System.Array</a:t>
            </a:r>
            <a:r>
              <a:rPr lang="en-US" dirty="0">
                <a:cs typeface="Segoe UI"/>
              </a:rPr>
              <a:t>]</a:t>
            </a:r>
          </a:p>
          <a:p>
            <a:pPr marL="514350" indent="-514350">
              <a:buFont typeface="Wingdings" panose="05000000000000000000" pitchFamily="2" charset="2"/>
              <a:buAutoNum type="arabicPeriod"/>
            </a:pPr>
            <a:r>
              <a:rPr lang="en-US" dirty="0">
                <a:cs typeface="Segoe UI"/>
              </a:rPr>
              <a:t>[</a:t>
            </a:r>
            <a:r>
              <a:rPr lang="en-US" dirty="0" err="1">
                <a:cs typeface="Segoe UI"/>
              </a:rPr>
              <a:t>ipaddress</a:t>
            </a:r>
            <a:r>
              <a:rPr lang="en-US" dirty="0">
                <a:cs typeface="Segoe UI"/>
              </a:rPr>
              <a:t>]  for [</a:t>
            </a:r>
            <a:r>
              <a:rPr lang="en-US" dirty="0" err="1">
                <a:cs typeface="Segoe UI"/>
              </a:rPr>
              <a:t>System.Net.IPAddress</a:t>
            </a:r>
            <a:r>
              <a:rPr lang="en-US" dirty="0">
                <a:cs typeface="Segoe UI"/>
              </a:rPr>
              <a:t>]</a:t>
            </a:r>
          </a:p>
          <a:p>
            <a:pPr marL="514350" indent="-514350">
              <a:buFont typeface="Wingdings" panose="05000000000000000000" pitchFamily="2" charset="2"/>
              <a:buAutoNum type="arabicPeriod"/>
            </a:pPr>
            <a:r>
              <a:rPr lang="en-US" dirty="0">
                <a:cs typeface="Segoe UI"/>
              </a:rPr>
              <a:t>[</a:t>
            </a:r>
            <a:r>
              <a:rPr lang="en-US" dirty="0" err="1">
                <a:cs typeface="Segoe UI"/>
              </a:rPr>
              <a:t>mailaddress</a:t>
            </a:r>
            <a:r>
              <a:rPr lang="en-US" dirty="0">
                <a:cs typeface="Segoe UI"/>
              </a:rPr>
              <a:t>] for [</a:t>
            </a:r>
            <a:r>
              <a:rPr lang="en-US" dirty="0" err="1">
                <a:cs typeface="Segoe UI"/>
              </a:rPr>
              <a:t>System.Net.Mail.MailAddress</a:t>
            </a:r>
            <a:r>
              <a:rPr lang="en-US" dirty="0">
                <a:cs typeface="Segoe UI"/>
              </a:rPr>
              <a:t>]</a:t>
            </a:r>
          </a:p>
          <a:p>
            <a:pPr marL="514350" indent="-514350">
              <a:buFont typeface="Wingdings" panose="05000000000000000000" pitchFamily="2" charset="2"/>
              <a:buAutoNum type="arabicPeriod"/>
            </a:pPr>
            <a:r>
              <a:rPr lang="en-US" dirty="0">
                <a:cs typeface="Segoe UI"/>
              </a:rPr>
              <a:t>[</a:t>
            </a:r>
            <a:r>
              <a:rPr lang="en-US" dirty="0" err="1">
                <a:cs typeface="Segoe UI"/>
              </a:rPr>
              <a:t>PSCustomObject</a:t>
            </a:r>
            <a:r>
              <a:rPr lang="en-US" dirty="0">
                <a:cs typeface="Segoe UI"/>
              </a:rPr>
              <a:t>] for [</a:t>
            </a:r>
            <a:r>
              <a:rPr lang="en-US" sz="2800" kern="1200" dirty="0" err="1">
                <a:solidFill>
                  <a:schemeClr val="tx1"/>
                </a:solidFill>
                <a:latin typeface="Segoe UI" pitchFamily="34" charset="0"/>
                <a:ea typeface="+mn-ea"/>
                <a:cs typeface="+mn-cs"/>
              </a:rPr>
              <a:t>System.Management.Automation.PSObject</a:t>
            </a:r>
            <a:r>
              <a:rPr lang="en-US" dirty="0">
                <a:solidFill>
                  <a:schemeClr val="tx1"/>
                </a:solidFill>
                <a:latin typeface="Segoe UI" pitchFamily="34" charset="0"/>
                <a:cs typeface="+mn-cs"/>
              </a:rPr>
              <a:t>]</a:t>
            </a:r>
            <a:endParaRPr lang="en-US" dirty="0">
              <a:cs typeface="Segoe UI"/>
            </a:endParaRPr>
          </a:p>
          <a:p>
            <a:pPr marL="0" indent="0">
              <a:buNone/>
            </a:pPr>
            <a:endParaRPr lang="en-US" dirty="0">
              <a:cs typeface="Segoe UI"/>
            </a:endParaRPr>
          </a:p>
        </p:txBody>
      </p:sp>
    </p:spTree>
    <p:extLst>
      <p:ext uri="{BB962C8B-B14F-4D97-AF65-F5344CB8AC3E}">
        <p14:creationId xmlns:p14="http://schemas.microsoft.com/office/powerpoint/2010/main" val="6165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Get-Help </a:t>
            </a:r>
            <a:r>
              <a:rPr lang="en-US" dirty="0" err="1"/>
              <a:t>about_Hash_Tables</a:t>
            </a:r>
            <a:endParaRPr lang="en-US" dirty="0"/>
          </a:p>
        </p:txBody>
      </p:sp>
      <p:sp>
        <p:nvSpPr>
          <p:cNvPr id="6" name="Text Placeholder 5"/>
          <p:cNvSpPr>
            <a:spLocks noGrp="1"/>
          </p:cNvSpPr>
          <p:nvPr>
            <p:ph type="body" sz="quarter" idx="10"/>
          </p:nvPr>
        </p:nvSpPr>
        <p:spPr>
          <a:xfrm>
            <a:off x="586390" y="1434370"/>
            <a:ext cx="11018520" cy="1465016"/>
          </a:xfrm>
        </p:spPr>
        <p:txBody>
          <a:bodyPr/>
          <a:lstStyle/>
          <a:p>
            <a:pPr marL="514350" indent="-514350">
              <a:buAutoNum type="arabicPeriod"/>
            </a:pPr>
            <a:r>
              <a:rPr lang="en-US" dirty="0"/>
              <a:t>Collection of Key Value pairs</a:t>
            </a:r>
          </a:p>
          <a:p>
            <a:pPr marL="514350" indent="-514350">
              <a:buAutoNum type="arabicPeriod"/>
            </a:pPr>
            <a:r>
              <a:rPr lang="en-US" dirty="0"/>
              <a:t>Can be used to package information for the creation of an object.</a:t>
            </a:r>
          </a:p>
          <a:p>
            <a:pPr marL="514350" indent="-514350">
              <a:buAutoNum type="arabicPeriod"/>
            </a:pPr>
            <a:r>
              <a:rPr lang="en-US" dirty="0"/>
              <a:t>@{} is the signature of a </a:t>
            </a:r>
            <a:r>
              <a:rPr lang="en-US" dirty="0" err="1"/>
              <a:t>hashtable</a:t>
            </a:r>
            <a:endParaRPr lang="en-US" dirty="0"/>
          </a:p>
        </p:txBody>
      </p:sp>
    </p:spTree>
    <p:extLst>
      <p:ext uri="{BB962C8B-B14F-4D97-AF65-F5344CB8AC3E}">
        <p14:creationId xmlns:p14="http://schemas.microsoft.com/office/powerpoint/2010/main" val="149744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Demo</a:t>
            </a:r>
            <a:br>
              <a:rPr lang="en-US" dirty="0"/>
            </a:br>
            <a:r>
              <a:rPr lang="en-US" dirty="0"/>
              <a:t>“You” as a PowerShell Custom Object</a:t>
            </a:r>
          </a:p>
        </p:txBody>
      </p:sp>
      <p:sp>
        <p:nvSpPr>
          <p:cNvPr id="4" name="Text Placeholder 3"/>
          <p:cNvSpPr>
            <a:spLocks noGrp="1"/>
          </p:cNvSpPr>
          <p:nvPr>
            <p:ph type="body" sz="quarter" idx="12"/>
          </p:nvPr>
        </p:nvSpPr>
        <p:spPr/>
        <p:txBody>
          <a:bodyPr/>
          <a:lstStyle/>
          <a:p>
            <a:r>
              <a:rPr lang="en-US" dirty="0"/>
              <a:t>Tadd E. Dawson</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 - Check In</a:t>
            </a:r>
          </a:p>
        </p:txBody>
      </p:sp>
      <p:sp>
        <p:nvSpPr>
          <p:cNvPr id="5" name="Text Placeholder 4"/>
          <p:cNvSpPr>
            <a:spLocks noGrp="1"/>
          </p:cNvSpPr>
          <p:nvPr>
            <p:ph type="body" sz="quarter" idx="10"/>
          </p:nvPr>
        </p:nvSpPr>
        <p:spPr>
          <a:xfrm>
            <a:off x="584200" y="1435100"/>
            <a:ext cx="11018838" cy="5072158"/>
          </a:xfrm>
        </p:spPr>
        <p:txBody>
          <a:bodyPr vert="horz" wrap="square" lIns="0" tIns="0" rIns="0" bIns="0" rtlCol="0" anchor="t">
            <a:spAutoFit/>
          </a:bodyPr>
          <a:lstStyle/>
          <a:p>
            <a:pPr marL="0" indent="0">
              <a:buNone/>
            </a:pPr>
            <a:r>
              <a:rPr lang="en-US" dirty="0">
                <a:cs typeface="Segoe UI"/>
              </a:rPr>
              <a:t>Are you able to do the following?</a:t>
            </a:r>
          </a:p>
          <a:p>
            <a:pPr marL="0" indent="0">
              <a:buNone/>
            </a:pPr>
            <a:endParaRPr lang="en-US" dirty="0">
              <a:cs typeface="Segoe UI"/>
            </a:endParaRPr>
          </a:p>
          <a:p>
            <a:pPr marL="514350" indent="-514350">
              <a:buAutoNum type="arabicPeriod"/>
            </a:pPr>
            <a:r>
              <a:rPr lang="en-US" dirty="0">
                <a:cs typeface="Segoe UI"/>
              </a:rPr>
              <a:t>Create a custom object in PowerShell.</a:t>
            </a:r>
          </a:p>
          <a:p>
            <a:pPr marL="742950" lvl="1" indent="-514350">
              <a:buAutoNum type="arabicPeriod"/>
            </a:pPr>
            <a:r>
              <a:rPr lang="en-US" dirty="0">
                <a:cs typeface="Segoe UI"/>
              </a:rPr>
              <a:t>Created a [</a:t>
            </a:r>
            <a:r>
              <a:rPr lang="en-US" dirty="0" err="1">
                <a:cs typeface="Segoe UI"/>
              </a:rPr>
              <a:t>PSCustomObject</a:t>
            </a:r>
            <a:r>
              <a:rPr lang="en-US" dirty="0">
                <a:cs typeface="Segoe UI"/>
              </a:rPr>
              <a:t>] called Me  with First Name and Last Name</a:t>
            </a:r>
          </a:p>
          <a:p>
            <a:pPr marL="514350" indent="-514350">
              <a:buAutoNum type="arabicPeriod"/>
            </a:pPr>
            <a:r>
              <a:rPr lang="en-US" dirty="0">
                <a:cs typeface="Segoe UI"/>
              </a:rPr>
              <a:t>Update property values and add additional properties.</a:t>
            </a:r>
          </a:p>
          <a:p>
            <a:pPr marL="742950" lvl="1" indent="-514350">
              <a:buAutoNum type="arabicPeriod"/>
            </a:pPr>
            <a:r>
              <a:rPr lang="en-US" dirty="0">
                <a:cs typeface="Segoe UI"/>
              </a:rPr>
              <a:t>Changed first name, added likes chocolate and a few others.</a:t>
            </a:r>
          </a:p>
          <a:p>
            <a:pPr marL="514350" indent="-514350">
              <a:buAutoNum type="arabicPeriod"/>
            </a:pPr>
            <a:r>
              <a:rPr lang="en-US" dirty="0">
                <a:cs typeface="Segoe UI"/>
              </a:rPr>
              <a:t>Use a custom PowerShell Object to combine data from multiple sources to address an example.</a:t>
            </a:r>
          </a:p>
          <a:p>
            <a:pPr marL="742950" lvl="1" indent="-514350">
              <a:buAutoNum type="arabicPeriod"/>
            </a:pPr>
            <a:r>
              <a:rPr lang="en-US" dirty="0">
                <a:cs typeface="Segoe UI"/>
              </a:rPr>
              <a:t>Added properties and values to Me from multiple sources.</a:t>
            </a:r>
          </a:p>
          <a:p>
            <a:endParaRPr lang="en-US" dirty="0"/>
          </a:p>
          <a:p>
            <a:pPr marL="0" indent="0">
              <a:buNone/>
            </a:pPr>
            <a:endParaRPr lang="en-US" dirty="0"/>
          </a:p>
        </p:txBody>
      </p:sp>
    </p:spTree>
    <p:extLst>
      <p:ext uri="{BB962C8B-B14F-4D97-AF65-F5344CB8AC3E}">
        <p14:creationId xmlns:p14="http://schemas.microsoft.com/office/powerpoint/2010/main" val="37487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60D5-A8E3-44A0-A220-04EB92B08BF8}"/>
              </a:ext>
            </a:extLst>
          </p:cNvPr>
          <p:cNvSpPr>
            <a:spLocks noGrp="1"/>
          </p:cNvSpPr>
          <p:nvPr>
            <p:ph type="title"/>
          </p:nvPr>
        </p:nvSpPr>
        <p:spPr/>
        <p:txBody>
          <a:bodyPr/>
          <a:lstStyle/>
          <a:p>
            <a:r>
              <a:rPr lang="en-US"/>
              <a:t>Thank you to the SPARK team</a:t>
            </a:r>
          </a:p>
        </p:txBody>
      </p:sp>
      <p:sp>
        <p:nvSpPr>
          <p:cNvPr id="5" name="TextBox 4">
            <a:extLst>
              <a:ext uri="{FF2B5EF4-FFF2-40B4-BE49-F238E27FC236}">
                <a16:creationId xmlns:a16="http://schemas.microsoft.com/office/drawing/2014/main" id="{1AB188ED-46A8-42D6-BEF4-705605158CC6}"/>
              </a:ext>
            </a:extLst>
          </p:cNvPr>
          <p:cNvSpPr txBox="1"/>
          <p:nvPr/>
        </p:nvSpPr>
        <p:spPr>
          <a:xfrm>
            <a:off x="454642" y="1172233"/>
            <a:ext cx="11244775"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This event could not happen without the army of volunteers who have dedicated their time over the months leading up to this week. The SPARK program would like to thank the following individuals for their support:</a:t>
            </a:r>
          </a:p>
        </p:txBody>
      </p:sp>
      <p:graphicFrame>
        <p:nvGraphicFramePr>
          <p:cNvPr id="4" name="Content Placeholder 3" descr="List of people on the SPARK team, separated into Core Team, Communications, Tools, VIP Speaker Series, and Operations.">
            <a:extLst>
              <a:ext uri="{FF2B5EF4-FFF2-40B4-BE49-F238E27FC236}">
                <a16:creationId xmlns:a16="http://schemas.microsoft.com/office/drawing/2014/main" id="{ABCC5185-4B48-4BFC-9945-DFEE929BC4AD}"/>
              </a:ext>
            </a:extLst>
          </p:cNvPr>
          <p:cNvGraphicFramePr>
            <a:graphicFrameLocks noGrp="1"/>
          </p:cNvGraphicFramePr>
          <p:nvPr>
            <p:ph sz="quarter" idx="10"/>
            <p:extLst>
              <p:ext uri="{D42A27DB-BD31-4B8C-83A1-F6EECF244321}">
                <p14:modId xmlns:p14="http://schemas.microsoft.com/office/powerpoint/2010/main" val="688958476"/>
              </p:ext>
            </p:extLst>
          </p:nvPr>
        </p:nvGraphicFramePr>
        <p:xfrm>
          <a:off x="567611" y="1887266"/>
          <a:ext cx="11012212" cy="288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descr="Graphic showing that SPARK has 40 track owners with over 400 sessions, more than 800 speakers, and tens of thousands of attendees.">
            <a:extLst>
              <a:ext uri="{FF2B5EF4-FFF2-40B4-BE49-F238E27FC236}">
                <a16:creationId xmlns:a16="http://schemas.microsoft.com/office/drawing/2014/main" id="{AD53174E-0CF6-49BC-8251-1DBA01A8095C}"/>
              </a:ext>
            </a:extLst>
          </p:cNvPr>
          <p:cNvGraphicFramePr/>
          <p:nvPr>
            <p:extLst>
              <p:ext uri="{D42A27DB-BD31-4B8C-83A1-F6EECF244321}">
                <p14:modId xmlns:p14="http://schemas.microsoft.com/office/powerpoint/2010/main" val="1615746424"/>
              </p:ext>
            </p:extLst>
          </p:nvPr>
        </p:nvGraphicFramePr>
        <p:xfrm>
          <a:off x="567611" y="4227267"/>
          <a:ext cx="8664312" cy="2173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66137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B071-AF14-4503-8F61-280E763BF084}"/>
              </a:ext>
            </a:extLst>
          </p:cNvPr>
          <p:cNvSpPr>
            <a:spLocks noGrp="1"/>
          </p:cNvSpPr>
          <p:nvPr>
            <p:ph type="title"/>
          </p:nvPr>
        </p:nvSpPr>
        <p:spPr/>
        <p:txBody>
          <a:bodyPr/>
          <a:lstStyle/>
          <a:p>
            <a:r>
              <a:rPr lang="en-US"/>
              <a:t>Conference Feedback</a:t>
            </a:r>
          </a:p>
        </p:txBody>
      </p:sp>
      <p:sp>
        <p:nvSpPr>
          <p:cNvPr id="3" name="Content Placeholder 2">
            <a:extLst>
              <a:ext uri="{FF2B5EF4-FFF2-40B4-BE49-F238E27FC236}">
                <a16:creationId xmlns:a16="http://schemas.microsoft.com/office/drawing/2014/main" id="{3D4F7553-7C26-4629-AB36-83D913C2816A}"/>
              </a:ext>
            </a:extLst>
          </p:cNvPr>
          <p:cNvSpPr>
            <a:spLocks noGrp="1"/>
          </p:cNvSpPr>
          <p:nvPr>
            <p:ph sz="quarter" idx="10"/>
          </p:nvPr>
        </p:nvSpPr>
        <p:spPr/>
        <p:txBody>
          <a:bodyPr/>
          <a:lstStyle/>
          <a:p>
            <a:r>
              <a:rPr lang="en-US"/>
              <a:t>Please take an opportunity to complete our survey</a:t>
            </a:r>
          </a:p>
          <a:p>
            <a:r>
              <a:rPr lang="en-US"/>
              <a:t>Helps get feedback on how to make the Event even better</a:t>
            </a:r>
          </a:p>
          <a:p>
            <a:r>
              <a:rPr lang="en-US"/>
              <a:t>Provide support for Microsoft SPARK so we can continue providing these types of events</a:t>
            </a:r>
          </a:p>
          <a:p>
            <a:r>
              <a:rPr lang="en-US"/>
              <a:t>Gives insights into the Microsoft SPARK stakeholders like the Product Group, Customer Experience teams, and others</a:t>
            </a:r>
          </a:p>
          <a:p>
            <a:endParaRPr lang="en-US"/>
          </a:p>
        </p:txBody>
      </p:sp>
    </p:spTree>
    <p:extLst>
      <p:ext uri="{BB962C8B-B14F-4D97-AF65-F5344CB8AC3E}">
        <p14:creationId xmlns:p14="http://schemas.microsoft.com/office/powerpoint/2010/main" val="22846206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1616844"/>
            <a:ext cx="7097486" cy="1337769"/>
          </a:xfrm>
        </p:spPr>
        <p:txBody>
          <a:bodyPr/>
          <a:lstStyle/>
          <a:p>
            <a:r>
              <a:rPr lang="en-US">
                <a:cs typeface="Segoe UI"/>
              </a:rPr>
              <a:t>Recording Session is in Progress</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677108"/>
          </a:xfrm>
        </p:spPr>
        <p:txBody>
          <a:bodyPr vert="horz" wrap="square" lIns="0" tIns="0" rIns="0" bIns="0" rtlCol="0" anchor="t">
            <a:spAutoFit/>
          </a:bodyPr>
          <a:lstStyle/>
          <a:p>
            <a:r>
              <a:rPr lang="en-US" dirty="0">
                <a:cs typeface="Segoe UI"/>
              </a:rPr>
              <a:t>If you prefer us not to include you in the recording, please drop off now.</a:t>
            </a:r>
            <a:endParaRPr lang="en-US" dirty="0"/>
          </a:p>
        </p:txBody>
      </p:sp>
      <p:pic>
        <p:nvPicPr>
          <p:cNvPr id="2" name="Picture 2" descr="Recordings">
            <a:extLst>
              <a:ext uri="{FF2B5EF4-FFF2-40B4-BE49-F238E27FC236}">
                <a16:creationId xmlns:a16="http://schemas.microsoft.com/office/drawing/2014/main" id="{8254915F-ACC4-4E30-966F-717FC10B0069}"/>
              </a:ext>
            </a:extLst>
          </p:cNvPr>
          <p:cNvPicPr>
            <a:picLocks noChangeAspect="1"/>
          </p:cNvPicPr>
          <p:nvPr/>
        </p:nvPicPr>
        <p:blipFill>
          <a:blip r:embed="rId2"/>
          <a:stretch>
            <a:fillRect/>
          </a:stretch>
        </p:blipFill>
        <p:spPr>
          <a:xfrm>
            <a:off x="6966857" y="1989506"/>
            <a:ext cx="5018313" cy="2356473"/>
          </a:xfrm>
          <a:prstGeom prst="rect">
            <a:avLst/>
          </a:prstGeom>
        </p:spPr>
      </p:pic>
    </p:spTree>
    <p:extLst>
      <p:ext uri="{BB962C8B-B14F-4D97-AF65-F5344CB8AC3E}">
        <p14:creationId xmlns:p14="http://schemas.microsoft.com/office/powerpoint/2010/main" val="131754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F9DF-8A07-497F-BA63-711E206DEB7C}"/>
              </a:ext>
            </a:extLst>
          </p:cNvPr>
          <p:cNvSpPr>
            <a:spLocks noGrp="1"/>
          </p:cNvSpPr>
          <p:nvPr>
            <p:ph type="title" idx="4294967295"/>
          </p:nvPr>
        </p:nvSpPr>
        <p:spPr>
          <a:xfrm>
            <a:off x="0" y="6473825"/>
            <a:ext cx="11018838" cy="15875"/>
          </a:xfrm>
        </p:spPr>
        <p:txBody>
          <a:bodyPr/>
          <a:lstStyle/>
          <a:p>
            <a:r>
              <a:rPr lang="en-US" sz="100"/>
              <a:t>Thank</a:t>
            </a:r>
            <a:r>
              <a:rPr lang="en-US" sz="100" baseline="0"/>
              <a:t> You</a:t>
            </a:r>
            <a:endParaRPr lang="en-US" sz="100"/>
          </a:p>
        </p:txBody>
      </p:sp>
    </p:spTree>
    <p:extLst>
      <p:ext uri="{BB962C8B-B14F-4D97-AF65-F5344CB8AC3E}">
        <p14:creationId xmlns:p14="http://schemas.microsoft.com/office/powerpoint/2010/main" val="17510246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a:t>Bullet points layout with subtitle</a:t>
            </a:r>
            <a:br>
              <a:rPr lang="en-US"/>
            </a:br>
            <a:r>
              <a:rPr lang="en-US" sz="2000" spc="0"/>
              <a:t>Set the subtitle to 20pt in the same text block, with character spacing Normal</a:t>
            </a:r>
            <a:endParaRPr lang="en-US" sz="200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2400615"/>
            <a:ext cx="7097486" cy="553998"/>
          </a:xfrm>
        </p:spPr>
        <p:txBody>
          <a:bodyPr/>
          <a:lstStyle/>
          <a:p>
            <a:r>
              <a:rPr lang="en-US">
                <a:cs typeface="Segoe UI"/>
              </a:rPr>
              <a:t>Questions during the session</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1354217"/>
          </a:xfrm>
        </p:spPr>
        <p:txBody>
          <a:bodyPr vert="horz" wrap="square" lIns="0" tIns="0" rIns="0" bIns="0" rtlCol="0" anchor="t">
            <a:spAutoFit/>
          </a:bodyPr>
          <a:lstStyle/>
          <a:p>
            <a:r>
              <a:rPr lang="en-US" dirty="0">
                <a:cs typeface="Segoe UI"/>
              </a:rPr>
              <a:t>In a regular teams meeting, please use the “Raise Your Hand” feature if you want to ask a question versus posting it in the chat window</a:t>
            </a:r>
            <a:endParaRPr lang="en-US" dirty="0"/>
          </a:p>
        </p:txBody>
      </p:sp>
      <p:pic>
        <p:nvPicPr>
          <p:cNvPr id="3" name="Picture 2" descr="Raise your hand">
            <a:extLst>
              <a:ext uri="{FF2B5EF4-FFF2-40B4-BE49-F238E27FC236}">
                <a16:creationId xmlns:a16="http://schemas.microsoft.com/office/drawing/2014/main" id="{69542E31-E787-4236-A0AB-47A3AC150B5C}"/>
              </a:ext>
            </a:extLst>
          </p:cNvPr>
          <p:cNvPicPr>
            <a:picLocks noChangeAspect="1"/>
          </p:cNvPicPr>
          <p:nvPr/>
        </p:nvPicPr>
        <p:blipFill>
          <a:blip r:embed="rId3"/>
          <a:stretch>
            <a:fillRect/>
          </a:stretch>
        </p:blipFill>
        <p:spPr>
          <a:xfrm>
            <a:off x="7466094" y="4347576"/>
            <a:ext cx="1343644" cy="1185568"/>
          </a:xfrm>
          <a:prstGeom prst="rect">
            <a:avLst/>
          </a:prstGeom>
        </p:spPr>
      </p:pic>
      <p:pic>
        <p:nvPicPr>
          <p:cNvPr id="8" name="Picture 7" descr="Raise hand Icon">
            <a:extLst>
              <a:ext uri="{FF2B5EF4-FFF2-40B4-BE49-F238E27FC236}">
                <a16:creationId xmlns:a16="http://schemas.microsoft.com/office/drawing/2014/main" id="{6D919973-0F3C-46C7-8351-DA86ED459241}"/>
              </a:ext>
            </a:extLst>
          </p:cNvPr>
          <p:cNvPicPr>
            <a:picLocks noChangeAspect="1"/>
          </p:cNvPicPr>
          <p:nvPr/>
        </p:nvPicPr>
        <p:blipFill>
          <a:blip r:embed="rId4"/>
          <a:stretch>
            <a:fillRect/>
          </a:stretch>
        </p:blipFill>
        <p:spPr>
          <a:xfrm>
            <a:off x="7171943" y="1589293"/>
            <a:ext cx="2146410" cy="1365320"/>
          </a:xfrm>
          <a:prstGeom prst="rect">
            <a:avLst/>
          </a:prstGeom>
        </p:spPr>
      </p:pic>
      <p:cxnSp>
        <p:nvCxnSpPr>
          <p:cNvPr id="10" name="Straight Arrow Connector 9">
            <a:extLst>
              <a:ext uri="{FF2B5EF4-FFF2-40B4-BE49-F238E27FC236}">
                <a16:creationId xmlns:a16="http://schemas.microsoft.com/office/drawing/2014/main" id="{0870A390-2428-4D53-98C0-6ABE807CD305}"/>
              </a:ext>
              <a:ext uri="{C183D7F6-B498-43B3-948B-1728B52AA6E4}">
                <adec:decorative xmlns:adec="http://schemas.microsoft.com/office/drawing/2017/decorative" val="1"/>
              </a:ext>
            </a:extLst>
          </p:cNvPr>
          <p:cNvCxnSpPr>
            <a:cxnSpLocks/>
          </p:cNvCxnSpPr>
          <p:nvPr/>
        </p:nvCxnSpPr>
        <p:spPr>
          <a:xfrm>
            <a:off x="8137916" y="3157567"/>
            <a:ext cx="0" cy="1076960"/>
          </a:xfrm>
          <a:prstGeom prst="straightConnector1">
            <a:avLst/>
          </a:prstGeom>
          <a:ln w="5715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9A8884-06CD-4EFC-BA0B-37EAD64046DB}"/>
              </a:ext>
            </a:extLst>
          </p:cNvPr>
          <p:cNvSpPr txBox="1"/>
          <p:nvPr/>
        </p:nvSpPr>
        <p:spPr>
          <a:xfrm>
            <a:off x="6918419" y="499820"/>
            <a:ext cx="2653458" cy="1015663"/>
          </a:xfrm>
          <a:prstGeom prst="rect">
            <a:avLst/>
          </a:prstGeom>
          <a:noFill/>
        </p:spPr>
        <p:txBody>
          <a:bodyPr wrap="square">
            <a:spAutoFit/>
          </a:bodyPr>
          <a:lstStyle/>
          <a:p>
            <a:pPr lvl="0" algn="ctr"/>
            <a:r>
              <a:rPr lang="en-US" sz="2000" err="1">
                <a:effectLst>
                  <a:outerShdw blurRad="38100" dist="38100" dir="2700000" algn="tl">
                    <a:srgbClr val="000000">
                      <a:alpha val="43137"/>
                    </a:srgbClr>
                  </a:outerShdw>
                </a:effectLst>
              </a:rPr>
              <a:t>Ctrl+Shift+K</a:t>
            </a:r>
            <a:r>
              <a:rPr lang="en-US" sz="2000" b="1">
                <a:effectLst>
                  <a:outerShdw blurRad="38100" dist="38100" dir="2700000" algn="tl">
                    <a:srgbClr val="000000">
                      <a:alpha val="43137"/>
                    </a:srgbClr>
                  </a:outerShdw>
                </a:effectLst>
              </a:rPr>
              <a:t> </a:t>
            </a:r>
            <a:r>
              <a:rPr lang="en-US" sz="2000"/>
              <a:t>is a quick way to raise or lower your hand </a:t>
            </a:r>
          </a:p>
        </p:txBody>
      </p:sp>
    </p:spTree>
    <p:extLst>
      <p:ext uri="{BB962C8B-B14F-4D97-AF65-F5344CB8AC3E}">
        <p14:creationId xmlns:p14="http://schemas.microsoft.com/office/powerpoint/2010/main" val="248619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F469-77A4-477C-A965-A776A9EF6BFA}"/>
              </a:ext>
            </a:extLst>
          </p:cNvPr>
          <p:cNvSpPr>
            <a:spLocks noGrp="1"/>
          </p:cNvSpPr>
          <p:nvPr>
            <p:ph type="title" idx="4294967295"/>
          </p:nvPr>
        </p:nvSpPr>
        <p:spPr>
          <a:xfrm>
            <a:off x="323402" y="5659820"/>
            <a:ext cx="11018520" cy="15389"/>
          </a:xfrm>
        </p:spPr>
        <p:txBody>
          <a:bodyPr/>
          <a:lstStyle/>
          <a:p>
            <a:r>
              <a:rPr lang="en-US" sz="100" dirty="0"/>
              <a:t>Microsoft Confidential</a:t>
            </a:r>
          </a:p>
        </p:txBody>
      </p:sp>
    </p:spTree>
    <p:extLst>
      <p:ext uri="{BB962C8B-B14F-4D97-AF65-F5344CB8AC3E}">
        <p14:creationId xmlns:p14="http://schemas.microsoft.com/office/powerpoint/2010/main" val="35233617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171" y="927435"/>
            <a:ext cx="2400181" cy="345451"/>
          </a:xfrm>
        </p:spPr>
        <p:txBody>
          <a:bodyPr>
            <a:normAutofit fontScale="90000"/>
          </a:bodyPr>
          <a:lstStyle/>
          <a:p>
            <a:r>
              <a:rPr lang="en-US" dirty="0"/>
              <a:t>Welcome to</a:t>
            </a:r>
          </a:p>
        </p:txBody>
      </p:sp>
      <p:sp>
        <p:nvSpPr>
          <p:cNvPr id="19" name="Text Placeholder 5">
            <a:extLst>
              <a:ext uri="{FF2B5EF4-FFF2-40B4-BE49-F238E27FC236}">
                <a16:creationId xmlns:a16="http://schemas.microsoft.com/office/drawing/2014/main" id="{90DF381D-5611-40FA-A373-E4FAE38C6D53}"/>
              </a:ext>
            </a:extLst>
          </p:cNvPr>
          <p:cNvSpPr txBox="1">
            <a:spLocks/>
          </p:cNvSpPr>
          <p:nvPr/>
        </p:nvSpPr>
        <p:spPr>
          <a:xfrm>
            <a:off x="498493" y="1927274"/>
            <a:ext cx="11484431" cy="4346916"/>
          </a:xfrm>
          <a:prstGeom prst="rect">
            <a:avLst/>
          </a:prstGeom>
        </p:spPr>
        <p:txBody>
          <a:bodyPr lIns="91440" tIns="45720" rIns="91440" bIns="45720" anchor="t">
            <a:normAutofit fontScale="77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dirty="0"/>
              <a:t>Microsoft SPARK FY22H2!</a:t>
            </a:r>
          </a:p>
          <a:p>
            <a:pPr marL="0" indent="0">
              <a:buFont typeface="Wingdings" panose="05000000000000000000" pitchFamily="2" charset="2"/>
              <a:buNone/>
            </a:pPr>
            <a:r>
              <a:rPr lang="en-US" sz="2000" i="1" dirty="0"/>
              <a:t>For the field, by the field</a:t>
            </a:r>
          </a:p>
          <a:p>
            <a:pPr marL="0" indent="0">
              <a:buFont typeface="Wingdings" panose="05000000000000000000" pitchFamily="2" charset="2"/>
              <a:buNone/>
            </a:pPr>
            <a:endParaRPr lang="en-US" sz="2400" dirty="0"/>
          </a:p>
          <a:p>
            <a:pPr>
              <a:buNone/>
            </a:pPr>
            <a:r>
              <a:rPr lang="en-GB" sz="2400" dirty="0">
                <a:ea typeface="+mn-lt"/>
                <a:cs typeface="+mn-lt"/>
              </a:rPr>
              <a:t>Microsoft SPARK is a virtual learning conference </a:t>
            </a:r>
            <a:r>
              <a:rPr lang="en-GB" sz="2400" b="0" i="0" dirty="0">
                <a:effectLst/>
                <a:ea typeface="+mn-lt"/>
                <a:cs typeface="+mn-lt"/>
              </a:rPr>
              <a:t>open to all Microsoft internal employees</a:t>
            </a:r>
            <a:r>
              <a:rPr lang="en-GB" sz="2400" dirty="0">
                <a:ea typeface="+mn-lt"/>
                <a:cs typeface="+mn-lt"/>
              </a:rPr>
              <a:t>, with a target audience of field individual contributors in Services, Sales and Support. Join us for your choice of 700+ peer led learning sessions across 7 solution areas</a:t>
            </a:r>
            <a:r>
              <a:rPr lang="en-GB" sz="2400" b="0" i="0" dirty="0">
                <a:effectLst/>
                <a:ea typeface="+mn-lt"/>
                <a:cs typeface="+mn-lt"/>
              </a:rPr>
              <a:t> and </a:t>
            </a:r>
            <a:r>
              <a:rPr lang="en-GB" sz="2400" dirty="0">
                <a:ea typeface="+mn-lt"/>
                <a:cs typeface="+mn-lt"/>
              </a:rPr>
              <a:t>66</a:t>
            </a:r>
            <a:r>
              <a:rPr lang="en-GB" sz="2400" b="0" i="0" dirty="0">
                <a:effectLst/>
                <a:ea typeface="+mn-lt"/>
                <a:cs typeface="+mn-lt"/>
              </a:rPr>
              <a:t>+ </a:t>
            </a:r>
            <a:r>
              <a:rPr lang="en-GB" sz="2400" dirty="0">
                <a:ea typeface="+mn-lt"/>
                <a:cs typeface="+mn-lt"/>
              </a:rPr>
              <a:t>tracks </a:t>
            </a:r>
            <a:r>
              <a:rPr lang="en-GB" sz="2400" b="0" i="0" dirty="0">
                <a:effectLst/>
                <a:ea typeface="+mn-lt"/>
                <a:cs typeface="+mn-lt"/>
              </a:rPr>
              <a:t>– </a:t>
            </a:r>
            <a:r>
              <a:rPr lang="en-GB" sz="2400" dirty="0">
                <a:ea typeface="+mn-lt"/>
                <a:cs typeface="+mn-lt"/>
              </a:rPr>
              <a:t>There is truly something for everyone!</a:t>
            </a:r>
            <a:r>
              <a:rPr lang="en-US" sz="2400" dirty="0">
                <a:ea typeface="+mn-lt"/>
                <a:cs typeface="+mn-lt"/>
              </a:rPr>
              <a:t> </a:t>
            </a:r>
            <a:endParaRPr lang="en-US" dirty="0"/>
          </a:p>
          <a:p>
            <a:pPr>
              <a:buNone/>
            </a:pPr>
            <a:endParaRPr lang="en-US" sz="2400" dirty="0"/>
          </a:p>
          <a:p>
            <a:pPr marL="0" indent="0">
              <a:buNone/>
            </a:pPr>
            <a:r>
              <a:rPr lang="en-GB" sz="2400" dirty="0">
                <a:ea typeface="+mn-lt"/>
                <a:cs typeface="+mn-lt"/>
              </a:rPr>
              <a:t>This is an opportunity </a:t>
            </a:r>
            <a:r>
              <a:rPr lang="en-GB" sz="2400" b="0" i="0" dirty="0">
                <a:effectLst/>
                <a:ea typeface="+mn-lt"/>
                <a:cs typeface="+mn-lt"/>
              </a:rPr>
              <a:t>to </a:t>
            </a:r>
            <a:r>
              <a:rPr lang="en-GB" sz="2400" dirty="0">
                <a:ea typeface="+mn-lt"/>
                <a:cs typeface="+mn-lt"/>
              </a:rPr>
              <a:t>exercise a growth mindset, learn with your peers</a:t>
            </a:r>
            <a:r>
              <a:rPr lang="en-GB" sz="2400" b="0" i="0" dirty="0">
                <a:effectLst/>
                <a:ea typeface="+mn-lt"/>
                <a:cs typeface="+mn-lt"/>
              </a:rPr>
              <a:t>, </a:t>
            </a:r>
            <a:r>
              <a:rPr lang="en-GB" sz="2400" dirty="0">
                <a:ea typeface="+mn-lt"/>
                <a:cs typeface="+mn-lt"/>
              </a:rPr>
              <a:t>build connections across time zones, and hear </a:t>
            </a:r>
            <a:r>
              <a:rPr lang="en-GB" sz="2400" b="0" i="0" dirty="0">
                <a:effectLst/>
                <a:ea typeface="+mn-lt"/>
                <a:cs typeface="+mn-lt"/>
              </a:rPr>
              <a:t>new perspectives and solutions</a:t>
            </a:r>
            <a:r>
              <a:rPr lang="en-GB" sz="2400" dirty="0">
                <a:ea typeface="+mn-lt"/>
                <a:cs typeface="+mn-lt"/>
              </a:rPr>
              <a:t>. Content will include delivery management, technical sessions (100-400+ level), diversity </a:t>
            </a:r>
            <a:r>
              <a:rPr lang="en-GB" sz="2400" b="0" i="0" dirty="0">
                <a:effectLst/>
                <a:ea typeface="+mn-lt"/>
                <a:cs typeface="+mn-lt"/>
              </a:rPr>
              <a:t>and </a:t>
            </a:r>
            <a:r>
              <a:rPr lang="en-GB" sz="2400" dirty="0">
                <a:ea typeface="+mn-lt"/>
                <a:cs typeface="+mn-lt"/>
              </a:rPr>
              <a:t>inclusion topics, </a:t>
            </a:r>
            <a:r>
              <a:rPr lang="en-GB" sz="2400" b="0" i="0" dirty="0">
                <a:effectLst/>
                <a:ea typeface="+mn-lt"/>
                <a:cs typeface="+mn-lt"/>
              </a:rPr>
              <a:t>engineering releases, </a:t>
            </a:r>
            <a:r>
              <a:rPr lang="en-GB" sz="2400" dirty="0">
                <a:ea typeface="+mn-lt"/>
                <a:cs typeface="+mn-lt"/>
              </a:rPr>
              <a:t>industry specific sessions, VIP speakers and much more.</a:t>
            </a:r>
            <a:r>
              <a:rPr lang="en-US" sz="2400" dirty="0">
                <a:ea typeface="+mn-lt"/>
                <a:cs typeface="+mn-lt"/>
              </a:rPr>
              <a:t> </a:t>
            </a:r>
            <a:endParaRPr lang="en-US" dirty="0"/>
          </a:p>
          <a:p>
            <a:pPr marL="0" indent="0">
              <a:buFont typeface="Wingdings" panose="05000000000000000000" pitchFamily="2" charset="2"/>
              <a:buNone/>
            </a:pPr>
            <a:endParaRPr lang="en-US" sz="2400" dirty="0"/>
          </a:p>
          <a:p>
            <a:pPr marL="0" indent="0">
              <a:buFont typeface="Wingdings" panose="05000000000000000000" pitchFamily="2" charset="2"/>
              <a:buNone/>
            </a:pPr>
            <a:endParaRPr lang="en-US" sz="2400" dirty="0"/>
          </a:p>
          <a:p>
            <a:pPr marL="0" indent="0">
              <a:buFont typeface="Wingdings" panose="05000000000000000000" pitchFamily="2" charset="2"/>
              <a:buNone/>
            </a:pPr>
            <a:r>
              <a:rPr lang="en-US" sz="2400" dirty="0">
                <a:cs typeface="Segoe UI"/>
              </a:rPr>
              <a:t>For more information on additional sessions, content recordings, and slide decks, visit </a:t>
            </a:r>
            <a:r>
              <a:rPr lang="en-US" sz="2400" dirty="0">
                <a:cs typeface="Segoe UI"/>
                <a:hlinkClick r:id="rId3"/>
              </a:rPr>
              <a:t>http://aka.ms/MicrosoftSPARK</a:t>
            </a:r>
            <a:endParaRPr lang="en-US" sz="2400" dirty="0">
              <a:cs typeface="Segoe UI"/>
            </a:endParaRPr>
          </a:p>
        </p:txBody>
      </p:sp>
      <p:grpSp>
        <p:nvGrpSpPr>
          <p:cNvPr id="9" name="Group 8">
            <a:extLst>
              <a:ext uri="{FF2B5EF4-FFF2-40B4-BE49-F238E27FC236}">
                <a16:creationId xmlns:a16="http://schemas.microsoft.com/office/drawing/2014/main" id="{9499EF7F-BBBA-4A41-8395-53C3B9282CC2}"/>
              </a:ext>
              <a:ext uri="{C183D7F6-B498-43B3-948B-1728B52AA6E4}">
                <adec:decorative xmlns:adec="http://schemas.microsoft.com/office/drawing/2017/decorative" val="1"/>
              </a:ext>
            </a:extLst>
          </p:cNvPr>
          <p:cNvGrpSpPr/>
          <p:nvPr/>
        </p:nvGrpSpPr>
        <p:grpSpPr>
          <a:xfrm>
            <a:off x="2533770" y="-79075"/>
            <a:ext cx="3750070" cy="2647950"/>
            <a:chOff x="3081516" y="1111550"/>
            <a:chExt cx="3750070" cy="2647950"/>
          </a:xfrm>
        </p:grpSpPr>
        <p:pic>
          <p:nvPicPr>
            <p:cNvPr id="10" name="Picture 9">
              <a:extLst>
                <a:ext uri="{FF2B5EF4-FFF2-40B4-BE49-F238E27FC236}">
                  <a16:creationId xmlns:a16="http://schemas.microsoft.com/office/drawing/2014/main" id="{E586A0B6-F894-4ADF-AA57-878B4FADD5B7}"/>
                </a:ext>
              </a:extLst>
            </p:cNvPr>
            <p:cNvPicPr>
              <a:picLocks noChangeAspect="1"/>
            </p:cNvPicPr>
            <p:nvPr/>
          </p:nvPicPr>
          <p:blipFill>
            <a:blip r:embed="rId4"/>
            <a:stretch>
              <a:fillRect/>
            </a:stretch>
          </p:blipFill>
          <p:spPr>
            <a:xfrm>
              <a:off x="3081516" y="1566907"/>
              <a:ext cx="2052459" cy="511410"/>
            </a:xfrm>
            <a:prstGeom prst="rect">
              <a:avLst/>
            </a:prstGeom>
          </p:spPr>
        </p:pic>
        <p:pic>
          <p:nvPicPr>
            <p:cNvPr id="11" name="Picture 10" descr="A picture containing text, match, outdoor object&#10;&#10;Description automatically generated">
              <a:extLst>
                <a:ext uri="{FF2B5EF4-FFF2-40B4-BE49-F238E27FC236}">
                  <a16:creationId xmlns:a16="http://schemas.microsoft.com/office/drawing/2014/main" id="{6699376B-4FC2-49AE-9D05-A14DA345B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077" y="1111550"/>
              <a:ext cx="3518509" cy="2647950"/>
            </a:xfrm>
            <a:prstGeom prst="rect">
              <a:avLst/>
            </a:prstGeom>
          </p:spPr>
        </p:pic>
      </p:grpSp>
    </p:spTree>
    <p:extLst>
      <p:ext uri="{BB962C8B-B14F-4D97-AF65-F5344CB8AC3E}">
        <p14:creationId xmlns:p14="http://schemas.microsoft.com/office/powerpoint/2010/main" val="289221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100"/>
            <a:ext cx="11018838" cy="3964162"/>
          </a:xfrm>
        </p:spPr>
        <p:txBody>
          <a:bodyPr vert="horz" wrap="square" lIns="0" tIns="0" rIns="0" bIns="0" rtlCol="0" anchor="t">
            <a:spAutoFit/>
          </a:bodyPr>
          <a:lstStyle/>
          <a:p>
            <a:pPr marL="0" indent="0">
              <a:buNone/>
            </a:pPr>
            <a:r>
              <a:rPr lang="en-US" dirty="0">
                <a:cs typeface="Segoe UI"/>
              </a:rPr>
              <a:t>At the end of this session, you should be able to :</a:t>
            </a:r>
          </a:p>
          <a:p>
            <a:pPr marL="0" indent="0">
              <a:buNone/>
            </a:pPr>
            <a:endParaRPr lang="en-US" dirty="0">
              <a:cs typeface="Segoe UI"/>
            </a:endParaRPr>
          </a:p>
          <a:p>
            <a:pPr marL="514350" indent="-514350">
              <a:buAutoNum type="arabicPeriod"/>
            </a:pPr>
            <a:r>
              <a:rPr lang="en-US" dirty="0">
                <a:cs typeface="Segoe UI"/>
              </a:rPr>
              <a:t>Create a custom object in PowerShell.</a:t>
            </a:r>
          </a:p>
          <a:p>
            <a:pPr marL="514350" indent="-514350">
              <a:buAutoNum type="arabicPeriod"/>
            </a:pPr>
            <a:r>
              <a:rPr lang="en-US" dirty="0">
                <a:cs typeface="Segoe UI"/>
              </a:rPr>
              <a:t>Update property values and add additional properties.</a:t>
            </a:r>
          </a:p>
          <a:p>
            <a:pPr marL="514350" indent="-514350">
              <a:buAutoNum type="arabicPeriod"/>
            </a:pPr>
            <a:r>
              <a:rPr lang="en-US" dirty="0">
                <a:cs typeface="Segoe UI"/>
              </a:rPr>
              <a:t>Use a custom PowerShell Object to combine data from multiple sources to address an example.</a:t>
            </a:r>
          </a:p>
          <a:p>
            <a:endParaRPr lang="en-US" dirty="0"/>
          </a:p>
          <a:p>
            <a:pPr marL="0" indent="0">
              <a:buNone/>
            </a:pPr>
            <a:endParaRPr lang="en-US" dirty="0"/>
          </a:p>
        </p:txBody>
      </p:sp>
    </p:spTree>
    <p:extLst>
      <p:ext uri="{BB962C8B-B14F-4D97-AF65-F5344CB8AC3E}">
        <p14:creationId xmlns:p14="http://schemas.microsoft.com/office/powerpoint/2010/main" val="76925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Demonstration “Labs”</a:t>
            </a:r>
          </a:p>
        </p:txBody>
      </p:sp>
      <p:sp>
        <p:nvSpPr>
          <p:cNvPr id="5" name="Text Placeholder 4"/>
          <p:cNvSpPr>
            <a:spLocks noGrp="1"/>
          </p:cNvSpPr>
          <p:nvPr>
            <p:ph type="body" sz="quarter" idx="10"/>
          </p:nvPr>
        </p:nvSpPr>
        <p:spPr>
          <a:xfrm>
            <a:off x="584200" y="1435100"/>
            <a:ext cx="11018838" cy="2856167"/>
          </a:xfrm>
        </p:spPr>
        <p:txBody>
          <a:bodyPr vert="horz" wrap="square" lIns="0" tIns="0" rIns="0" bIns="0" rtlCol="0" anchor="t">
            <a:spAutoFit/>
          </a:bodyPr>
          <a:lstStyle/>
          <a:p>
            <a:pPr marL="0" indent="0">
              <a:buNone/>
            </a:pPr>
            <a:endParaRPr lang="en-US" dirty="0">
              <a:cs typeface="Segoe UI"/>
            </a:endParaRPr>
          </a:p>
          <a:p>
            <a:pPr marL="514350" indent="-514350">
              <a:buAutoNum type="arabicPeriod"/>
            </a:pPr>
            <a:r>
              <a:rPr lang="en-US" dirty="0"/>
              <a:t>Please follow along in your favorite PowerShell editor, terminal, console.</a:t>
            </a:r>
          </a:p>
          <a:p>
            <a:pPr marL="514350" indent="-514350">
              <a:buAutoNum type="arabicPeriod"/>
            </a:pPr>
            <a:r>
              <a:rPr lang="en-US" dirty="0"/>
              <a:t>Hints and “starters” will be in the slide notes.</a:t>
            </a:r>
          </a:p>
          <a:p>
            <a:pPr marL="514350" indent="-514350">
              <a:buAutoNum type="arabicPeriod"/>
            </a:pPr>
            <a:r>
              <a:rPr lang="en-US" dirty="0"/>
              <a:t>Additional Scripts and Notes on GitHub</a:t>
            </a:r>
          </a:p>
          <a:p>
            <a:pPr marL="742950" lvl="1" indent="-514350">
              <a:buAutoNum type="arabicPeriod"/>
            </a:pPr>
            <a:r>
              <a:rPr lang="en-US" sz="2400" dirty="0"/>
              <a:t>https://github.com/TaddEDawson/ComfortableWithPSCustomObjects</a:t>
            </a:r>
            <a:endParaRPr lang="en-US" sz="1600" dirty="0"/>
          </a:p>
        </p:txBody>
      </p:sp>
    </p:spTree>
    <p:extLst>
      <p:ext uri="{BB962C8B-B14F-4D97-AF65-F5344CB8AC3E}">
        <p14:creationId xmlns:p14="http://schemas.microsoft.com/office/powerpoint/2010/main" val="403963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Big Three</a:t>
            </a:r>
          </a:p>
        </p:txBody>
      </p:sp>
      <p:sp>
        <p:nvSpPr>
          <p:cNvPr id="5" name="Text Placeholder 4"/>
          <p:cNvSpPr>
            <a:spLocks noGrp="1"/>
          </p:cNvSpPr>
          <p:nvPr>
            <p:ph type="body" sz="quarter" idx="10"/>
          </p:nvPr>
        </p:nvSpPr>
        <p:spPr>
          <a:xfrm>
            <a:off x="584200" y="1435100"/>
            <a:ext cx="11018838" cy="4493538"/>
          </a:xfrm>
        </p:spPr>
        <p:txBody>
          <a:bodyPr vert="horz" wrap="square" lIns="0" tIns="0" rIns="0" bIns="0" rtlCol="0" anchor="t">
            <a:spAutoFit/>
          </a:bodyPr>
          <a:lstStyle/>
          <a:p>
            <a:pPr marL="0" indent="0">
              <a:buNone/>
            </a:pPr>
            <a:endParaRPr lang="en-US" dirty="0">
              <a:cs typeface="Segoe UI"/>
            </a:endParaRPr>
          </a:p>
          <a:p>
            <a:pPr marL="514350" indent="-514350">
              <a:buFont typeface="Wingdings" panose="05000000000000000000" pitchFamily="2" charset="2"/>
              <a:buAutoNum type="arabicPeriod"/>
            </a:pPr>
            <a:r>
              <a:rPr lang="en-US" sz="3600" dirty="0">
                <a:cs typeface="Segoe UI"/>
              </a:rPr>
              <a:t>Get-Help</a:t>
            </a:r>
          </a:p>
          <a:p>
            <a:pPr marL="742950" lvl="1" indent="-514350">
              <a:buFont typeface="Wingdings" panose="05000000000000000000" pitchFamily="2" charset="2"/>
              <a:buAutoNum type="arabicPeriod"/>
            </a:pPr>
            <a:r>
              <a:rPr lang="en-US" sz="2800" dirty="0">
                <a:cs typeface="Segoe UI"/>
              </a:rPr>
              <a:t>Information on concepts, commands and more</a:t>
            </a:r>
          </a:p>
          <a:p>
            <a:pPr marL="514350" indent="-514350">
              <a:buFont typeface="Wingdings" panose="05000000000000000000" pitchFamily="2" charset="2"/>
              <a:buAutoNum type="arabicPeriod"/>
            </a:pPr>
            <a:r>
              <a:rPr lang="en-US" sz="3600" dirty="0">
                <a:cs typeface="Segoe UI"/>
              </a:rPr>
              <a:t>Get-Command</a:t>
            </a:r>
          </a:p>
          <a:p>
            <a:pPr marL="742950" lvl="1" indent="-514350">
              <a:buFont typeface="Wingdings" panose="05000000000000000000" pitchFamily="2" charset="2"/>
              <a:buAutoNum type="arabicPeriod"/>
            </a:pPr>
            <a:r>
              <a:rPr lang="en-US" sz="2800" dirty="0">
                <a:cs typeface="Segoe UI"/>
              </a:rPr>
              <a:t>Available commands</a:t>
            </a:r>
            <a:endParaRPr lang="en-US" sz="2800" dirty="0"/>
          </a:p>
          <a:p>
            <a:pPr marL="514350" indent="-514350">
              <a:buAutoNum type="arabicPeriod"/>
            </a:pPr>
            <a:r>
              <a:rPr lang="en-US" sz="3600" dirty="0">
                <a:cs typeface="Segoe UI"/>
              </a:rPr>
              <a:t>Get-Member</a:t>
            </a:r>
          </a:p>
          <a:p>
            <a:pPr marL="742950" lvl="1" indent="-514350">
              <a:buAutoNum type="arabicPeriod"/>
            </a:pPr>
            <a:r>
              <a:rPr lang="en-US" sz="2800" dirty="0">
                <a:cs typeface="Segoe UI"/>
              </a:rPr>
              <a:t>Type of object, Properties, Methods</a:t>
            </a:r>
          </a:p>
          <a:p>
            <a:pPr marL="0" indent="0">
              <a:buNone/>
            </a:pPr>
            <a:endParaRPr lang="en-US" dirty="0"/>
          </a:p>
        </p:txBody>
      </p:sp>
    </p:spTree>
    <p:extLst>
      <p:ext uri="{BB962C8B-B14F-4D97-AF65-F5344CB8AC3E}">
        <p14:creationId xmlns:p14="http://schemas.microsoft.com/office/powerpoint/2010/main" val="116784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PowerShell Custom Object?</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CL-WC Template | White">
  <a:themeElements>
    <a:clrScheme name="TCL WC light">
      <a:dk1>
        <a:srgbClr val="000000"/>
      </a:dk1>
      <a:lt1>
        <a:srgbClr val="FFFFFF"/>
      </a:lt1>
      <a:dk2>
        <a:srgbClr val="2F2F2F"/>
      </a:dk2>
      <a:lt2>
        <a:srgbClr val="505050"/>
      </a:lt2>
      <a:accent1>
        <a:srgbClr val="737373"/>
      </a:accent1>
      <a:accent2>
        <a:srgbClr val="D2D2D2"/>
      </a:accent2>
      <a:accent3>
        <a:srgbClr val="BAD80A"/>
      </a:accent3>
      <a:accent4>
        <a:srgbClr val="107C10"/>
      </a:accent4>
      <a:accent5>
        <a:srgbClr val="FF9349"/>
      </a:accent5>
      <a:accent6>
        <a:srgbClr val="0078D4"/>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chemeClr val="tx1"/>
                </a:gs>
                <a:gs pos="100000">
                  <a:schemeClr val="tx1"/>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3"/>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Orange - April 2019_rev.potx" id="{649115C0-3783-4BC6-BDF9-53089868ACC6}" vid="{9BD53675-E1F5-4278-A0F5-C553D035F3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3AAC06A70AF14D986A0274BD14B888" ma:contentTypeVersion="14" ma:contentTypeDescription="Create a new document." ma:contentTypeScope="" ma:versionID="d70ee16ff52eca600d849588cf2fc680">
  <xsd:schema xmlns:xsd="http://www.w3.org/2001/XMLSchema" xmlns:xs="http://www.w3.org/2001/XMLSchema" xmlns:p="http://schemas.microsoft.com/office/2006/metadata/properties" xmlns:ns2="18773d89-e30d-4521-ba76-1d3ae791ec91" xmlns:ns3="61694794-9e80-4d8e-bf03-91e602622aff" xmlns:ns4="230e9df3-be65-4c73-a93b-d1236ebd677e" targetNamespace="http://schemas.microsoft.com/office/2006/metadata/properties" ma:root="true" ma:fieldsID="c881e2f2de271b407361faf102cfd02c" ns2:_="" ns3:_="" ns4:_="">
    <xsd:import namespace="18773d89-e30d-4521-ba76-1d3ae791ec91"/>
    <xsd:import namespace="61694794-9e80-4d8e-bf03-91e602622af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773d89-e30d-4521-ba76-1d3ae791e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94794-9e80-4d8e-bf03-91e602622a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54445f8-780e-40f3-b9d4-abe0601b0a1c}" ma:internalName="TaxCatchAll" ma:showField="CatchAllData" ma:web="61694794-9e80-4d8e-bf03-91e602622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1694794-9e80-4d8e-bf03-91e602622aff">
      <UserInfo>
        <DisplayName>Lynn Rouse</DisplayName>
        <AccountId>1579</AccountId>
        <AccountType/>
      </UserInfo>
      <UserInfo>
        <DisplayName>Adrian Lopazan</DisplayName>
        <AccountId>1521</AccountId>
        <AccountType/>
      </UserInfo>
      <UserInfo>
        <DisplayName>Margo Shatalina</DisplayName>
        <AccountId>903</AccountId>
        <AccountType/>
      </UserInfo>
      <UserInfo>
        <DisplayName>Mai Ali</DisplayName>
        <AccountId>98</AccountId>
        <AccountType/>
      </UserInfo>
      <UserInfo>
        <DisplayName>Martin Sieber</DisplayName>
        <AccountId>179</AccountId>
        <AccountType/>
      </UserInfo>
      <UserInfo>
        <DisplayName>Bill Baer</DisplayName>
        <AccountId>42655</AccountId>
        <AccountType/>
      </UserInfo>
      <UserInfo>
        <DisplayName>Scott Bounds</DisplayName>
        <AccountId>27433</AccountId>
        <AccountType/>
      </UserInfo>
      <UserInfo>
        <DisplayName>Guru Subbaraman</DisplayName>
        <AccountId>72548</AccountId>
        <AccountType/>
      </UserInfo>
    </SharedWithUsers>
    <lcf76f155ced4ddcb4097134ff3c332f xmlns="18773d89-e30d-4521-ba76-1d3ae791ec91">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F8FA20D-8BA7-4E70-9488-8FF16DDF6A64}">
  <ds:schemaRefs>
    <ds:schemaRef ds:uri="18773d89-e30d-4521-ba76-1d3ae791ec91"/>
    <ds:schemaRef ds:uri="230e9df3-be65-4c73-a93b-d1236ebd677e"/>
    <ds:schemaRef ds:uri="61694794-9e80-4d8e-bf03-91e602622a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terms/"/>
    <ds:schemaRef ds:uri="61694794-9e80-4d8e-bf03-91e602622aff"/>
    <ds:schemaRef ds:uri="http://schemas.microsoft.com/office/2006/metadata/properties"/>
    <ds:schemaRef ds:uri="http://purl.org/dc/dcmitype/"/>
    <ds:schemaRef ds:uri="18773d89-e30d-4521-ba76-1d3ae791ec91"/>
    <ds:schemaRef ds:uri="230e9df3-be65-4c73-a93b-d1236ebd677e"/>
    <ds:schemaRef ds:uri="http://purl.org/dc/elements/1.1/"/>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Orange - April 2019</Template>
  <TotalTime>6276</TotalTime>
  <Words>6180</Words>
  <Application>Microsoft Office PowerPoint</Application>
  <PresentationFormat>Widescreen</PresentationFormat>
  <Paragraphs>868</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 UI</vt:lpstr>
      <vt:lpstr>Segoe UI Semibold</vt:lpstr>
      <vt:lpstr>Wingdings</vt:lpstr>
      <vt:lpstr>TCL-WC Template | White</vt:lpstr>
      <vt:lpstr>Getting Comfortable with Custom Objects in PowerShell </vt:lpstr>
      <vt:lpstr>Recording Session is in Progress</vt:lpstr>
      <vt:lpstr>Questions during the session</vt:lpstr>
      <vt:lpstr>Microsoft Confidential</vt:lpstr>
      <vt:lpstr>Welcome to</vt:lpstr>
      <vt:lpstr>Session learning objectives</vt:lpstr>
      <vt:lpstr>Demonstration “Labs”</vt:lpstr>
      <vt:lpstr>Using the Big Three</vt:lpstr>
      <vt:lpstr>What is a PowerShell Custom Object?</vt:lpstr>
      <vt:lpstr>Everything is an Object</vt:lpstr>
      <vt:lpstr>Why use a PowerShell Custom Object?</vt:lpstr>
      <vt:lpstr>How to create and use a PowerShell Custom Object</vt:lpstr>
      <vt:lpstr>Get-Help about_Object_Creation</vt:lpstr>
      <vt:lpstr>Get-Help about_Type_Accelerators</vt:lpstr>
      <vt:lpstr>Get-Help about_Hash_Tables</vt:lpstr>
      <vt:lpstr>Demo “You” as a PowerShell Custom Object</vt:lpstr>
      <vt:lpstr>Session learning objectives - Check In</vt:lpstr>
      <vt:lpstr>Thank you to the SPARK team</vt:lpstr>
      <vt:lpstr>Conference Feedback</vt:lpstr>
      <vt:lpstr>Thank You</vt:lpstr>
      <vt:lpstr>Bullet points layout with subtitle Set the subtitle to 20pt in the same text block, with character spacing Normal</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 -Worldwide Communities template</dc:title>
  <dc:subject>TCL -Worldwide Communities template</dc:subject>
  <dc:creator>Nick Fadziewicz</dc:creator>
  <cp:keywords>TCL -Worldwide Communities template</cp:keywords>
  <dc:description/>
  <cp:lastModifiedBy>Tadd Dawson</cp:lastModifiedBy>
  <cp:revision>20</cp:revision>
  <dcterms:created xsi:type="dcterms:W3CDTF">2019-08-09T21:07:20Z</dcterms:created>
  <dcterms:modified xsi:type="dcterms:W3CDTF">2022-02-11T01:02:59Z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0x010100D43AAC06A70AF14D986A0274BD14B888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