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0316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9755" y="88915"/>
            <a:ext cx="1238249" cy="4095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53" y="89391"/>
            <a:ext cx="7280909" cy="408940"/>
          </a:xfrm>
          <a:custGeom>
            <a:avLst/>
            <a:gdLst/>
            <a:ahLst/>
            <a:cxnLst/>
            <a:rect l="l" t="t" r="r" b="b"/>
            <a:pathLst>
              <a:path w="7280909" h="408940">
                <a:moveTo>
                  <a:pt x="7280335" y="408624"/>
                </a:moveTo>
                <a:lnTo>
                  <a:pt x="0" y="408624"/>
                </a:lnTo>
                <a:lnTo>
                  <a:pt x="0" y="0"/>
                </a:lnTo>
                <a:lnTo>
                  <a:pt x="7280335" y="0"/>
                </a:lnTo>
                <a:lnTo>
                  <a:pt x="7280335" y="408624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-53" y="89391"/>
            <a:ext cx="7280909" cy="408940"/>
          </a:xfrm>
          <a:custGeom>
            <a:avLst/>
            <a:gdLst/>
            <a:ahLst/>
            <a:cxnLst/>
            <a:rect l="l" t="t" r="r" b="b"/>
            <a:pathLst>
              <a:path w="7280909" h="408940">
                <a:moveTo>
                  <a:pt x="0" y="0"/>
                </a:moveTo>
                <a:lnTo>
                  <a:pt x="7280335" y="0"/>
                </a:lnTo>
                <a:lnTo>
                  <a:pt x="7280335" y="408624"/>
                </a:lnTo>
                <a:lnTo>
                  <a:pt x="0" y="408624"/>
                </a:lnTo>
                <a:lnTo>
                  <a:pt x="0" y="0"/>
                </a:lnTo>
                <a:close/>
              </a:path>
              <a:path w="7280909" h="408940">
                <a:moveTo>
                  <a:pt x="0" y="0"/>
                </a:moveTo>
                <a:lnTo>
                  <a:pt x="7280335" y="0"/>
                </a:lnTo>
                <a:lnTo>
                  <a:pt x="7280335" y="408624"/>
                </a:lnTo>
                <a:lnTo>
                  <a:pt x="0" y="408624"/>
                </a:lnTo>
                <a:lnTo>
                  <a:pt x="0" y="0"/>
                </a:lnTo>
                <a:close/>
              </a:path>
            </a:pathLst>
          </a:custGeom>
          <a:ln w="25472">
            <a:solidFill>
              <a:srgbClr val="2032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43000" y="467476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6857999" y="0"/>
                </a:lnTo>
              </a:path>
              <a:path w="6858000" h="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7143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3999" y="57150"/>
                </a:moveTo>
                <a:lnTo>
                  <a:pt x="0" y="57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715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595175" y="82972"/>
            <a:ext cx="165735" cy="415290"/>
          </a:xfrm>
          <a:custGeom>
            <a:avLst/>
            <a:gdLst/>
            <a:ahLst/>
            <a:cxnLst/>
            <a:rect l="l" t="t" r="r" b="b"/>
            <a:pathLst>
              <a:path w="165734" h="415290">
                <a:moveTo>
                  <a:pt x="165551" y="415117"/>
                </a:moveTo>
                <a:lnTo>
                  <a:pt x="0" y="415117"/>
                </a:lnTo>
                <a:lnTo>
                  <a:pt x="0" y="0"/>
                </a:lnTo>
                <a:lnTo>
                  <a:pt x="165551" y="0"/>
                </a:lnTo>
                <a:lnTo>
                  <a:pt x="165551" y="41511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440448" y="82972"/>
            <a:ext cx="104139" cy="415290"/>
          </a:xfrm>
          <a:custGeom>
            <a:avLst/>
            <a:gdLst/>
            <a:ahLst/>
            <a:cxnLst/>
            <a:rect l="l" t="t" r="r" b="b"/>
            <a:pathLst>
              <a:path w="104140" h="415290">
                <a:moveTo>
                  <a:pt x="103788" y="415117"/>
                </a:moveTo>
                <a:lnTo>
                  <a:pt x="0" y="415117"/>
                </a:lnTo>
                <a:lnTo>
                  <a:pt x="0" y="0"/>
                </a:lnTo>
                <a:lnTo>
                  <a:pt x="103788" y="0"/>
                </a:lnTo>
                <a:lnTo>
                  <a:pt x="103788" y="41511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0316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9755" y="88915"/>
            <a:ext cx="1238249" cy="4095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53" y="89391"/>
            <a:ext cx="7280909" cy="408940"/>
          </a:xfrm>
          <a:custGeom>
            <a:avLst/>
            <a:gdLst/>
            <a:ahLst/>
            <a:cxnLst/>
            <a:rect l="l" t="t" r="r" b="b"/>
            <a:pathLst>
              <a:path w="7280909" h="408940">
                <a:moveTo>
                  <a:pt x="7280335" y="408624"/>
                </a:moveTo>
                <a:lnTo>
                  <a:pt x="0" y="408624"/>
                </a:lnTo>
                <a:lnTo>
                  <a:pt x="0" y="0"/>
                </a:lnTo>
                <a:lnTo>
                  <a:pt x="7280335" y="0"/>
                </a:lnTo>
                <a:lnTo>
                  <a:pt x="7280335" y="408624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-53" y="89391"/>
            <a:ext cx="7280909" cy="408940"/>
          </a:xfrm>
          <a:custGeom>
            <a:avLst/>
            <a:gdLst/>
            <a:ahLst/>
            <a:cxnLst/>
            <a:rect l="l" t="t" r="r" b="b"/>
            <a:pathLst>
              <a:path w="7280909" h="408940">
                <a:moveTo>
                  <a:pt x="0" y="0"/>
                </a:moveTo>
                <a:lnTo>
                  <a:pt x="7280335" y="0"/>
                </a:lnTo>
                <a:lnTo>
                  <a:pt x="7280335" y="408624"/>
                </a:lnTo>
                <a:lnTo>
                  <a:pt x="0" y="408624"/>
                </a:lnTo>
                <a:lnTo>
                  <a:pt x="0" y="0"/>
                </a:lnTo>
                <a:close/>
              </a:path>
              <a:path w="7280909" h="408940">
                <a:moveTo>
                  <a:pt x="0" y="0"/>
                </a:moveTo>
                <a:lnTo>
                  <a:pt x="7280335" y="0"/>
                </a:lnTo>
                <a:lnTo>
                  <a:pt x="7280335" y="408624"/>
                </a:lnTo>
                <a:lnTo>
                  <a:pt x="0" y="408624"/>
                </a:lnTo>
                <a:lnTo>
                  <a:pt x="0" y="0"/>
                </a:lnTo>
                <a:close/>
              </a:path>
            </a:pathLst>
          </a:custGeom>
          <a:ln w="25472">
            <a:solidFill>
              <a:srgbClr val="2032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3999" y="57150"/>
                </a:moveTo>
                <a:lnTo>
                  <a:pt x="0" y="57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715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595175" y="82972"/>
            <a:ext cx="165735" cy="415290"/>
          </a:xfrm>
          <a:custGeom>
            <a:avLst/>
            <a:gdLst/>
            <a:ahLst/>
            <a:cxnLst/>
            <a:rect l="l" t="t" r="r" b="b"/>
            <a:pathLst>
              <a:path w="165734" h="415290">
                <a:moveTo>
                  <a:pt x="165551" y="415117"/>
                </a:moveTo>
                <a:lnTo>
                  <a:pt x="0" y="415117"/>
                </a:lnTo>
                <a:lnTo>
                  <a:pt x="0" y="0"/>
                </a:lnTo>
                <a:lnTo>
                  <a:pt x="165551" y="0"/>
                </a:lnTo>
                <a:lnTo>
                  <a:pt x="165551" y="41511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440448" y="82972"/>
            <a:ext cx="104139" cy="415290"/>
          </a:xfrm>
          <a:custGeom>
            <a:avLst/>
            <a:gdLst/>
            <a:ahLst/>
            <a:cxnLst/>
            <a:rect l="l" t="t" r="r" b="b"/>
            <a:pathLst>
              <a:path w="104140" h="415290">
                <a:moveTo>
                  <a:pt x="103788" y="415117"/>
                </a:moveTo>
                <a:lnTo>
                  <a:pt x="0" y="415117"/>
                </a:lnTo>
                <a:lnTo>
                  <a:pt x="0" y="0"/>
                </a:lnTo>
                <a:lnTo>
                  <a:pt x="103788" y="0"/>
                </a:lnTo>
                <a:lnTo>
                  <a:pt x="103788" y="41511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9755" y="88915"/>
            <a:ext cx="1238249" cy="4095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53" y="89391"/>
            <a:ext cx="7280909" cy="408940"/>
          </a:xfrm>
          <a:custGeom>
            <a:avLst/>
            <a:gdLst/>
            <a:ahLst/>
            <a:cxnLst/>
            <a:rect l="l" t="t" r="r" b="b"/>
            <a:pathLst>
              <a:path w="7280909" h="408940">
                <a:moveTo>
                  <a:pt x="7280335" y="408624"/>
                </a:moveTo>
                <a:lnTo>
                  <a:pt x="0" y="408624"/>
                </a:lnTo>
                <a:lnTo>
                  <a:pt x="0" y="0"/>
                </a:lnTo>
                <a:lnTo>
                  <a:pt x="7280335" y="0"/>
                </a:lnTo>
                <a:lnTo>
                  <a:pt x="7280335" y="408624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-53" y="89391"/>
            <a:ext cx="7280909" cy="408940"/>
          </a:xfrm>
          <a:custGeom>
            <a:avLst/>
            <a:gdLst/>
            <a:ahLst/>
            <a:cxnLst/>
            <a:rect l="l" t="t" r="r" b="b"/>
            <a:pathLst>
              <a:path w="7280909" h="408940">
                <a:moveTo>
                  <a:pt x="0" y="0"/>
                </a:moveTo>
                <a:lnTo>
                  <a:pt x="7280335" y="0"/>
                </a:lnTo>
                <a:lnTo>
                  <a:pt x="7280335" y="408624"/>
                </a:lnTo>
                <a:lnTo>
                  <a:pt x="0" y="408624"/>
                </a:lnTo>
                <a:lnTo>
                  <a:pt x="0" y="0"/>
                </a:lnTo>
                <a:close/>
              </a:path>
              <a:path w="7280909" h="408940">
                <a:moveTo>
                  <a:pt x="0" y="0"/>
                </a:moveTo>
                <a:lnTo>
                  <a:pt x="7280335" y="0"/>
                </a:lnTo>
                <a:lnTo>
                  <a:pt x="7280335" y="408624"/>
                </a:lnTo>
                <a:lnTo>
                  <a:pt x="0" y="408624"/>
                </a:lnTo>
                <a:lnTo>
                  <a:pt x="0" y="0"/>
                </a:lnTo>
                <a:close/>
              </a:path>
            </a:pathLst>
          </a:custGeom>
          <a:ln w="25472">
            <a:solidFill>
              <a:srgbClr val="2032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3999" y="57150"/>
                </a:moveTo>
                <a:lnTo>
                  <a:pt x="0" y="57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715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595175" y="82972"/>
            <a:ext cx="165735" cy="415290"/>
          </a:xfrm>
          <a:custGeom>
            <a:avLst/>
            <a:gdLst/>
            <a:ahLst/>
            <a:cxnLst/>
            <a:rect l="l" t="t" r="r" b="b"/>
            <a:pathLst>
              <a:path w="165734" h="415290">
                <a:moveTo>
                  <a:pt x="165551" y="415117"/>
                </a:moveTo>
                <a:lnTo>
                  <a:pt x="0" y="415117"/>
                </a:lnTo>
                <a:lnTo>
                  <a:pt x="0" y="0"/>
                </a:lnTo>
                <a:lnTo>
                  <a:pt x="165551" y="0"/>
                </a:lnTo>
                <a:lnTo>
                  <a:pt x="165551" y="41511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440448" y="82972"/>
            <a:ext cx="104139" cy="415290"/>
          </a:xfrm>
          <a:custGeom>
            <a:avLst/>
            <a:gdLst/>
            <a:ahLst/>
            <a:cxnLst/>
            <a:rect l="l" t="t" r="r" b="b"/>
            <a:pathLst>
              <a:path w="104140" h="415290">
                <a:moveTo>
                  <a:pt x="103788" y="415117"/>
                </a:moveTo>
                <a:lnTo>
                  <a:pt x="0" y="415117"/>
                </a:lnTo>
                <a:lnTo>
                  <a:pt x="0" y="0"/>
                </a:lnTo>
                <a:lnTo>
                  <a:pt x="103788" y="0"/>
                </a:lnTo>
                <a:lnTo>
                  <a:pt x="103788" y="41511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99755" y="88915"/>
            <a:ext cx="1238249" cy="4095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53" y="89391"/>
            <a:ext cx="7280909" cy="408940"/>
          </a:xfrm>
          <a:custGeom>
            <a:avLst/>
            <a:gdLst/>
            <a:ahLst/>
            <a:cxnLst/>
            <a:rect l="l" t="t" r="r" b="b"/>
            <a:pathLst>
              <a:path w="7280909" h="408940">
                <a:moveTo>
                  <a:pt x="7280335" y="408624"/>
                </a:moveTo>
                <a:lnTo>
                  <a:pt x="0" y="408624"/>
                </a:lnTo>
                <a:lnTo>
                  <a:pt x="0" y="0"/>
                </a:lnTo>
                <a:lnTo>
                  <a:pt x="7280335" y="0"/>
                </a:lnTo>
                <a:lnTo>
                  <a:pt x="7280335" y="408624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-53" y="89391"/>
            <a:ext cx="7280909" cy="408940"/>
          </a:xfrm>
          <a:custGeom>
            <a:avLst/>
            <a:gdLst/>
            <a:ahLst/>
            <a:cxnLst/>
            <a:rect l="l" t="t" r="r" b="b"/>
            <a:pathLst>
              <a:path w="7280909" h="408940">
                <a:moveTo>
                  <a:pt x="0" y="0"/>
                </a:moveTo>
                <a:lnTo>
                  <a:pt x="7280335" y="0"/>
                </a:lnTo>
                <a:lnTo>
                  <a:pt x="7280335" y="408624"/>
                </a:lnTo>
                <a:lnTo>
                  <a:pt x="0" y="408624"/>
                </a:lnTo>
                <a:lnTo>
                  <a:pt x="0" y="0"/>
                </a:lnTo>
                <a:close/>
              </a:path>
              <a:path w="7280909" h="408940">
                <a:moveTo>
                  <a:pt x="0" y="0"/>
                </a:moveTo>
                <a:lnTo>
                  <a:pt x="7280335" y="0"/>
                </a:lnTo>
                <a:lnTo>
                  <a:pt x="7280335" y="408624"/>
                </a:lnTo>
                <a:lnTo>
                  <a:pt x="0" y="408624"/>
                </a:lnTo>
                <a:lnTo>
                  <a:pt x="0" y="0"/>
                </a:lnTo>
                <a:close/>
              </a:path>
            </a:pathLst>
          </a:custGeom>
          <a:ln w="25472">
            <a:solidFill>
              <a:srgbClr val="20326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208" y="156302"/>
            <a:ext cx="333057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9756" y="780596"/>
            <a:ext cx="7221220" cy="2199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03162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058" y="36175"/>
            <a:ext cx="9131300" cy="5105400"/>
            <a:chOff x="13058" y="36175"/>
            <a:chExt cx="9131300" cy="5105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58" y="36175"/>
              <a:ext cx="9130940" cy="51053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865122" y="730857"/>
              <a:ext cx="6305550" cy="3963035"/>
            </a:xfrm>
            <a:custGeom>
              <a:avLst/>
              <a:gdLst/>
              <a:ahLst/>
              <a:cxnLst/>
              <a:rect l="l" t="t" r="r" b="b"/>
              <a:pathLst>
                <a:path w="6305550" h="3963035">
                  <a:moveTo>
                    <a:pt x="6305448" y="3962487"/>
                  </a:moveTo>
                  <a:lnTo>
                    <a:pt x="0" y="3962487"/>
                  </a:lnTo>
                  <a:lnTo>
                    <a:pt x="0" y="0"/>
                  </a:lnTo>
                  <a:lnTo>
                    <a:pt x="6305448" y="0"/>
                  </a:lnTo>
                  <a:lnTo>
                    <a:pt x="6305448" y="3962487"/>
                  </a:lnTo>
                  <a:close/>
                </a:path>
              </a:pathLst>
            </a:custGeom>
            <a:solidFill>
              <a:srgbClr val="2031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65122" y="730857"/>
              <a:ext cx="6305550" cy="3963035"/>
            </a:xfrm>
            <a:custGeom>
              <a:avLst/>
              <a:gdLst/>
              <a:ahLst/>
              <a:cxnLst/>
              <a:rect l="l" t="t" r="r" b="b"/>
              <a:pathLst>
                <a:path w="6305550" h="3963035">
                  <a:moveTo>
                    <a:pt x="0" y="0"/>
                  </a:moveTo>
                  <a:lnTo>
                    <a:pt x="6305448" y="0"/>
                  </a:lnTo>
                  <a:lnTo>
                    <a:pt x="6305448" y="3962487"/>
                  </a:lnTo>
                  <a:lnTo>
                    <a:pt x="0" y="3962487"/>
                  </a:lnTo>
                  <a:lnTo>
                    <a:pt x="0" y="0"/>
                  </a:lnTo>
                  <a:close/>
                </a:path>
                <a:path w="6305550" h="3963035">
                  <a:moveTo>
                    <a:pt x="0" y="0"/>
                  </a:moveTo>
                  <a:lnTo>
                    <a:pt x="6305448" y="0"/>
                  </a:lnTo>
                  <a:lnTo>
                    <a:pt x="6305448" y="3962487"/>
                  </a:lnTo>
                  <a:lnTo>
                    <a:pt x="0" y="3962487"/>
                  </a:lnTo>
                  <a:lnTo>
                    <a:pt x="0" y="0"/>
                  </a:lnTo>
                  <a:close/>
                </a:path>
              </a:pathLst>
            </a:custGeom>
            <a:ln w="25395">
              <a:solidFill>
                <a:srgbClr val="2031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22" y="418747"/>
              <a:ext cx="8372474" cy="466724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88648" y="1026328"/>
              <a:ext cx="6982459" cy="3448685"/>
            </a:xfrm>
            <a:custGeom>
              <a:avLst/>
              <a:gdLst/>
              <a:ahLst/>
              <a:cxnLst/>
              <a:rect l="l" t="t" r="r" b="b"/>
              <a:pathLst>
                <a:path w="6982459" h="3448685">
                  <a:moveTo>
                    <a:pt x="6981897" y="3448125"/>
                  </a:moveTo>
                  <a:lnTo>
                    <a:pt x="0" y="3448125"/>
                  </a:lnTo>
                  <a:lnTo>
                    <a:pt x="0" y="0"/>
                  </a:lnTo>
                  <a:lnTo>
                    <a:pt x="6981897" y="0"/>
                  </a:lnTo>
                  <a:lnTo>
                    <a:pt x="6981897" y="3448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88648" y="1026328"/>
              <a:ext cx="6982459" cy="3448685"/>
            </a:xfrm>
            <a:custGeom>
              <a:avLst/>
              <a:gdLst/>
              <a:ahLst/>
              <a:cxnLst/>
              <a:rect l="l" t="t" r="r" b="b"/>
              <a:pathLst>
                <a:path w="6982459" h="3448685">
                  <a:moveTo>
                    <a:pt x="0" y="0"/>
                  </a:moveTo>
                  <a:lnTo>
                    <a:pt x="6981897" y="0"/>
                  </a:lnTo>
                  <a:lnTo>
                    <a:pt x="6981897" y="3448125"/>
                  </a:lnTo>
                  <a:lnTo>
                    <a:pt x="0" y="3448125"/>
                  </a:lnTo>
                  <a:lnTo>
                    <a:pt x="0" y="0"/>
                  </a:lnTo>
                  <a:close/>
                </a:path>
              </a:pathLst>
            </a:custGeom>
            <a:ln w="253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89829" y="2785726"/>
              <a:ext cx="50800" cy="447040"/>
            </a:xfrm>
            <a:custGeom>
              <a:avLst/>
              <a:gdLst/>
              <a:ahLst/>
              <a:cxnLst/>
              <a:rect l="l" t="t" r="r" b="b"/>
              <a:pathLst>
                <a:path w="50800" h="447039">
                  <a:moveTo>
                    <a:pt x="50648" y="446605"/>
                  </a:moveTo>
                  <a:lnTo>
                    <a:pt x="0" y="446605"/>
                  </a:lnTo>
                  <a:lnTo>
                    <a:pt x="0" y="0"/>
                  </a:lnTo>
                  <a:lnTo>
                    <a:pt x="50648" y="0"/>
                  </a:lnTo>
                  <a:lnTo>
                    <a:pt x="50648" y="446605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89829" y="2785726"/>
              <a:ext cx="50800" cy="447040"/>
            </a:xfrm>
            <a:custGeom>
              <a:avLst/>
              <a:gdLst/>
              <a:ahLst/>
              <a:cxnLst/>
              <a:rect l="l" t="t" r="r" b="b"/>
              <a:pathLst>
                <a:path w="50800" h="447039">
                  <a:moveTo>
                    <a:pt x="0" y="0"/>
                  </a:moveTo>
                  <a:lnTo>
                    <a:pt x="50648" y="0"/>
                  </a:lnTo>
                  <a:lnTo>
                    <a:pt x="50648" y="446605"/>
                  </a:lnTo>
                  <a:lnTo>
                    <a:pt x="0" y="446605"/>
                  </a:lnTo>
                  <a:lnTo>
                    <a:pt x="0" y="0"/>
                  </a:lnTo>
                  <a:close/>
                </a:path>
              </a:pathLst>
            </a:custGeom>
            <a:ln w="25387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00099" y="3911891"/>
              <a:ext cx="5950585" cy="9525"/>
            </a:xfrm>
            <a:custGeom>
              <a:avLst/>
              <a:gdLst/>
              <a:ahLst/>
              <a:cxnLst/>
              <a:rect l="l" t="t" r="r" b="b"/>
              <a:pathLst>
                <a:path w="5950584" h="9525">
                  <a:moveTo>
                    <a:pt x="76161" y="0"/>
                  </a:moveTo>
                  <a:lnTo>
                    <a:pt x="0" y="0"/>
                  </a:lnTo>
                  <a:lnTo>
                    <a:pt x="0" y="9512"/>
                  </a:lnTo>
                  <a:lnTo>
                    <a:pt x="76161" y="9512"/>
                  </a:lnTo>
                  <a:lnTo>
                    <a:pt x="76161" y="0"/>
                  </a:lnTo>
                  <a:close/>
                </a:path>
                <a:path w="5950584" h="9525">
                  <a:moveTo>
                    <a:pt x="114236" y="0"/>
                  </a:moveTo>
                  <a:lnTo>
                    <a:pt x="104724" y="0"/>
                  </a:lnTo>
                  <a:lnTo>
                    <a:pt x="104724" y="9512"/>
                  </a:lnTo>
                  <a:lnTo>
                    <a:pt x="114236" y="9512"/>
                  </a:lnTo>
                  <a:lnTo>
                    <a:pt x="114236" y="0"/>
                  </a:lnTo>
                  <a:close/>
                </a:path>
                <a:path w="5950584" h="9525">
                  <a:moveTo>
                    <a:pt x="218960" y="0"/>
                  </a:moveTo>
                  <a:lnTo>
                    <a:pt x="142798" y="0"/>
                  </a:lnTo>
                  <a:lnTo>
                    <a:pt x="142798" y="9512"/>
                  </a:lnTo>
                  <a:lnTo>
                    <a:pt x="218960" y="9512"/>
                  </a:lnTo>
                  <a:lnTo>
                    <a:pt x="218960" y="0"/>
                  </a:lnTo>
                  <a:close/>
                </a:path>
                <a:path w="5950584" h="9525">
                  <a:moveTo>
                    <a:pt x="257048" y="0"/>
                  </a:moveTo>
                  <a:lnTo>
                    <a:pt x="247523" y="0"/>
                  </a:lnTo>
                  <a:lnTo>
                    <a:pt x="247523" y="9512"/>
                  </a:lnTo>
                  <a:lnTo>
                    <a:pt x="257048" y="9512"/>
                  </a:lnTo>
                  <a:lnTo>
                    <a:pt x="257048" y="0"/>
                  </a:lnTo>
                  <a:close/>
                </a:path>
                <a:path w="5950584" h="9525">
                  <a:moveTo>
                    <a:pt x="361772" y="0"/>
                  </a:moveTo>
                  <a:lnTo>
                    <a:pt x="285610" y="0"/>
                  </a:lnTo>
                  <a:lnTo>
                    <a:pt x="285610" y="9512"/>
                  </a:lnTo>
                  <a:lnTo>
                    <a:pt x="361772" y="9512"/>
                  </a:lnTo>
                  <a:lnTo>
                    <a:pt x="361772" y="0"/>
                  </a:lnTo>
                  <a:close/>
                </a:path>
                <a:path w="5950584" h="9525">
                  <a:moveTo>
                    <a:pt x="399859" y="0"/>
                  </a:moveTo>
                  <a:lnTo>
                    <a:pt x="390334" y="0"/>
                  </a:lnTo>
                  <a:lnTo>
                    <a:pt x="390334" y="9512"/>
                  </a:lnTo>
                  <a:lnTo>
                    <a:pt x="399859" y="9512"/>
                  </a:lnTo>
                  <a:lnTo>
                    <a:pt x="399859" y="0"/>
                  </a:lnTo>
                  <a:close/>
                </a:path>
                <a:path w="5950584" h="9525">
                  <a:moveTo>
                    <a:pt x="504583" y="0"/>
                  </a:moveTo>
                  <a:lnTo>
                    <a:pt x="428409" y="0"/>
                  </a:lnTo>
                  <a:lnTo>
                    <a:pt x="428409" y="9512"/>
                  </a:lnTo>
                  <a:lnTo>
                    <a:pt x="504583" y="9512"/>
                  </a:lnTo>
                  <a:lnTo>
                    <a:pt x="504583" y="0"/>
                  </a:lnTo>
                  <a:close/>
                </a:path>
                <a:path w="5950584" h="9525">
                  <a:moveTo>
                    <a:pt x="542658" y="0"/>
                  </a:moveTo>
                  <a:lnTo>
                    <a:pt x="533133" y="0"/>
                  </a:lnTo>
                  <a:lnTo>
                    <a:pt x="533133" y="9512"/>
                  </a:lnTo>
                  <a:lnTo>
                    <a:pt x="542658" y="9512"/>
                  </a:lnTo>
                  <a:lnTo>
                    <a:pt x="542658" y="0"/>
                  </a:lnTo>
                  <a:close/>
                </a:path>
                <a:path w="5950584" h="9525">
                  <a:moveTo>
                    <a:pt x="647382" y="0"/>
                  </a:moveTo>
                  <a:lnTo>
                    <a:pt x="571220" y="0"/>
                  </a:lnTo>
                  <a:lnTo>
                    <a:pt x="571220" y="9512"/>
                  </a:lnTo>
                  <a:lnTo>
                    <a:pt x="647382" y="9512"/>
                  </a:lnTo>
                  <a:lnTo>
                    <a:pt x="647382" y="0"/>
                  </a:lnTo>
                  <a:close/>
                </a:path>
                <a:path w="5950584" h="9525">
                  <a:moveTo>
                    <a:pt x="685469" y="0"/>
                  </a:moveTo>
                  <a:lnTo>
                    <a:pt x="675944" y="0"/>
                  </a:lnTo>
                  <a:lnTo>
                    <a:pt x="675944" y="9512"/>
                  </a:lnTo>
                  <a:lnTo>
                    <a:pt x="685469" y="9512"/>
                  </a:lnTo>
                  <a:lnTo>
                    <a:pt x="685469" y="0"/>
                  </a:lnTo>
                  <a:close/>
                </a:path>
                <a:path w="5950584" h="9525">
                  <a:moveTo>
                    <a:pt x="790194" y="0"/>
                  </a:moveTo>
                  <a:lnTo>
                    <a:pt x="714032" y="0"/>
                  </a:lnTo>
                  <a:lnTo>
                    <a:pt x="714032" y="9512"/>
                  </a:lnTo>
                  <a:lnTo>
                    <a:pt x="790194" y="9512"/>
                  </a:lnTo>
                  <a:lnTo>
                    <a:pt x="790194" y="0"/>
                  </a:lnTo>
                  <a:close/>
                </a:path>
                <a:path w="5950584" h="9525">
                  <a:moveTo>
                    <a:pt x="828268" y="0"/>
                  </a:moveTo>
                  <a:lnTo>
                    <a:pt x="818756" y="0"/>
                  </a:lnTo>
                  <a:lnTo>
                    <a:pt x="818756" y="9512"/>
                  </a:lnTo>
                  <a:lnTo>
                    <a:pt x="828268" y="9512"/>
                  </a:lnTo>
                  <a:lnTo>
                    <a:pt x="828268" y="0"/>
                  </a:lnTo>
                  <a:close/>
                </a:path>
                <a:path w="5950584" h="9525">
                  <a:moveTo>
                    <a:pt x="932992" y="0"/>
                  </a:moveTo>
                  <a:lnTo>
                    <a:pt x="856830" y="0"/>
                  </a:lnTo>
                  <a:lnTo>
                    <a:pt x="856830" y="9512"/>
                  </a:lnTo>
                  <a:lnTo>
                    <a:pt x="932992" y="9512"/>
                  </a:lnTo>
                  <a:lnTo>
                    <a:pt x="932992" y="0"/>
                  </a:lnTo>
                  <a:close/>
                </a:path>
                <a:path w="5950584" h="9525">
                  <a:moveTo>
                    <a:pt x="971080" y="0"/>
                  </a:moveTo>
                  <a:lnTo>
                    <a:pt x="961555" y="0"/>
                  </a:lnTo>
                  <a:lnTo>
                    <a:pt x="961555" y="9512"/>
                  </a:lnTo>
                  <a:lnTo>
                    <a:pt x="971080" y="9512"/>
                  </a:lnTo>
                  <a:lnTo>
                    <a:pt x="971080" y="0"/>
                  </a:lnTo>
                  <a:close/>
                </a:path>
                <a:path w="5950584" h="9525">
                  <a:moveTo>
                    <a:pt x="1075804" y="0"/>
                  </a:moveTo>
                  <a:lnTo>
                    <a:pt x="999642" y="0"/>
                  </a:lnTo>
                  <a:lnTo>
                    <a:pt x="999642" y="9512"/>
                  </a:lnTo>
                  <a:lnTo>
                    <a:pt x="1075804" y="9512"/>
                  </a:lnTo>
                  <a:lnTo>
                    <a:pt x="1075804" y="0"/>
                  </a:lnTo>
                  <a:close/>
                </a:path>
                <a:path w="5950584" h="9525">
                  <a:moveTo>
                    <a:pt x="1113878" y="0"/>
                  </a:moveTo>
                  <a:lnTo>
                    <a:pt x="1104366" y="0"/>
                  </a:lnTo>
                  <a:lnTo>
                    <a:pt x="1104366" y="9512"/>
                  </a:lnTo>
                  <a:lnTo>
                    <a:pt x="1113878" y="9512"/>
                  </a:lnTo>
                  <a:lnTo>
                    <a:pt x="1113878" y="0"/>
                  </a:lnTo>
                  <a:close/>
                </a:path>
                <a:path w="5950584" h="9525">
                  <a:moveTo>
                    <a:pt x="1218615" y="0"/>
                  </a:moveTo>
                  <a:lnTo>
                    <a:pt x="1142441" y="0"/>
                  </a:lnTo>
                  <a:lnTo>
                    <a:pt x="1142441" y="9512"/>
                  </a:lnTo>
                  <a:lnTo>
                    <a:pt x="1218615" y="9512"/>
                  </a:lnTo>
                  <a:lnTo>
                    <a:pt x="1218615" y="0"/>
                  </a:lnTo>
                  <a:close/>
                </a:path>
                <a:path w="5950584" h="9525">
                  <a:moveTo>
                    <a:pt x="1256690" y="0"/>
                  </a:moveTo>
                  <a:lnTo>
                    <a:pt x="1247165" y="0"/>
                  </a:lnTo>
                  <a:lnTo>
                    <a:pt x="1247165" y="9512"/>
                  </a:lnTo>
                  <a:lnTo>
                    <a:pt x="1256690" y="9512"/>
                  </a:lnTo>
                  <a:lnTo>
                    <a:pt x="1256690" y="0"/>
                  </a:lnTo>
                  <a:close/>
                </a:path>
                <a:path w="5950584" h="9525">
                  <a:moveTo>
                    <a:pt x="1361414" y="0"/>
                  </a:moveTo>
                  <a:lnTo>
                    <a:pt x="1285252" y="0"/>
                  </a:lnTo>
                  <a:lnTo>
                    <a:pt x="1285252" y="9512"/>
                  </a:lnTo>
                  <a:lnTo>
                    <a:pt x="1361414" y="9512"/>
                  </a:lnTo>
                  <a:lnTo>
                    <a:pt x="1361414" y="0"/>
                  </a:lnTo>
                  <a:close/>
                </a:path>
                <a:path w="5950584" h="9525">
                  <a:moveTo>
                    <a:pt x="1399501" y="0"/>
                  </a:moveTo>
                  <a:lnTo>
                    <a:pt x="1389976" y="0"/>
                  </a:lnTo>
                  <a:lnTo>
                    <a:pt x="1389976" y="9512"/>
                  </a:lnTo>
                  <a:lnTo>
                    <a:pt x="1399501" y="9512"/>
                  </a:lnTo>
                  <a:lnTo>
                    <a:pt x="1399501" y="0"/>
                  </a:lnTo>
                  <a:close/>
                </a:path>
                <a:path w="5950584" h="9525">
                  <a:moveTo>
                    <a:pt x="1504226" y="0"/>
                  </a:moveTo>
                  <a:lnTo>
                    <a:pt x="1428064" y="0"/>
                  </a:lnTo>
                  <a:lnTo>
                    <a:pt x="1428064" y="9512"/>
                  </a:lnTo>
                  <a:lnTo>
                    <a:pt x="1504226" y="9512"/>
                  </a:lnTo>
                  <a:lnTo>
                    <a:pt x="1504226" y="0"/>
                  </a:lnTo>
                  <a:close/>
                </a:path>
                <a:path w="5950584" h="9525">
                  <a:moveTo>
                    <a:pt x="1542300" y="0"/>
                  </a:moveTo>
                  <a:lnTo>
                    <a:pt x="1532788" y="0"/>
                  </a:lnTo>
                  <a:lnTo>
                    <a:pt x="1532788" y="9512"/>
                  </a:lnTo>
                  <a:lnTo>
                    <a:pt x="1542300" y="9512"/>
                  </a:lnTo>
                  <a:lnTo>
                    <a:pt x="1542300" y="0"/>
                  </a:lnTo>
                  <a:close/>
                </a:path>
                <a:path w="5950584" h="9525">
                  <a:moveTo>
                    <a:pt x="1647024" y="0"/>
                  </a:moveTo>
                  <a:lnTo>
                    <a:pt x="1570863" y="0"/>
                  </a:lnTo>
                  <a:lnTo>
                    <a:pt x="1570863" y="9512"/>
                  </a:lnTo>
                  <a:lnTo>
                    <a:pt x="1647024" y="9512"/>
                  </a:lnTo>
                  <a:lnTo>
                    <a:pt x="1647024" y="0"/>
                  </a:lnTo>
                  <a:close/>
                </a:path>
                <a:path w="5950584" h="9525">
                  <a:moveTo>
                    <a:pt x="1685112" y="0"/>
                  </a:moveTo>
                  <a:lnTo>
                    <a:pt x="1675587" y="0"/>
                  </a:lnTo>
                  <a:lnTo>
                    <a:pt x="1675587" y="9512"/>
                  </a:lnTo>
                  <a:lnTo>
                    <a:pt x="1685112" y="9512"/>
                  </a:lnTo>
                  <a:lnTo>
                    <a:pt x="1685112" y="0"/>
                  </a:lnTo>
                  <a:close/>
                </a:path>
                <a:path w="5950584" h="9525">
                  <a:moveTo>
                    <a:pt x="1789836" y="0"/>
                  </a:moveTo>
                  <a:lnTo>
                    <a:pt x="1713674" y="0"/>
                  </a:lnTo>
                  <a:lnTo>
                    <a:pt x="1713674" y="9512"/>
                  </a:lnTo>
                  <a:lnTo>
                    <a:pt x="1789836" y="9512"/>
                  </a:lnTo>
                  <a:lnTo>
                    <a:pt x="1789836" y="0"/>
                  </a:lnTo>
                  <a:close/>
                </a:path>
                <a:path w="5950584" h="9525">
                  <a:moveTo>
                    <a:pt x="1827911" y="0"/>
                  </a:moveTo>
                  <a:lnTo>
                    <a:pt x="1818398" y="0"/>
                  </a:lnTo>
                  <a:lnTo>
                    <a:pt x="1818398" y="9512"/>
                  </a:lnTo>
                  <a:lnTo>
                    <a:pt x="1827911" y="9512"/>
                  </a:lnTo>
                  <a:lnTo>
                    <a:pt x="1827911" y="0"/>
                  </a:lnTo>
                  <a:close/>
                </a:path>
                <a:path w="5950584" h="9525">
                  <a:moveTo>
                    <a:pt x="1932635" y="0"/>
                  </a:moveTo>
                  <a:lnTo>
                    <a:pt x="1856473" y="0"/>
                  </a:lnTo>
                  <a:lnTo>
                    <a:pt x="1856473" y="9512"/>
                  </a:lnTo>
                  <a:lnTo>
                    <a:pt x="1932635" y="9512"/>
                  </a:lnTo>
                  <a:lnTo>
                    <a:pt x="1932635" y="0"/>
                  </a:lnTo>
                  <a:close/>
                </a:path>
                <a:path w="5950584" h="9525">
                  <a:moveTo>
                    <a:pt x="1970722" y="0"/>
                  </a:moveTo>
                  <a:lnTo>
                    <a:pt x="1961197" y="0"/>
                  </a:lnTo>
                  <a:lnTo>
                    <a:pt x="1961197" y="9512"/>
                  </a:lnTo>
                  <a:lnTo>
                    <a:pt x="1970722" y="9512"/>
                  </a:lnTo>
                  <a:lnTo>
                    <a:pt x="1970722" y="0"/>
                  </a:lnTo>
                  <a:close/>
                </a:path>
                <a:path w="5950584" h="9525">
                  <a:moveTo>
                    <a:pt x="4666780" y="0"/>
                  </a:moveTo>
                  <a:lnTo>
                    <a:pt x="4590618" y="0"/>
                  </a:lnTo>
                  <a:lnTo>
                    <a:pt x="4590618" y="9512"/>
                  </a:lnTo>
                  <a:lnTo>
                    <a:pt x="4666780" y="9512"/>
                  </a:lnTo>
                  <a:lnTo>
                    <a:pt x="4666780" y="0"/>
                  </a:lnTo>
                  <a:close/>
                </a:path>
                <a:path w="5950584" h="9525">
                  <a:moveTo>
                    <a:pt x="4704867" y="0"/>
                  </a:moveTo>
                  <a:lnTo>
                    <a:pt x="4695342" y="0"/>
                  </a:lnTo>
                  <a:lnTo>
                    <a:pt x="4695342" y="9512"/>
                  </a:lnTo>
                  <a:lnTo>
                    <a:pt x="4704867" y="9512"/>
                  </a:lnTo>
                  <a:lnTo>
                    <a:pt x="4704867" y="0"/>
                  </a:lnTo>
                  <a:close/>
                </a:path>
                <a:path w="5950584" h="9525">
                  <a:moveTo>
                    <a:pt x="4809591" y="0"/>
                  </a:moveTo>
                  <a:lnTo>
                    <a:pt x="4733417" y="0"/>
                  </a:lnTo>
                  <a:lnTo>
                    <a:pt x="4733417" y="9512"/>
                  </a:lnTo>
                  <a:lnTo>
                    <a:pt x="4809591" y="9512"/>
                  </a:lnTo>
                  <a:lnTo>
                    <a:pt x="4809591" y="0"/>
                  </a:lnTo>
                  <a:close/>
                </a:path>
                <a:path w="5950584" h="9525">
                  <a:moveTo>
                    <a:pt x="4847666" y="0"/>
                  </a:moveTo>
                  <a:lnTo>
                    <a:pt x="4838154" y="0"/>
                  </a:lnTo>
                  <a:lnTo>
                    <a:pt x="4838154" y="9512"/>
                  </a:lnTo>
                  <a:lnTo>
                    <a:pt x="4847666" y="9512"/>
                  </a:lnTo>
                  <a:lnTo>
                    <a:pt x="4847666" y="0"/>
                  </a:lnTo>
                  <a:close/>
                </a:path>
                <a:path w="5950584" h="9525">
                  <a:moveTo>
                    <a:pt x="4952390" y="0"/>
                  </a:moveTo>
                  <a:lnTo>
                    <a:pt x="4876228" y="0"/>
                  </a:lnTo>
                  <a:lnTo>
                    <a:pt x="4876228" y="9512"/>
                  </a:lnTo>
                  <a:lnTo>
                    <a:pt x="4952390" y="9512"/>
                  </a:lnTo>
                  <a:lnTo>
                    <a:pt x="4952390" y="0"/>
                  </a:lnTo>
                  <a:close/>
                </a:path>
                <a:path w="5950584" h="9525">
                  <a:moveTo>
                    <a:pt x="4990477" y="0"/>
                  </a:moveTo>
                  <a:lnTo>
                    <a:pt x="4980952" y="0"/>
                  </a:lnTo>
                  <a:lnTo>
                    <a:pt x="4980952" y="9512"/>
                  </a:lnTo>
                  <a:lnTo>
                    <a:pt x="4990477" y="9512"/>
                  </a:lnTo>
                  <a:lnTo>
                    <a:pt x="4990477" y="0"/>
                  </a:lnTo>
                  <a:close/>
                </a:path>
                <a:path w="5950584" h="9525">
                  <a:moveTo>
                    <a:pt x="5095202" y="0"/>
                  </a:moveTo>
                  <a:lnTo>
                    <a:pt x="5019040" y="0"/>
                  </a:lnTo>
                  <a:lnTo>
                    <a:pt x="5019040" y="9512"/>
                  </a:lnTo>
                  <a:lnTo>
                    <a:pt x="5095202" y="9512"/>
                  </a:lnTo>
                  <a:lnTo>
                    <a:pt x="5095202" y="0"/>
                  </a:lnTo>
                  <a:close/>
                </a:path>
                <a:path w="5950584" h="9525">
                  <a:moveTo>
                    <a:pt x="5133276" y="0"/>
                  </a:moveTo>
                  <a:lnTo>
                    <a:pt x="5123764" y="0"/>
                  </a:lnTo>
                  <a:lnTo>
                    <a:pt x="5123764" y="9512"/>
                  </a:lnTo>
                  <a:lnTo>
                    <a:pt x="5133276" y="9512"/>
                  </a:lnTo>
                  <a:lnTo>
                    <a:pt x="5133276" y="0"/>
                  </a:lnTo>
                  <a:close/>
                </a:path>
                <a:path w="5950584" h="9525">
                  <a:moveTo>
                    <a:pt x="5238000" y="0"/>
                  </a:moveTo>
                  <a:lnTo>
                    <a:pt x="5161839" y="0"/>
                  </a:lnTo>
                  <a:lnTo>
                    <a:pt x="5161839" y="9512"/>
                  </a:lnTo>
                  <a:lnTo>
                    <a:pt x="5238000" y="9512"/>
                  </a:lnTo>
                  <a:lnTo>
                    <a:pt x="5238000" y="0"/>
                  </a:lnTo>
                  <a:close/>
                </a:path>
                <a:path w="5950584" h="9525">
                  <a:moveTo>
                    <a:pt x="5276088" y="0"/>
                  </a:moveTo>
                  <a:lnTo>
                    <a:pt x="5266563" y="0"/>
                  </a:lnTo>
                  <a:lnTo>
                    <a:pt x="5266563" y="9512"/>
                  </a:lnTo>
                  <a:lnTo>
                    <a:pt x="5276088" y="9512"/>
                  </a:lnTo>
                  <a:lnTo>
                    <a:pt x="5276088" y="0"/>
                  </a:lnTo>
                  <a:close/>
                </a:path>
                <a:path w="5950584" h="9525">
                  <a:moveTo>
                    <a:pt x="5380812" y="0"/>
                  </a:moveTo>
                  <a:lnTo>
                    <a:pt x="5304650" y="0"/>
                  </a:lnTo>
                  <a:lnTo>
                    <a:pt x="5304650" y="9512"/>
                  </a:lnTo>
                  <a:lnTo>
                    <a:pt x="5380812" y="9512"/>
                  </a:lnTo>
                  <a:lnTo>
                    <a:pt x="5380812" y="0"/>
                  </a:lnTo>
                  <a:close/>
                </a:path>
                <a:path w="5950584" h="9525">
                  <a:moveTo>
                    <a:pt x="5418899" y="0"/>
                  </a:moveTo>
                  <a:lnTo>
                    <a:pt x="5409374" y="0"/>
                  </a:lnTo>
                  <a:lnTo>
                    <a:pt x="5409374" y="9512"/>
                  </a:lnTo>
                  <a:lnTo>
                    <a:pt x="5418899" y="9512"/>
                  </a:lnTo>
                  <a:lnTo>
                    <a:pt x="5418899" y="0"/>
                  </a:lnTo>
                  <a:close/>
                </a:path>
                <a:path w="5950584" h="9525">
                  <a:moveTo>
                    <a:pt x="5523623" y="0"/>
                  </a:moveTo>
                  <a:lnTo>
                    <a:pt x="5447449" y="0"/>
                  </a:lnTo>
                  <a:lnTo>
                    <a:pt x="5447449" y="9512"/>
                  </a:lnTo>
                  <a:lnTo>
                    <a:pt x="5523623" y="9512"/>
                  </a:lnTo>
                  <a:lnTo>
                    <a:pt x="5523623" y="0"/>
                  </a:lnTo>
                  <a:close/>
                </a:path>
                <a:path w="5950584" h="9525">
                  <a:moveTo>
                    <a:pt x="5561698" y="0"/>
                  </a:moveTo>
                  <a:lnTo>
                    <a:pt x="5552173" y="0"/>
                  </a:lnTo>
                  <a:lnTo>
                    <a:pt x="5552173" y="9512"/>
                  </a:lnTo>
                  <a:lnTo>
                    <a:pt x="5561698" y="9512"/>
                  </a:lnTo>
                  <a:lnTo>
                    <a:pt x="5561698" y="0"/>
                  </a:lnTo>
                  <a:close/>
                </a:path>
                <a:path w="5950584" h="9525">
                  <a:moveTo>
                    <a:pt x="5666422" y="0"/>
                  </a:moveTo>
                  <a:lnTo>
                    <a:pt x="5590260" y="0"/>
                  </a:lnTo>
                  <a:lnTo>
                    <a:pt x="5590260" y="9512"/>
                  </a:lnTo>
                  <a:lnTo>
                    <a:pt x="5666422" y="9512"/>
                  </a:lnTo>
                  <a:lnTo>
                    <a:pt x="5666422" y="0"/>
                  </a:lnTo>
                  <a:close/>
                </a:path>
                <a:path w="5950584" h="9525">
                  <a:moveTo>
                    <a:pt x="5704510" y="0"/>
                  </a:moveTo>
                  <a:lnTo>
                    <a:pt x="5694985" y="0"/>
                  </a:lnTo>
                  <a:lnTo>
                    <a:pt x="5694985" y="9512"/>
                  </a:lnTo>
                  <a:lnTo>
                    <a:pt x="5704510" y="9512"/>
                  </a:lnTo>
                  <a:lnTo>
                    <a:pt x="5704510" y="0"/>
                  </a:lnTo>
                  <a:close/>
                </a:path>
                <a:path w="5950584" h="9525">
                  <a:moveTo>
                    <a:pt x="5809234" y="0"/>
                  </a:moveTo>
                  <a:lnTo>
                    <a:pt x="5733072" y="0"/>
                  </a:lnTo>
                  <a:lnTo>
                    <a:pt x="5733072" y="9512"/>
                  </a:lnTo>
                  <a:lnTo>
                    <a:pt x="5809234" y="9512"/>
                  </a:lnTo>
                  <a:lnTo>
                    <a:pt x="5809234" y="0"/>
                  </a:lnTo>
                  <a:close/>
                </a:path>
                <a:path w="5950584" h="9525">
                  <a:moveTo>
                    <a:pt x="5847308" y="0"/>
                  </a:moveTo>
                  <a:lnTo>
                    <a:pt x="5837796" y="0"/>
                  </a:lnTo>
                  <a:lnTo>
                    <a:pt x="5837796" y="9512"/>
                  </a:lnTo>
                  <a:lnTo>
                    <a:pt x="5847308" y="9512"/>
                  </a:lnTo>
                  <a:lnTo>
                    <a:pt x="5847308" y="0"/>
                  </a:lnTo>
                  <a:close/>
                </a:path>
                <a:path w="5950584" h="9525">
                  <a:moveTo>
                    <a:pt x="5950128" y="0"/>
                  </a:moveTo>
                  <a:lnTo>
                    <a:pt x="5875871" y="0"/>
                  </a:lnTo>
                  <a:lnTo>
                    <a:pt x="5875871" y="9512"/>
                  </a:lnTo>
                  <a:lnTo>
                    <a:pt x="5950128" y="9512"/>
                  </a:lnTo>
                  <a:lnTo>
                    <a:pt x="5950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753" y="1249146"/>
              <a:ext cx="1142999" cy="6667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188" y="1211665"/>
              <a:ext cx="666749" cy="6667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7671" y="1286627"/>
              <a:ext cx="1590674" cy="51434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>
                <a:latin typeface="Verdana"/>
                <a:cs typeface="Verdana"/>
              </a:rPr>
              <a:t>Next</a:t>
            </a:r>
            <a:r>
              <a:rPr dirty="0" spc="-180">
                <a:latin typeface="Verdana"/>
                <a:cs typeface="Verdana"/>
              </a:rPr>
              <a:t> </a:t>
            </a:r>
            <a:r>
              <a:rPr dirty="0" spc="-140">
                <a:latin typeface="Verdana"/>
                <a:cs typeface="Verdana"/>
              </a:rPr>
              <a:t>Gen</a:t>
            </a:r>
            <a:r>
              <a:rPr dirty="0" spc="-180">
                <a:latin typeface="Verdana"/>
                <a:cs typeface="Verdana"/>
              </a:rPr>
              <a:t> </a:t>
            </a:r>
            <a:r>
              <a:rPr dirty="0" spc="-110">
                <a:latin typeface="Verdana"/>
                <a:cs typeface="Verdana"/>
              </a:rPr>
              <a:t>Employability</a:t>
            </a:r>
            <a:r>
              <a:rPr dirty="0" spc="-180">
                <a:latin typeface="Verdana"/>
                <a:cs typeface="Verdana"/>
              </a:rPr>
              <a:t> </a:t>
            </a:r>
            <a:r>
              <a:rPr dirty="0" spc="-90">
                <a:latin typeface="Verdana"/>
                <a:cs typeface="Verdana"/>
              </a:rPr>
              <a:t>Program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2108288" y="2320156"/>
            <a:ext cx="4601210" cy="855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80">
                <a:solidFill>
                  <a:srgbClr val="161C23"/>
                </a:solidFill>
                <a:latin typeface="Trebuchet MS"/>
                <a:cs typeface="Trebuchet MS"/>
              </a:rPr>
              <a:t>NEXT</a:t>
            </a:r>
            <a:r>
              <a:rPr dirty="0" sz="2000" spc="-5">
                <a:solidFill>
                  <a:srgbClr val="161C23"/>
                </a:solidFill>
                <a:latin typeface="Trebuchet MS"/>
                <a:cs typeface="Trebuchet MS"/>
              </a:rPr>
              <a:t> </a:t>
            </a:r>
            <a:r>
              <a:rPr dirty="0" sz="2000" spc="135">
                <a:solidFill>
                  <a:srgbClr val="161C23"/>
                </a:solidFill>
                <a:latin typeface="Trebuchet MS"/>
                <a:cs typeface="Trebuchet MS"/>
              </a:rPr>
              <a:t>GEN</a:t>
            </a:r>
            <a:r>
              <a:rPr dirty="0" sz="2000">
                <a:solidFill>
                  <a:srgbClr val="161C23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161C23"/>
                </a:solidFill>
                <a:latin typeface="Trebuchet MS"/>
                <a:cs typeface="Trebuchet MS"/>
              </a:rPr>
              <a:t>EMPLOYABILITY</a:t>
            </a:r>
            <a:r>
              <a:rPr dirty="0" sz="2000">
                <a:solidFill>
                  <a:srgbClr val="161C23"/>
                </a:solidFill>
                <a:latin typeface="Trebuchet MS"/>
                <a:cs typeface="Trebuchet MS"/>
              </a:rPr>
              <a:t> </a:t>
            </a:r>
            <a:r>
              <a:rPr dirty="0" sz="2000" spc="155">
                <a:solidFill>
                  <a:srgbClr val="161C23"/>
                </a:solidFill>
                <a:latin typeface="Trebuchet MS"/>
                <a:cs typeface="Trebuchet MS"/>
              </a:rPr>
              <a:t>PROGRAM</a:t>
            </a:r>
            <a:endParaRPr sz="2000">
              <a:latin typeface="Trebuchet MS"/>
              <a:cs typeface="Trebuchet MS"/>
            </a:endParaRPr>
          </a:p>
          <a:p>
            <a:pPr marL="523875">
              <a:lnSpc>
                <a:spcPct val="100000"/>
              </a:lnSpc>
              <a:spcBef>
                <a:spcPts val="1730"/>
              </a:spcBef>
            </a:pPr>
            <a:r>
              <a:rPr dirty="0" sz="2000" spc="-140">
                <a:solidFill>
                  <a:srgbClr val="161C23"/>
                </a:solidFill>
                <a:latin typeface="Verdana"/>
                <a:cs typeface="Verdana"/>
              </a:rPr>
              <a:t>Creating</a:t>
            </a:r>
            <a:r>
              <a:rPr dirty="0" sz="2000" spc="-200">
                <a:solidFill>
                  <a:srgbClr val="161C23"/>
                </a:solidFill>
                <a:latin typeface="Verdana"/>
                <a:cs typeface="Verdana"/>
              </a:rPr>
              <a:t> </a:t>
            </a:r>
            <a:r>
              <a:rPr dirty="0" sz="2000" spc="-140">
                <a:solidFill>
                  <a:srgbClr val="161C23"/>
                </a:solidFill>
                <a:latin typeface="Verdana"/>
                <a:cs typeface="Verdana"/>
              </a:rPr>
              <a:t>a</a:t>
            </a:r>
            <a:r>
              <a:rPr dirty="0" sz="2000" spc="-195">
                <a:solidFill>
                  <a:srgbClr val="161C23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161C23"/>
                </a:solidFill>
                <a:latin typeface="Verdana"/>
                <a:cs typeface="Verdana"/>
              </a:rPr>
              <a:t>future-</a:t>
            </a:r>
            <a:r>
              <a:rPr dirty="0" sz="2000" spc="-145">
                <a:solidFill>
                  <a:srgbClr val="161C23"/>
                </a:solidFill>
                <a:latin typeface="Verdana"/>
                <a:cs typeface="Verdana"/>
              </a:rPr>
              <a:t>ready</a:t>
            </a:r>
            <a:r>
              <a:rPr dirty="0" sz="2000" spc="-195">
                <a:solidFill>
                  <a:srgbClr val="161C23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61C23"/>
                </a:solidFill>
                <a:latin typeface="Verdana"/>
                <a:cs typeface="Verdana"/>
              </a:rPr>
              <a:t>workforce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82351" y="3677656"/>
            <a:ext cx="1082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latin typeface="Verdana"/>
                <a:cs typeface="Verdana"/>
              </a:rPr>
              <a:t>Team</a:t>
            </a:r>
            <a:r>
              <a:rPr dirty="0" sz="1200" spc="-120">
                <a:latin typeface="Verdana"/>
                <a:cs typeface="Verdana"/>
              </a:rPr>
              <a:t> </a:t>
            </a:r>
            <a:r>
              <a:rPr dirty="0" sz="1200" spc="-65">
                <a:latin typeface="Verdana"/>
                <a:cs typeface="Verdana"/>
              </a:rPr>
              <a:t>Members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75201" y="3662416"/>
            <a:ext cx="971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>
                <a:latin typeface="Verdana"/>
                <a:cs typeface="Verdana"/>
              </a:rPr>
              <a:t>College</a:t>
            </a:r>
            <a:r>
              <a:rPr dirty="0" sz="1200" spc="-85">
                <a:latin typeface="Verdana"/>
                <a:cs typeface="Verdana"/>
              </a:rPr>
              <a:t> </a:t>
            </a:r>
            <a:r>
              <a:rPr dirty="0" sz="1200" spc="-60">
                <a:latin typeface="Verdana"/>
                <a:cs typeface="Verdana"/>
              </a:rPr>
              <a:t>Name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25099" y="3965336"/>
            <a:ext cx="26492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5">
                <a:latin typeface="Verdana"/>
                <a:cs typeface="Verdana"/>
              </a:rPr>
              <a:t>Student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45">
                <a:latin typeface="Verdana"/>
                <a:cs typeface="Verdana"/>
              </a:rPr>
              <a:t>Name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: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TADELA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 spc="-20">
                <a:latin typeface="Verdana"/>
                <a:cs typeface="Verdana"/>
              </a:rPr>
              <a:t>RAVI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5">
                <a:latin typeface="Verdana"/>
                <a:cs typeface="Verdana"/>
              </a:rPr>
              <a:t>KISHORE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25099" y="4165361"/>
            <a:ext cx="18021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80">
                <a:latin typeface="Verdana"/>
                <a:cs typeface="Verdana"/>
              </a:rPr>
              <a:t>Student</a:t>
            </a:r>
            <a:r>
              <a:rPr dirty="0" sz="1100" spc="-120">
                <a:latin typeface="Verdana"/>
                <a:cs typeface="Verdana"/>
              </a:rPr>
              <a:t> </a:t>
            </a:r>
            <a:r>
              <a:rPr dirty="0" sz="1100" spc="-80">
                <a:latin typeface="Verdana"/>
                <a:cs typeface="Verdana"/>
              </a:rPr>
              <a:t>ID</a:t>
            </a:r>
            <a:r>
              <a:rPr dirty="0" sz="1100" spc="-120">
                <a:latin typeface="Verdana"/>
                <a:cs typeface="Verdana"/>
              </a:rPr>
              <a:t> </a:t>
            </a:r>
            <a:r>
              <a:rPr dirty="0" sz="1100" spc="-180">
                <a:latin typeface="Verdana"/>
                <a:cs typeface="Verdana"/>
              </a:rPr>
              <a:t>:</a:t>
            </a:r>
            <a:r>
              <a:rPr dirty="0" sz="1100" spc="-120">
                <a:latin typeface="Verdana"/>
                <a:cs typeface="Verdana"/>
              </a:rPr>
              <a:t> </a:t>
            </a:r>
            <a:r>
              <a:rPr dirty="0" sz="1100" spc="-45">
                <a:latin typeface="Verdana"/>
                <a:cs typeface="Verdana"/>
              </a:rPr>
              <a:t>721121104054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390794" y="3987117"/>
            <a:ext cx="22040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90">
                <a:latin typeface="Verdana"/>
                <a:cs typeface="Verdana"/>
              </a:rPr>
              <a:t>Study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70">
                <a:latin typeface="Verdana"/>
                <a:cs typeface="Verdana"/>
              </a:rPr>
              <a:t>World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65">
                <a:latin typeface="Verdana"/>
                <a:cs typeface="Verdana"/>
              </a:rPr>
              <a:t>College</a:t>
            </a:r>
            <a:r>
              <a:rPr dirty="0" sz="1100" spc="-100">
                <a:latin typeface="Verdana"/>
                <a:cs typeface="Verdana"/>
              </a:rPr>
              <a:t> </a:t>
            </a:r>
            <a:r>
              <a:rPr dirty="0" sz="1100" spc="-55">
                <a:latin typeface="Verdana"/>
                <a:cs typeface="Verdana"/>
              </a:rPr>
              <a:t>of</a:t>
            </a:r>
            <a:r>
              <a:rPr dirty="0" sz="1100" spc="-105">
                <a:latin typeface="Verdana"/>
                <a:cs typeface="Verdana"/>
              </a:rPr>
              <a:t> </a:t>
            </a:r>
            <a:r>
              <a:rPr dirty="0" sz="1100" spc="-65">
                <a:latin typeface="Verdana"/>
                <a:cs typeface="Verdana"/>
              </a:rPr>
              <a:t>Engineering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</a:t>
            </a:r>
            <a:r>
              <a:rPr dirty="0" spc="20"/>
              <a:t> </a:t>
            </a:r>
            <a:r>
              <a:rPr dirty="0"/>
              <a:t>Employability</a:t>
            </a:r>
            <a:r>
              <a:rPr dirty="0" spc="20"/>
              <a:t> </a:t>
            </a:r>
            <a:r>
              <a:rPr dirty="0" spc="-10"/>
              <a:t>Program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17376" y="4801581"/>
            <a:ext cx="486409" cy="190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latin typeface="Tahoma"/>
                <a:cs typeface="Tahoma"/>
              </a:rPr>
              <a:t>Source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395" y="582853"/>
            <a:ext cx="5057140" cy="371284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815"/>
              </a:spcBef>
            </a:pPr>
            <a:r>
              <a:rPr dirty="0" sz="1600" spc="75">
                <a:solidFill>
                  <a:srgbClr val="203162"/>
                </a:solidFill>
                <a:latin typeface="Trebuchet MS"/>
                <a:cs typeface="Trebuchet MS"/>
              </a:rPr>
              <a:t>Modelling</a:t>
            </a:r>
            <a:r>
              <a:rPr dirty="0" sz="1600">
                <a:solidFill>
                  <a:srgbClr val="203162"/>
                </a:solidFill>
                <a:latin typeface="Trebuchet MS"/>
                <a:cs typeface="Trebuchet MS"/>
              </a:rPr>
              <a:t> &amp;</a:t>
            </a:r>
            <a:r>
              <a:rPr dirty="0" sz="1600" spc="5">
                <a:solidFill>
                  <a:srgbClr val="203162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203162"/>
                </a:solidFill>
                <a:latin typeface="Trebuchet MS"/>
                <a:cs typeface="Trebuchet MS"/>
              </a:rPr>
              <a:t>Results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000" spc="-10">
                <a:latin typeface="Tahoma"/>
                <a:cs typeface="Tahoma"/>
              </a:rPr>
              <a:t>Modelling: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000">
                <a:latin typeface="Tahoma"/>
                <a:cs typeface="Tahoma"/>
              </a:rPr>
              <a:t>There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two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main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aspects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consider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when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modelling:</a:t>
            </a:r>
            <a:endParaRPr sz="1000">
              <a:latin typeface="Tahoma"/>
              <a:cs typeface="Tahoma"/>
            </a:endParaRPr>
          </a:p>
          <a:p>
            <a:pPr marL="12700" marR="320675">
              <a:lnSpc>
                <a:spcPts val="1130"/>
              </a:lnSpc>
              <a:spcBef>
                <a:spcPts val="1145"/>
              </a:spcBef>
            </a:pPr>
            <a:r>
              <a:rPr dirty="0" sz="1000">
                <a:latin typeface="Tahoma"/>
                <a:cs typeface="Tahoma"/>
              </a:rPr>
              <a:t>Data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Model: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defines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structure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information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stored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your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application.</a:t>
            </a:r>
            <a:r>
              <a:rPr dirty="0" sz="1000" spc="-25">
                <a:latin typeface="Tahoma"/>
                <a:cs typeface="Tahoma"/>
              </a:rPr>
              <a:t> Key </a:t>
            </a:r>
            <a:r>
              <a:rPr dirty="0" sz="1000">
                <a:latin typeface="Tahoma"/>
                <a:cs typeface="Tahoma"/>
              </a:rPr>
              <a:t>elements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include: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1019"/>
              </a:spcBef>
            </a:pPr>
            <a:r>
              <a:rPr dirty="0" sz="1000">
                <a:latin typeface="Tahoma"/>
                <a:cs typeface="Tahoma"/>
              </a:rPr>
              <a:t>Users: User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accounts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 details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like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username,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password, email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ts val="1130"/>
              </a:lnSpc>
              <a:spcBef>
                <a:spcPts val="60"/>
              </a:spcBef>
            </a:pPr>
            <a:r>
              <a:rPr dirty="0" sz="1000">
                <a:latin typeface="Tahoma"/>
                <a:cs typeface="Tahoma"/>
              </a:rPr>
              <a:t>Notes: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Information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about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each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title,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content,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creation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date,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etc.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Consider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options </a:t>
            </a: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rich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text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formatting,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images,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attachments.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055"/>
              </a:lnSpc>
            </a:pPr>
            <a:r>
              <a:rPr dirty="0" sz="1000" spc="-10">
                <a:latin typeface="Tahoma"/>
                <a:cs typeface="Tahoma"/>
              </a:rPr>
              <a:t>Sharing: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Define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how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shared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-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publicly,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specific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groups.</a:t>
            </a:r>
            <a:endParaRPr sz="1000">
              <a:latin typeface="Tahoma"/>
              <a:cs typeface="Tahoma"/>
            </a:endParaRPr>
          </a:p>
          <a:p>
            <a:pPr marL="12700" marR="205740">
              <a:lnSpc>
                <a:spcPts val="1130"/>
              </a:lnSpc>
              <a:spcBef>
                <a:spcPts val="55"/>
              </a:spcBef>
            </a:pPr>
            <a:r>
              <a:rPr dirty="0" sz="1000">
                <a:latin typeface="Tahoma"/>
                <a:cs typeface="Tahoma"/>
              </a:rPr>
              <a:t>Permissions: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Control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access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levels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(read,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edit,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comment)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different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shared notes.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055"/>
              </a:lnSpc>
            </a:pPr>
            <a:r>
              <a:rPr dirty="0" sz="1000">
                <a:latin typeface="Tahoma"/>
                <a:cs typeface="Tahoma"/>
              </a:rPr>
              <a:t>Additional Features: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Depending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your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vision,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consider tags,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categories,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version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history,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25"/>
              </a:lnSpc>
            </a:pP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integrations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other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tools.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</a:pPr>
            <a:r>
              <a:rPr dirty="0" sz="1000" spc="10">
                <a:latin typeface="Tahoma"/>
                <a:cs typeface="Tahoma"/>
              </a:rPr>
              <a:t>Functional</a:t>
            </a:r>
            <a:r>
              <a:rPr dirty="0" sz="1000" spc="-5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Model: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outlines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application's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functionalities: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1050"/>
              </a:spcBef>
            </a:pPr>
            <a:r>
              <a:rPr dirty="0" sz="1000">
                <a:latin typeface="Tahoma"/>
                <a:cs typeface="Tahoma"/>
              </a:rPr>
              <a:t>User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Management: </a:t>
            </a:r>
            <a:r>
              <a:rPr dirty="0" sz="1000">
                <a:latin typeface="Tahoma"/>
                <a:cs typeface="Tahoma"/>
              </a:rPr>
              <a:t>User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registration,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login,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profile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management.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25"/>
              </a:lnSpc>
            </a:pPr>
            <a:r>
              <a:rPr dirty="0" sz="1000">
                <a:latin typeface="Tahoma"/>
                <a:cs typeface="Tahoma"/>
              </a:rPr>
              <a:t>Note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Creation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&amp;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Editing: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can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create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new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notes,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edit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existing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ones.</a:t>
            </a:r>
            <a:endParaRPr sz="1000">
              <a:latin typeface="Tahoma"/>
              <a:cs typeface="Tahoma"/>
            </a:endParaRPr>
          </a:p>
          <a:p>
            <a:pPr marL="12700" marR="188595">
              <a:lnSpc>
                <a:spcPts val="1130"/>
              </a:lnSpc>
              <a:spcBef>
                <a:spcPts val="60"/>
              </a:spcBef>
            </a:pPr>
            <a:r>
              <a:rPr dirty="0" sz="1000" spc="-10">
                <a:latin typeface="Tahoma"/>
                <a:cs typeface="Tahoma"/>
              </a:rPr>
              <a:t>Sharing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&amp; Permissions: Implement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functionalities for sharing notes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 setting </a:t>
            </a:r>
            <a:r>
              <a:rPr dirty="0" sz="1000" spc="-10">
                <a:latin typeface="Tahoma"/>
                <a:cs typeface="Tahoma"/>
              </a:rPr>
              <a:t>access levels.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055"/>
              </a:lnSpc>
            </a:pPr>
            <a:r>
              <a:rPr dirty="0" sz="1000">
                <a:latin typeface="Tahoma"/>
                <a:cs typeface="Tahoma"/>
              </a:rPr>
              <a:t>Search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&amp;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Filtering: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Allow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search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based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keywords,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tags,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other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</a:pPr>
            <a:r>
              <a:rPr dirty="0" sz="1000" spc="-10">
                <a:latin typeface="Tahoma"/>
                <a:cs typeface="Tahoma"/>
              </a:rPr>
              <a:t>criteria.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44155" y="1031144"/>
            <a:ext cx="3378200" cy="203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Tahoma"/>
                <a:cs typeface="Tahoma"/>
              </a:rPr>
              <a:t>Results: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000">
                <a:latin typeface="Tahoma"/>
                <a:cs typeface="Tahoma"/>
              </a:rPr>
              <a:t>A successful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notes sharing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web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application can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lead </a:t>
            </a:r>
            <a:r>
              <a:rPr dirty="0" sz="1000" spc="-25">
                <a:latin typeface="Tahoma"/>
                <a:cs typeface="Tahoma"/>
              </a:rPr>
              <a:t>to: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ts val="1130"/>
              </a:lnSpc>
              <a:spcBef>
                <a:spcPts val="1145"/>
              </a:spcBef>
            </a:pPr>
            <a:r>
              <a:rPr dirty="0" sz="1000">
                <a:latin typeface="Tahoma"/>
                <a:cs typeface="Tahoma"/>
              </a:rPr>
              <a:t>Improved</a:t>
            </a:r>
            <a:r>
              <a:rPr dirty="0" sz="1000" spc="29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Collaboration:</a:t>
            </a:r>
            <a:r>
              <a:rPr dirty="0" sz="1000" spc="29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Teams</a:t>
            </a:r>
            <a:r>
              <a:rPr dirty="0" sz="1000" spc="29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can</a:t>
            </a:r>
            <a:r>
              <a:rPr dirty="0" sz="1000" spc="29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share</a:t>
            </a:r>
            <a:r>
              <a:rPr dirty="0" sz="1000" spc="29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notes,</a:t>
            </a:r>
            <a:r>
              <a:rPr dirty="0" sz="1000" spc="29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ideas,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information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efficiently.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055"/>
              </a:lnSpc>
            </a:pPr>
            <a:r>
              <a:rPr dirty="0" sz="1000">
                <a:latin typeface="Tahoma"/>
                <a:cs typeface="Tahoma"/>
              </a:rPr>
              <a:t>Enhanced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Productivity: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organize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information,</a:t>
            </a:r>
            <a:endParaRPr sz="1000">
              <a:latin typeface="Tahoma"/>
              <a:cs typeface="Tahoma"/>
            </a:endParaRPr>
          </a:p>
          <a:p>
            <a:pPr marL="12700" marR="34925">
              <a:lnSpc>
                <a:spcPts val="1130"/>
              </a:lnSpc>
              <a:spcBef>
                <a:spcPts val="60"/>
              </a:spcBef>
            </a:pPr>
            <a:r>
              <a:rPr dirty="0" sz="1000">
                <a:latin typeface="Tahoma"/>
                <a:cs typeface="Tahoma"/>
              </a:rPr>
              <a:t>access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from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anywhere,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potentially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collaborate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in </a:t>
            </a:r>
            <a:r>
              <a:rPr dirty="0" sz="1000">
                <a:latin typeface="Tahoma"/>
                <a:cs typeface="Tahoma"/>
              </a:rPr>
              <a:t>real-</a:t>
            </a:r>
            <a:r>
              <a:rPr dirty="0" sz="1000" spc="-10">
                <a:latin typeface="Tahoma"/>
                <a:cs typeface="Tahoma"/>
              </a:rPr>
              <a:t>time.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055"/>
              </a:lnSpc>
            </a:pPr>
            <a:r>
              <a:rPr dirty="0" sz="1000">
                <a:latin typeface="Tahoma"/>
                <a:cs typeface="Tahoma"/>
              </a:rPr>
              <a:t>Knowledge </a:t>
            </a:r>
            <a:r>
              <a:rPr dirty="0" sz="1000" spc="-10">
                <a:latin typeface="Tahoma"/>
                <a:cs typeface="Tahoma"/>
              </a:rPr>
              <a:t>Sharing:</a:t>
            </a:r>
            <a:r>
              <a:rPr dirty="0" sz="1000">
                <a:latin typeface="Tahoma"/>
                <a:cs typeface="Tahoma"/>
              </a:rPr>
              <a:t> Facilitate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sharing best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practices,</a:t>
            </a:r>
            <a:endParaRPr sz="1000">
              <a:latin typeface="Tahoma"/>
              <a:cs typeface="Tahoma"/>
            </a:endParaRPr>
          </a:p>
          <a:p>
            <a:pPr marL="12700" marR="464820">
              <a:lnSpc>
                <a:spcPts val="1130"/>
              </a:lnSpc>
              <a:spcBef>
                <a:spcPts val="55"/>
              </a:spcBef>
            </a:pPr>
            <a:r>
              <a:rPr dirty="0" sz="1000">
                <a:latin typeface="Tahoma"/>
                <a:cs typeface="Tahoma"/>
              </a:rPr>
              <a:t>procedures,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other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valuable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information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within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 </a:t>
            </a:r>
            <a:r>
              <a:rPr dirty="0" sz="1000">
                <a:latin typeface="Tahoma"/>
                <a:cs typeface="Tahoma"/>
              </a:rPr>
              <a:t>organization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community.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055"/>
              </a:lnSpc>
            </a:pPr>
            <a:r>
              <a:rPr dirty="0" sz="1000">
                <a:latin typeface="Tahoma"/>
                <a:cs typeface="Tahoma"/>
              </a:rPr>
              <a:t>Scalability: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application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grow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base,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</a:pPr>
            <a:r>
              <a:rPr dirty="0" sz="1000">
                <a:latin typeface="Tahoma"/>
                <a:cs typeface="Tahoma"/>
              </a:rPr>
              <a:t>accommodating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increasing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data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users.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42" y="968968"/>
            <a:ext cx="7258049" cy="37623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1208" y="156302"/>
            <a:ext cx="3330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5978" y="477103"/>
            <a:ext cx="15043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000000"/>
                </a:solidFill>
              </a:rPr>
              <a:t>Homepage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629" y="1059122"/>
            <a:ext cx="7153274" cy="383857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1208" y="156302"/>
            <a:ext cx="4836795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175"/>
              </a:spcBef>
            </a:pPr>
            <a:r>
              <a:rPr dirty="0" sz="1400" spc="50">
                <a:latin typeface="Trebuchet MS"/>
                <a:cs typeface="Trebuchet MS"/>
              </a:rPr>
              <a:t>About-</a:t>
            </a:r>
            <a:r>
              <a:rPr dirty="0" sz="1400" spc="65">
                <a:latin typeface="Trebuchet MS"/>
                <a:cs typeface="Trebuchet MS"/>
              </a:rPr>
              <a:t>Us-</a:t>
            </a:r>
            <a:r>
              <a:rPr dirty="0" sz="1400" spc="40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172" y="809662"/>
            <a:ext cx="8820149" cy="424814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1208" y="9998"/>
            <a:ext cx="4791710" cy="77343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894"/>
              </a:spcBef>
            </a:pPr>
            <a:r>
              <a:rPr dirty="0" sz="1400">
                <a:latin typeface="Trebuchet MS"/>
                <a:cs typeface="Trebuchet MS"/>
              </a:rPr>
              <a:t>Service-</a:t>
            </a:r>
            <a:r>
              <a:rPr dirty="0" sz="1400" spc="40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464" y="1003210"/>
            <a:ext cx="8162924" cy="366712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1208" y="156302"/>
            <a:ext cx="4949190" cy="64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005"/>
              </a:spcBef>
            </a:pPr>
            <a:r>
              <a:rPr dirty="0" sz="1400" spc="55">
                <a:latin typeface="Trebuchet MS"/>
                <a:cs typeface="Trebuchet MS"/>
              </a:rPr>
              <a:t>Departments-</a:t>
            </a:r>
            <a:r>
              <a:rPr dirty="0" sz="1400" spc="40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964" y="1200559"/>
            <a:ext cx="7577422" cy="36194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1208" y="156302"/>
            <a:ext cx="3330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59129" y="777935"/>
            <a:ext cx="8750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rebuchet MS"/>
                <a:cs typeface="Trebuchet MS"/>
              </a:rPr>
              <a:t>Blog-</a:t>
            </a:r>
            <a:r>
              <a:rPr dirty="0" sz="1400" spc="40">
                <a:latin typeface="Trebuchet MS"/>
                <a:cs typeface="Trebuchet MS"/>
              </a:rPr>
              <a:t>Page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9755" y="88915"/>
            <a:ext cx="1238249" cy="40957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-12830" y="76614"/>
            <a:ext cx="7306309" cy="434340"/>
            <a:chOff x="-12830" y="76614"/>
            <a:chExt cx="7306309" cy="434340"/>
          </a:xfrm>
        </p:grpSpPr>
        <p:sp>
          <p:nvSpPr>
            <p:cNvPr id="4" name="object 4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7280335" y="408624"/>
                  </a:moveTo>
                  <a:lnTo>
                    <a:pt x="0" y="408624"/>
                  </a:lnTo>
                  <a:lnTo>
                    <a:pt x="0" y="0"/>
                  </a:lnTo>
                  <a:lnTo>
                    <a:pt x="7280335" y="0"/>
                  </a:lnTo>
                  <a:lnTo>
                    <a:pt x="7280335" y="408624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</a:pathLst>
            </a:custGeom>
            <a:ln w="25472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3999" y="57150"/>
                </a:moveTo>
                <a:lnTo>
                  <a:pt x="0" y="57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715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595175" y="82972"/>
            <a:ext cx="165735" cy="415290"/>
          </a:xfrm>
          <a:custGeom>
            <a:avLst/>
            <a:gdLst/>
            <a:ahLst/>
            <a:cxnLst/>
            <a:rect l="l" t="t" r="r" b="b"/>
            <a:pathLst>
              <a:path w="165734" h="415290">
                <a:moveTo>
                  <a:pt x="165551" y="415117"/>
                </a:moveTo>
                <a:lnTo>
                  <a:pt x="0" y="415117"/>
                </a:lnTo>
                <a:lnTo>
                  <a:pt x="0" y="0"/>
                </a:lnTo>
                <a:lnTo>
                  <a:pt x="165551" y="0"/>
                </a:lnTo>
                <a:lnTo>
                  <a:pt x="165551" y="41511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440448" y="82972"/>
            <a:ext cx="104139" cy="415290"/>
          </a:xfrm>
          <a:custGeom>
            <a:avLst/>
            <a:gdLst/>
            <a:ahLst/>
            <a:cxnLst/>
            <a:rect l="l" t="t" r="r" b="b"/>
            <a:pathLst>
              <a:path w="104140" h="415290">
                <a:moveTo>
                  <a:pt x="103788" y="415117"/>
                </a:moveTo>
                <a:lnTo>
                  <a:pt x="0" y="415117"/>
                </a:lnTo>
                <a:lnTo>
                  <a:pt x="0" y="0"/>
                </a:lnTo>
                <a:lnTo>
                  <a:pt x="103788" y="0"/>
                </a:lnTo>
                <a:lnTo>
                  <a:pt x="103788" y="41511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</a:t>
            </a:r>
            <a:r>
              <a:rPr dirty="0" spc="20"/>
              <a:t> </a:t>
            </a:r>
            <a:r>
              <a:rPr dirty="0"/>
              <a:t>Employability</a:t>
            </a:r>
            <a:r>
              <a:rPr dirty="0" spc="20"/>
              <a:t> </a:t>
            </a:r>
            <a:r>
              <a:rPr dirty="0" spc="-10"/>
              <a:t>Program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02355" y="772156"/>
            <a:ext cx="22358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>
                <a:solidFill>
                  <a:srgbClr val="203162"/>
                </a:solidFill>
                <a:latin typeface="Trebuchet MS"/>
                <a:cs typeface="Trebuchet MS"/>
              </a:rPr>
              <a:t>Future</a:t>
            </a:r>
            <a:r>
              <a:rPr dirty="0" sz="1600" spc="-5">
                <a:solidFill>
                  <a:srgbClr val="203162"/>
                </a:solidFill>
                <a:latin typeface="Trebuchet MS"/>
                <a:cs typeface="Trebuchet MS"/>
              </a:rPr>
              <a:t> </a:t>
            </a:r>
            <a:r>
              <a:rPr dirty="0" sz="1600" spc="55">
                <a:solidFill>
                  <a:srgbClr val="203162"/>
                </a:solidFill>
                <a:latin typeface="Trebuchet MS"/>
                <a:cs typeface="Trebuchet MS"/>
              </a:rPr>
              <a:t>Enhancements</a:t>
            </a:r>
            <a:r>
              <a:rPr dirty="0" sz="1600" spc="55">
                <a:solidFill>
                  <a:srgbClr val="37405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39583" y="1373034"/>
            <a:ext cx="15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1.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39583" y="1915959"/>
            <a:ext cx="15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2.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9583" y="2458884"/>
            <a:ext cx="15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3.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39583" y="3182785"/>
            <a:ext cx="15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4.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39583" y="3725710"/>
            <a:ext cx="156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Trebuchet MS"/>
                <a:cs typeface="Trebuchet MS"/>
              </a:rPr>
              <a:t>5.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25333" y="1345660"/>
            <a:ext cx="6545580" cy="29229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5080" indent="90805">
              <a:lnSpc>
                <a:spcPts val="1430"/>
              </a:lnSpc>
              <a:spcBef>
                <a:spcPts val="155"/>
              </a:spcBef>
            </a:pPr>
            <a:r>
              <a:rPr dirty="0" sz="1200" spc="-40" b="1">
                <a:solidFill>
                  <a:srgbClr val="202020"/>
                </a:solidFill>
                <a:latin typeface="Georgia"/>
                <a:cs typeface="Georgia"/>
              </a:rPr>
              <a:t>Real-</a:t>
            </a:r>
            <a:r>
              <a:rPr dirty="0" sz="1200" spc="-35" b="1">
                <a:solidFill>
                  <a:srgbClr val="202020"/>
                </a:solidFill>
                <a:latin typeface="Georgia"/>
                <a:cs typeface="Georgia"/>
              </a:rPr>
              <a:t>Time</a:t>
            </a:r>
            <a:r>
              <a:rPr dirty="0" sz="1200" spc="55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Georgia"/>
                <a:cs typeface="Georgia"/>
              </a:rPr>
              <a:t>Collaboration</a:t>
            </a:r>
            <a:r>
              <a:rPr dirty="0" sz="1200" spc="-10">
                <a:solidFill>
                  <a:srgbClr val="202020"/>
                </a:solidFill>
                <a:latin typeface="Cambria"/>
                <a:cs typeface="Cambria"/>
              </a:rPr>
              <a:t>:</a:t>
            </a:r>
            <a:r>
              <a:rPr dirty="0" sz="1200" spc="9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Implementing</a:t>
            </a:r>
            <a:r>
              <a:rPr dirty="0" sz="1200" spc="9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real-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time</a:t>
            </a:r>
            <a:r>
              <a:rPr dirty="0" sz="1200" spc="9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collaborative</a:t>
            </a:r>
            <a:r>
              <a:rPr dirty="0" sz="1200" spc="9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editing</a:t>
            </a:r>
            <a:r>
              <a:rPr dirty="0" sz="1200" spc="9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features</a:t>
            </a:r>
            <a:r>
              <a:rPr dirty="0" sz="1200" spc="9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similar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to</a:t>
            </a:r>
            <a:r>
              <a:rPr dirty="0" sz="1200" spc="12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Google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Docs,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where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multiple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users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can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edit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view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notes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simultaneously.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This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would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involve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integrating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live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syncing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version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control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to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ensure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smooth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collaboration.</a:t>
            </a:r>
            <a:endParaRPr sz="1200">
              <a:latin typeface="Cambria"/>
              <a:cs typeface="Cambria"/>
            </a:endParaRPr>
          </a:p>
          <a:p>
            <a:pPr algn="just" marL="12700">
              <a:lnSpc>
                <a:spcPts val="1360"/>
              </a:lnSpc>
            </a:pPr>
            <a:r>
              <a:rPr dirty="0" sz="1200" b="1">
                <a:solidFill>
                  <a:srgbClr val="202020"/>
                </a:solidFill>
                <a:latin typeface="Georgia"/>
                <a:cs typeface="Georgia"/>
              </a:rPr>
              <a:t>Advanced</a:t>
            </a:r>
            <a:r>
              <a:rPr dirty="0" sz="1200" spc="40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Georgia"/>
                <a:cs typeface="Georgia"/>
              </a:rPr>
              <a:t>Search</a:t>
            </a:r>
            <a:r>
              <a:rPr dirty="0" sz="1200" spc="40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b="1">
                <a:solidFill>
                  <a:srgbClr val="202020"/>
                </a:solidFill>
                <a:latin typeface="Georgia"/>
                <a:cs typeface="Georgia"/>
              </a:rPr>
              <a:t>and</a:t>
            </a:r>
            <a:r>
              <a:rPr dirty="0" sz="1200" spc="40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Georgia"/>
                <a:cs typeface="Georgia"/>
              </a:rPr>
              <a:t>Organization</a:t>
            </a:r>
            <a:r>
              <a:rPr dirty="0" sz="1200" spc="-10">
                <a:solidFill>
                  <a:srgbClr val="202020"/>
                </a:solidFill>
                <a:latin typeface="Cambria"/>
                <a:cs typeface="Cambria"/>
              </a:rPr>
              <a:t>: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Enhancing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search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capabilities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with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filters,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mbria"/>
                <a:cs typeface="Cambria"/>
              </a:rPr>
              <a:t>tags,</a:t>
            </a:r>
            <a:endParaRPr sz="1200">
              <a:latin typeface="Cambria"/>
              <a:cs typeface="Cambria"/>
            </a:endParaRPr>
          </a:p>
          <a:p>
            <a:pPr algn="just" marL="12700" marR="5080">
              <a:lnSpc>
                <a:spcPts val="1430"/>
              </a:lnSpc>
              <a:spcBef>
                <a:spcPts val="50"/>
              </a:spcBef>
            </a:pP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Cambria"/>
                <a:cs typeface="Cambria"/>
              </a:rPr>
              <a:t>categories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Cambria"/>
                <a:cs typeface="Cambria"/>
              </a:rPr>
              <a:t>to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help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20">
                <a:solidFill>
                  <a:srgbClr val="202020"/>
                </a:solidFill>
                <a:latin typeface="Cambria"/>
                <a:cs typeface="Cambria"/>
              </a:rPr>
              <a:t>users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easily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find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organize</a:t>
            </a:r>
            <a:r>
              <a:rPr dirty="0" sz="1200" spc="13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their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notes.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Implementing</a:t>
            </a:r>
            <a:r>
              <a:rPr dirty="0" sz="1200" spc="13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AI-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driven </a:t>
            </a:r>
            <a:r>
              <a:rPr dirty="0" sz="1200" spc="30">
                <a:solidFill>
                  <a:srgbClr val="202020"/>
                </a:solidFill>
                <a:latin typeface="Cambria"/>
                <a:cs typeface="Cambria"/>
              </a:rPr>
              <a:t>suggestions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for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30">
                <a:solidFill>
                  <a:srgbClr val="202020"/>
                </a:solidFill>
                <a:latin typeface="Cambria"/>
                <a:cs typeface="Cambria"/>
              </a:rPr>
              <a:t>tags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based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on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note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content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could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further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streamline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organization.</a:t>
            </a:r>
            <a:endParaRPr sz="1200">
              <a:latin typeface="Cambria"/>
              <a:cs typeface="Cambria"/>
            </a:endParaRPr>
          </a:p>
          <a:p>
            <a:pPr algn="just" marL="121285">
              <a:lnSpc>
                <a:spcPts val="1365"/>
              </a:lnSpc>
            </a:pPr>
            <a:r>
              <a:rPr dirty="0" sz="1200" spc="-10" b="1">
                <a:solidFill>
                  <a:srgbClr val="202020"/>
                </a:solidFill>
                <a:latin typeface="Georgia"/>
                <a:cs typeface="Georgia"/>
              </a:rPr>
              <a:t>Integration</a:t>
            </a:r>
            <a:r>
              <a:rPr dirty="0" sz="1200" spc="10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b="1">
                <a:solidFill>
                  <a:srgbClr val="202020"/>
                </a:solidFill>
                <a:latin typeface="Georgia"/>
                <a:cs typeface="Georgia"/>
              </a:rPr>
              <a:t>with</a:t>
            </a:r>
            <a:r>
              <a:rPr dirty="0" sz="1200" spc="10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b="1">
                <a:solidFill>
                  <a:srgbClr val="202020"/>
                </a:solidFill>
                <a:latin typeface="Georgia"/>
                <a:cs typeface="Georgia"/>
              </a:rPr>
              <a:t>Productivity</a:t>
            </a:r>
            <a:r>
              <a:rPr dirty="0" sz="1200" spc="15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b="1">
                <a:solidFill>
                  <a:srgbClr val="202020"/>
                </a:solidFill>
                <a:latin typeface="Georgia"/>
                <a:cs typeface="Georgia"/>
              </a:rPr>
              <a:t>Tools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: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Integrating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with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popular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 productivity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tools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such</a:t>
            </a:r>
            <a:endParaRPr sz="1200">
              <a:latin typeface="Cambria"/>
              <a:cs typeface="Cambria"/>
            </a:endParaRPr>
          </a:p>
          <a:p>
            <a:pPr marL="12700" marR="400050">
              <a:lnSpc>
                <a:spcPts val="1430"/>
              </a:lnSpc>
              <a:spcBef>
                <a:spcPts val="45"/>
              </a:spcBef>
            </a:pP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as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task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managers,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calendars,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project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management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software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to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enable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mbria"/>
                <a:cs typeface="Cambria"/>
              </a:rPr>
              <a:t>seamless 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workﬂow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management.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This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could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include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features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like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automatically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creating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-10">
                <a:solidFill>
                  <a:srgbClr val="202020"/>
                </a:solidFill>
                <a:latin typeface="Cambria"/>
                <a:cs typeface="Cambria"/>
              </a:rPr>
              <a:t>tasks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from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 notes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 or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syncing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notes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with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calendar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45">
                <a:solidFill>
                  <a:srgbClr val="202020"/>
                </a:solidFill>
                <a:latin typeface="Cambria"/>
                <a:cs typeface="Cambria"/>
              </a:rPr>
              <a:t>events.</a:t>
            </a:r>
            <a:endParaRPr sz="1200">
              <a:latin typeface="Cambria"/>
              <a:cs typeface="Cambria"/>
            </a:endParaRPr>
          </a:p>
          <a:p>
            <a:pPr marL="105410">
              <a:lnSpc>
                <a:spcPts val="1360"/>
              </a:lnSpc>
            </a:pPr>
            <a:r>
              <a:rPr dirty="0" sz="1200" spc="-20" b="1">
                <a:solidFill>
                  <a:srgbClr val="202020"/>
                </a:solidFill>
                <a:latin typeface="Georgia"/>
                <a:cs typeface="Georgia"/>
              </a:rPr>
              <a:t>Enhanced</a:t>
            </a:r>
            <a:r>
              <a:rPr dirty="0" sz="1200" spc="35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Georgia"/>
                <a:cs typeface="Georgia"/>
              </a:rPr>
              <a:t>Security</a:t>
            </a:r>
            <a:r>
              <a:rPr dirty="0" sz="1200" spc="40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b="1">
                <a:solidFill>
                  <a:srgbClr val="202020"/>
                </a:solidFill>
                <a:latin typeface="Georgia"/>
                <a:cs typeface="Georgia"/>
              </a:rPr>
              <a:t>Features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: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Implementing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end-to-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end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encryption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for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notes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to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ensure</a:t>
            </a:r>
            <a:endParaRPr sz="1200">
              <a:latin typeface="Cambria"/>
              <a:cs typeface="Cambria"/>
            </a:endParaRPr>
          </a:p>
          <a:p>
            <a:pPr marL="12700" marR="12700" indent="7620">
              <a:lnSpc>
                <a:spcPts val="1430"/>
              </a:lnSpc>
              <a:spcBef>
                <a:spcPts val="50"/>
              </a:spcBef>
            </a:pP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data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privacy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and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security.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Additionally,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adding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features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such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as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two-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factor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authentication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access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controls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to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manage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permissions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for sharing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editing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mbria"/>
                <a:cs typeface="Cambria"/>
              </a:rPr>
              <a:t>notes.</a:t>
            </a:r>
            <a:endParaRPr sz="1200">
              <a:latin typeface="Cambria"/>
              <a:cs typeface="Cambria"/>
            </a:endParaRPr>
          </a:p>
          <a:p>
            <a:pPr marL="138430">
              <a:lnSpc>
                <a:spcPts val="1365"/>
              </a:lnSpc>
            </a:pPr>
            <a:r>
              <a:rPr dirty="0" sz="1200" b="1">
                <a:solidFill>
                  <a:srgbClr val="202020"/>
                </a:solidFill>
                <a:latin typeface="Georgia"/>
                <a:cs typeface="Georgia"/>
              </a:rPr>
              <a:t>Oﬄine</a:t>
            </a:r>
            <a:r>
              <a:rPr dirty="0" sz="1200" spc="10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Georgia"/>
                <a:cs typeface="Georgia"/>
              </a:rPr>
              <a:t>Access</a:t>
            </a:r>
            <a:r>
              <a:rPr dirty="0" sz="1200" spc="20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b="1">
                <a:solidFill>
                  <a:srgbClr val="202020"/>
                </a:solidFill>
                <a:latin typeface="Georgia"/>
                <a:cs typeface="Georgia"/>
              </a:rPr>
              <a:t>and</a:t>
            </a:r>
            <a:r>
              <a:rPr dirty="0" sz="1200" spc="20" b="1">
                <a:solidFill>
                  <a:srgbClr val="202020"/>
                </a:solidFill>
                <a:latin typeface="Georgia"/>
                <a:cs typeface="Georgia"/>
              </a:rPr>
              <a:t> </a:t>
            </a:r>
            <a:r>
              <a:rPr dirty="0" sz="1200" spc="-10" b="1">
                <a:solidFill>
                  <a:srgbClr val="202020"/>
                </a:solidFill>
                <a:latin typeface="Georgia"/>
                <a:cs typeface="Georgia"/>
              </a:rPr>
              <a:t>Syncing</a:t>
            </a:r>
            <a:r>
              <a:rPr dirty="0" sz="1200" spc="-10">
                <a:solidFill>
                  <a:srgbClr val="202020"/>
                </a:solidFill>
                <a:latin typeface="Cambria"/>
                <a:cs typeface="Cambria"/>
              </a:rPr>
              <a:t>: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Developing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robust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oﬄine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functionality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that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allows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users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-25">
                <a:solidFill>
                  <a:srgbClr val="202020"/>
                </a:solidFill>
                <a:latin typeface="Cambria"/>
                <a:cs typeface="Cambria"/>
              </a:rPr>
              <a:t>to</a:t>
            </a:r>
            <a:endParaRPr sz="1200">
              <a:latin typeface="Cambria"/>
              <a:cs typeface="Cambria"/>
            </a:endParaRPr>
          </a:p>
          <a:p>
            <a:pPr marL="12700" marR="160655">
              <a:lnSpc>
                <a:spcPts val="1430"/>
              </a:lnSpc>
              <a:spcBef>
                <a:spcPts val="50"/>
              </a:spcBef>
            </a:pP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access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0">
                <a:solidFill>
                  <a:srgbClr val="202020"/>
                </a:solidFill>
                <a:latin typeface="Cambria"/>
                <a:cs typeface="Cambria"/>
              </a:rPr>
              <a:t>and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edit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their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notes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even</a:t>
            </a:r>
            <a:r>
              <a:rPr dirty="0" sz="1200" spc="9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without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an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internet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connection.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>
                <a:solidFill>
                  <a:srgbClr val="202020"/>
                </a:solidFill>
                <a:latin typeface="Cambria"/>
                <a:cs typeface="Cambria"/>
              </a:rPr>
              <a:t>Notes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created</a:t>
            </a:r>
            <a:r>
              <a:rPr dirty="0" sz="1200" spc="9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or</a:t>
            </a:r>
            <a:r>
              <a:rPr dirty="0" sz="1200" spc="9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40">
                <a:solidFill>
                  <a:srgbClr val="202020"/>
                </a:solidFill>
                <a:latin typeface="Cambria"/>
                <a:cs typeface="Cambria"/>
              </a:rPr>
              <a:t>edited </a:t>
            </a:r>
            <a:r>
              <a:rPr dirty="0" sz="1200" spc="75">
                <a:solidFill>
                  <a:srgbClr val="202020"/>
                </a:solidFill>
                <a:latin typeface="Cambria"/>
                <a:cs typeface="Cambria"/>
              </a:rPr>
              <a:t>oﬄine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70">
                <a:solidFill>
                  <a:srgbClr val="202020"/>
                </a:solidFill>
                <a:latin typeface="Cambria"/>
                <a:cs typeface="Cambria"/>
              </a:rPr>
              <a:t>would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automatically sync with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the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65">
                <a:solidFill>
                  <a:srgbClr val="202020"/>
                </a:solidFill>
                <a:latin typeface="Cambria"/>
                <a:cs typeface="Cambria"/>
              </a:rPr>
              <a:t>cloud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85">
                <a:solidFill>
                  <a:srgbClr val="202020"/>
                </a:solidFill>
                <a:latin typeface="Cambria"/>
                <a:cs typeface="Cambria"/>
              </a:rPr>
              <a:t>when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the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user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5">
                <a:solidFill>
                  <a:srgbClr val="202020"/>
                </a:solidFill>
                <a:latin typeface="Cambria"/>
                <a:cs typeface="Cambria"/>
              </a:rPr>
              <a:t>regains</a:t>
            </a:r>
            <a:r>
              <a:rPr dirty="0" sz="1200" spc="60">
                <a:solidFill>
                  <a:srgbClr val="202020"/>
                </a:solidFill>
                <a:latin typeface="Cambria"/>
                <a:cs typeface="Cambria"/>
              </a:rPr>
              <a:t> </a:t>
            </a:r>
            <a:r>
              <a:rPr dirty="0" sz="1200" spc="50">
                <a:solidFill>
                  <a:srgbClr val="202020"/>
                </a:solidFill>
                <a:latin typeface="Cambria"/>
                <a:cs typeface="Cambria"/>
              </a:rPr>
              <a:t>connectivity.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</a:t>
            </a:r>
            <a:r>
              <a:rPr dirty="0" spc="20"/>
              <a:t> </a:t>
            </a:r>
            <a:r>
              <a:rPr dirty="0"/>
              <a:t>Employability</a:t>
            </a:r>
            <a:r>
              <a:rPr dirty="0" spc="20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Conclusion</a:t>
            </a:r>
          </a:p>
          <a:p>
            <a:pPr>
              <a:lnSpc>
                <a:spcPct val="100000"/>
              </a:lnSpc>
              <a:spcBef>
                <a:spcPts val="565"/>
              </a:spcBef>
            </a:pPr>
          </a:p>
          <a:p>
            <a:pPr marL="1123950" marR="5080">
              <a:lnSpc>
                <a:spcPts val="1650"/>
              </a:lnSpc>
            </a:pPr>
            <a:r>
              <a:rPr dirty="0" sz="1400" spc="50">
                <a:solidFill>
                  <a:srgbClr val="000000"/>
                </a:solidFill>
                <a:latin typeface="Cambria"/>
                <a:cs typeface="Cambria"/>
              </a:rPr>
              <a:t>This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concludes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55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 overview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75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55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55">
                <a:solidFill>
                  <a:srgbClr val="000000"/>
                </a:solidFill>
                <a:latin typeface="Cambria"/>
                <a:cs typeface="Cambria"/>
              </a:rPr>
              <a:t>note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 sharing </a:t>
            </a:r>
            <a:r>
              <a:rPr dirty="0" sz="1400" spc="80">
                <a:solidFill>
                  <a:srgbClr val="000000"/>
                </a:solidFill>
                <a:latin typeface="Cambria"/>
                <a:cs typeface="Cambria"/>
              </a:rPr>
              <a:t>web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application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45">
                <a:solidFill>
                  <a:srgbClr val="000000"/>
                </a:solidFill>
                <a:latin typeface="Cambria"/>
                <a:cs typeface="Cambria"/>
              </a:rPr>
              <a:t>using 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Django. </a:t>
            </a:r>
            <a:r>
              <a:rPr dirty="0" sz="1400" spc="8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dirty="0" sz="1400" spc="7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55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dirty="0" sz="1400" spc="7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future,enhancements</a:t>
            </a:r>
            <a:r>
              <a:rPr dirty="0" sz="1400" spc="7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could</a:t>
            </a:r>
            <a:r>
              <a:rPr dirty="0" sz="1400" spc="7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include </a:t>
            </a:r>
            <a:r>
              <a:rPr dirty="0" sz="1400" spc="80">
                <a:solidFill>
                  <a:srgbClr val="000000"/>
                </a:solidFill>
                <a:latin typeface="Cambria"/>
                <a:cs typeface="Cambria"/>
              </a:rPr>
              <a:t>advanced</a:t>
            </a:r>
            <a:r>
              <a:rPr dirty="0" sz="1400" spc="7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40">
                <a:solidFill>
                  <a:srgbClr val="000000"/>
                </a:solidFill>
                <a:latin typeface="Cambria"/>
                <a:cs typeface="Cambria"/>
              </a:rPr>
              <a:t>user </a:t>
            </a: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permissions,</a:t>
            </a:r>
            <a:r>
              <a:rPr dirty="0" sz="1400" spc="1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000000"/>
                </a:solidFill>
                <a:latin typeface="Cambria"/>
                <a:cs typeface="Cambria"/>
              </a:rPr>
              <a:t>real-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time</a:t>
            </a:r>
            <a:r>
              <a:rPr dirty="0" sz="1400" spc="1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collaboration,</a:t>
            </a:r>
            <a:r>
              <a:rPr dirty="0" sz="1400" spc="10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9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dirty="0" sz="1400" spc="1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integration</a:t>
            </a:r>
            <a:r>
              <a:rPr dirty="0" sz="1400" spc="10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with</a:t>
            </a:r>
            <a:r>
              <a:rPr dirty="0" sz="1400" spc="1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cloud</a:t>
            </a:r>
            <a:r>
              <a:rPr dirty="0" sz="1400" spc="10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40">
                <a:solidFill>
                  <a:srgbClr val="000000"/>
                </a:solidFill>
                <a:latin typeface="Cambria"/>
                <a:cs typeface="Cambria"/>
              </a:rPr>
              <a:t>storage </a:t>
            </a:r>
            <a:r>
              <a:rPr dirty="0" sz="1400" spc="45">
                <a:solidFill>
                  <a:srgbClr val="000000"/>
                </a:solidFill>
                <a:latin typeface="Cambria"/>
                <a:cs typeface="Cambria"/>
              </a:rPr>
              <a:t>services.</a:t>
            </a:r>
            <a:endParaRPr sz="1400">
              <a:latin typeface="Cambria"/>
              <a:cs typeface="Cambria"/>
            </a:endParaRPr>
          </a:p>
          <a:p>
            <a:pPr marL="1123950">
              <a:lnSpc>
                <a:spcPct val="100000"/>
              </a:lnSpc>
              <a:spcBef>
                <a:spcPts val="819"/>
              </a:spcBef>
            </a:pP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As </a:t>
            </a:r>
            <a:r>
              <a:rPr dirty="0" sz="1400" spc="55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application </a:t>
            </a: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grows,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additional </a:t>
            </a: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features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75">
                <a:solidFill>
                  <a:srgbClr val="000000"/>
                </a:solidFill>
                <a:latin typeface="Cambria"/>
                <a:cs typeface="Cambria"/>
              </a:rPr>
              <a:t>such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as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version </a:t>
            </a:r>
            <a:r>
              <a:rPr dirty="0" sz="1400" spc="50">
                <a:solidFill>
                  <a:srgbClr val="000000"/>
                </a:solidFill>
                <a:latin typeface="Cambria"/>
                <a:cs typeface="Cambria"/>
              </a:rPr>
              <a:t>control,</a:t>
            </a:r>
            <a:endParaRPr sz="1400">
              <a:latin typeface="Cambria"/>
              <a:cs typeface="Cambria"/>
            </a:endParaRPr>
          </a:p>
          <a:p>
            <a:pPr marL="1123950" marR="548005">
              <a:lnSpc>
                <a:spcPts val="1580"/>
              </a:lnSpc>
              <a:spcBef>
                <a:spcPts val="555"/>
              </a:spcBef>
            </a:pP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user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55">
                <a:solidFill>
                  <a:srgbClr val="000000"/>
                </a:solidFill>
                <a:latin typeface="Cambria"/>
                <a:cs typeface="Cambria"/>
              </a:rPr>
              <a:t>activity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tracking, </a:t>
            </a:r>
            <a:r>
              <a:rPr dirty="0" sz="1400" spc="9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75">
                <a:solidFill>
                  <a:srgbClr val="000000"/>
                </a:solidFill>
                <a:latin typeface="Cambria"/>
                <a:cs typeface="Cambria"/>
              </a:rPr>
              <a:t>mobile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80">
                <a:solidFill>
                  <a:srgbClr val="000000"/>
                </a:solidFill>
                <a:latin typeface="Cambria"/>
                <a:cs typeface="Cambria"/>
              </a:rPr>
              <a:t>app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development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could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further </a:t>
            </a:r>
            <a:r>
              <a:rPr dirty="0" sz="1400" spc="80">
                <a:solidFill>
                  <a:srgbClr val="000000"/>
                </a:solidFill>
                <a:latin typeface="Cambria"/>
                <a:cs typeface="Cambria"/>
              </a:rPr>
              <a:t>improve</a:t>
            </a: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55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 user </a:t>
            </a:r>
            <a:r>
              <a:rPr dirty="0" sz="1400" spc="70">
                <a:solidFill>
                  <a:srgbClr val="000000"/>
                </a:solidFill>
                <a:latin typeface="Cambria"/>
                <a:cs typeface="Cambria"/>
              </a:rPr>
              <a:t>experience</a:t>
            </a:r>
            <a:r>
              <a:rPr dirty="0" sz="1400" spc="6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9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dirty="0" sz="1400" spc="6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1400" spc="55">
                <a:solidFill>
                  <a:srgbClr val="000000"/>
                </a:solidFill>
                <a:latin typeface="Cambria"/>
                <a:cs typeface="Cambria"/>
              </a:rPr>
              <a:t>functionality.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7376" y="4804755"/>
            <a:ext cx="48640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ahoma"/>
                <a:cs typeface="Tahoma"/>
              </a:rPr>
              <a:t>Source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1208" y="156302"/>
            <a:ext cx="3330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1348" y="2392886"/>
            <a:ext cx="20523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5">
                <a:solidFill>
                  <a:srgbClr val="213366"/>
                </a:solidFill>
                <a:latin typeface="Trebuchet MS"/>
                <a:cs typeface="Trebuchet MS"/>
              </a:rPr>
              <a:t>Thank</a:t>
            </a:r>
            <a:r>
              <a:rPr dirty="0" sz="3000" spc="-5">
                <a:solidFill>
                  <a:srgbClr val="213366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213366"/>
                </a:solidFill>
                <a:latin typeface="Trebuchet MS"/>
                <a:cs typeface="Trebuchet MS"/>
              </a:rPr>
              <a:t>You!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9755" y="88915"/>
            <a:ext cx="1238249" cy="40957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-12830" y="76614"/>
            <a:ext cx="7306309" cy="434340"/>
            <a:chOff x="-12830" y="76614"/>
            <a:chExt cx="7306309" cy="434340"/>
          </a:xfrm>
        </p:grpSpPr>
        <p:sp>
          <p:nvSpPr>
            <p:cNvPr id="4" name="object 4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7280335" y="408624"/>
                  </a:moveTo>
                  <a:lnTo>
                    <a:pt x="0" y="408624"/>
                  </a:lnTo>
                  <a:lnTo>
                    <a:pt x="0" y="0"/>
                  </a:lnTo>
                  <a:lnTo>
                    <a:pt x="7280335" y="0"/>
                  </a:lnTo>
                  <a:lnTo>
                    <a:pt x="7280335" y="408624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</a:pathLst>
            </a:custGeom>
            <a:ln w="25472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3999" y="57150"/>
                </a:moveTo>
                <a:lnTo>
                  <a:pt x="0" y="57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715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595175" y="82972"/>
            <a:ext cx="165735" cy="415290"/>
          </a:xfrm>
          <a:custGeom>
            <a:avLst/>
            <a:gdLst/>
            <a:ahLst/>
            <a:cxnLst/>
            <a:rect l="l" t="t" r="r" b="b"/>
            <a:pathLst>
              <a:path w="165734" h="415290">
                <a:moveTo>
                  <a:pt x="165551" y="415117"/>
                </a:moveTo>
                <a:lnTo>
                  <a:pt x="0" y="415117"/>
                </a:lnTo>
                <a:lnTo>
                  <a:pt x="0" y="0"/>
                </a:lnTo>
                <a:lnTo>
                  <a:pt x="165551" y="0"/>
                </a:lnTo>
                <a:lnTo>
                  <a:pt x="165551" y="41511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" name="object 9" descr=""/>
            <p:cNvSpPr/>
            <p:nvPr/>
          </p:nvSpPr>
          <p:spPr>
            <a:xfrm>
              <a:off x="7440448" y="82972"/>
              <a:ext cx="104139" cy="415290"/>
            </a:xfrm>
            <a:custGeom>
              <a:avLst/>
              <a:gdLst/>
              <a:ahLst/>
              <a:cxnLst/>
              <a:rect l="l" t="t" r="r" b="b"/>
              <a:pathLst>
                <a:path w="104140" h="415290">
                  <a:moveTo>
                    <a:pt x="103788" y="415117"/>
                  </a:moveTo>
                  <a:lnTo>
                    <a:pt x="0" y="415117"/>
                  </a:lnTo>
                  <a:lnTo>
                    <a:pt x="0" y="0"/>
                  </a:lnTo>
                  <a:lnTo>
                    <a:pt x="103788" y="0"/>
                  </a:lnTo>
                  <a:lnTo>
                    <a:pt x="103788" y="415117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57160" y="3038144"/>
              <a:ext cx="7228205" cy="532765"/>
            </a:xfrm>
            <a:custGeom>
              <a:avLst/>
              <a:gdLst/>
              <a:ahLst/>
              <a:cxnLst/>
              <a:rect l="l" t="t" r="r" b="b"/>
              <a:pathLst>
                <a:path w="7228205" h="532764">
                  <a:moveTo>
                    <a:pt x="7227760" y="88734"/>
                  </a:moveTo>
                  <a:lnTo>
                    <a:pt x="7212863" y="39547"/>
                  </a:lnTo>
                  <a:lnTo>
                    <a:pt x="7173227" y="6743"/>
                  </a:lnTo>
                  <a:lnTo>
                    <a:pt x="7139368" y="0"/>
                  </a:lnTo>
                  <a:lnTo>
                    <a:pt x="88392" y="0"/>
                  </a:lnTo>
                  <a:lnTo>
                    <a:pt x="54000" y="6972"/>
                  </a:lnTo>
                  <a:lnTo>
                    <a:pt x="25908" y="26009"/>
                  </a:lnTo>
                  <a:lnTo>
                    <a:pt x="6946" y="54216"/>
                  </a:lnTo>
                  <a:lnTo>
                    <a:pt x="0" y="88734"/>
                  </a:lnTo>
                  <a:lnTo>
                    <a:pt x="0" y="443941"/>
                  </a:lnTo>
                  <a:lnTo>
                    <a:pt x="6946" y="478523"/>
                  </a:lnTo>
                  <a:lnTo>
                    <a:pt x="25908" y="506755"/>
                  </a:lnTo>
                  <a:lnTo>
                    <a:pt x="54000" y="525767"/>
                  </a:lnTo>
                  <a:lnTo>
                    <a:pt x="88392" y="532676"/>
                  </a:lnTo>
                  <a:lnTo>
                    <a:pt x="7139368" y="532676"/>
                  </a:lnTo>
                  <a:lnTo>
                    <a:pt x="7173747" y="525716"/>
                  </a:lnTo>
                  <a:lnTo>
                    <a:pt x="7201852" y="506717"/>
                  </a:lnTo>
                  <a:lnTo>
                    <a:pt x="7220813" y="478510"/>
                  </a:lnTo>
                  <a:lnTo>
                    <a:pt x="7227760" y="443941"/>
                  </a:lnTo>
                  <a:lnTo>
                    <a:pt x="7227760" y="88734"/>
                  </a:lnTo>
                  <a:close/>
                </a:path>
              </a:pathLst>
            </a:custGeom>
            <a:solidFill>
              <a:srgbClr val="DE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7165" y="3038134"/>
              <a:ext cx="7228205" cy="532765"/>
            </a:xfrm>
            <a:custGeom>
              <a:avLst/>
              <a:gdLst/>
              <a:ahLst/>
              <a:cxnLst/>
              <a:rect l="l" t="t" r="r" b="b"/>
              <a:pathLst>
                <a:path w="7228205" h="532764">
                  <a:moveTo>
                    <a:pt x="0" y="88737"/>
                  </a:moveTo>
                  <a:lnTo>
                    <a:pt x="6953" y="54217"/>
                  </a:lnTo>
                  <a:lnTo>
                    <a:pt x="25908" y="26009"/>
                  </a:lnTo>
                  <a:lnTo>
                    <a:pt x="54008" y="6980"/>
                  </a:lnTo>
                  <a:lnTo>
                    <a:pt x="88394" y="0"/>
                  </a:lnTo>
                  <a:lnTo>
                    <a:pt x="7139368" y="0"/>
                  </a:lnTo>
                  <a:lnTo>
                    <a:pt x="7188429" y="14899"/>
                  </a:lnTo>
                  <a:lnTo>
                    <a:pt x="7220999" y="54839"/>
                  </a:lnTo>
                  <a:lnTo>
                    <a:pt x="7227762" y="88737"/>
                  </a:lnTo>
                  <a:lnTo>
                    <a:pt x="7227762" y="443940"/>
                  </a:lnTo>
                  <a:lnTo>
                    <a:pt x="7220809" y="478513"/>
                  </a:lnTo>
                  <a:lnTo>
                    <a:pt x="7201854" y="506716"/>
                  </a:lnTo>
                  <a:lnTo>
                    <a:pt x="7173754" y="525715"/>
                  </a:lnTo>
                  <a:lnTo>
                    <a:pt x="7139368" y="532677"/>
                  </a:lnTo>
                  <a:lnTo>
                    <a:pt x="88394" y="532677"/>
                  </a:lnTo>
                  <a:lnTo>
                    <a:pt x="54008" y="525768"/>
                  </a:lnTo>
                  <a:lnTo>
                    <a:pt x="25908" y="506764"/>
                  </a:lnTo>
                  <a:lnTo>
                    <a:pt x="6953" y="478531"/>
                  </a:lnTo>
                  <a:lnTo>
                    <a:pt x="0" y="443940"/>
                  </a:lnTo>
                  <a:lnTo>
                    <a:pt x="0" y="88737"/>
                  </a:lnTo>
                  <a:close/>
                </a:path>
                <a:path w="7228205" h="532764">
                  <a:moveTo>
                    <a:pt x="0" y="88737"/>
                  </a:moveTo>
                  <a:lnTo>
                    <a:pt x="6953" y="54217"/>
                  </a:lnTo>
                  <a:lnTo>
                    <a:pt x="25908" y="26009"/>
                  </a:lnTo>
                  <a:lnTo>
                    <a:pt x="54008" y="6980"/>
                  </a:lnTo>
                  <a:lnTo>
                    <a:pt x="88394" y="0"/>
                  </a:lnTo>
                  <a:lnTo>
                    <a:pt x="7139368" y="0"/>
                  </a:lnTo>
                  <a:lnTo>
                    <a:pt x="7188429" y="14899"/>
                  </a:lnTo>
                  <a:lnTo>
                    <a:pt x="7220999" y="54839"/>
                  </a:lnTo>
                  <a:lnTo>
                    <a:pt x="7227762" y="88737"/>
                  </a:lnTo>
                  <a:lnTo>
                    <a:pt x="7227762" y="443940"/>
                  </a:lnTo>
                  <a:lnTo>
                    <a:pt x="7220809" y="478513"/>
                  </a:lnTo>
                  <a:lnTo>
                    <a:pt x="7201854" y="506716"/>
                  </a:lnTo>
                  <a:lnTo>
                    <a:pt x="7173754" y="525715"/>
                  </a:lnTo>
                  <a:lnTo>
                    <a:pt x="7139368" y="532677"/>
                  </a:lnTo>
                  <a:lnTo>
                    <a:pt x="88394" y="532677"/>
                  </a:lnTo>
                  <a:lnTo>
                    <a:pt x="54008" y="525768"/>
                  </a:lnTo>
                  <a:lnTo>
                    <a:pt x="25908" y="506764"/>
                  </a:lnTo>
                  <a:lnTo>
                    <a:pt x="6953" y="478531"/>
                  </a:lnTo>
                  <a:lnTo>
                    <a:pt x="0" y="443940"/>
                  </a:lnTo>
                  <a:lnTo>
                    <a:pt x="0" y="88737"/>
                  </a:lnTo>
                  <a:close/>
                </a:path>
              </a:pathLst>
            </a:custGeom>
            <a:ln w="25449">
              <a:solidFill>
                <a:srgbClr val="DE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19584" y="996343"/>
            <a:ext cx="3923029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0">
                <a:solidFill>
                  <a:srgbClr val="203164"/>
                </a:solidFill>
                <a:latin typeface="Verdana"/>
                <a:cs typeface="Verdana"/>
              </a:rPr>
              <a:t>CAPSTONE</a:t>
            </a:r>
            <a:r>
              <a:rPr dirty="0" sz="2000" spc="-90">
                <a:solidFill>
                  <a:srgbClr val="203164"/>
                </a:solidFill>
                <a:latin typeface="Verdana"/>
                <a:cs typeface="Verdana"/>
              </a:rPr>
              <a:t> </a:t>
            </a:r>
            <a:r>
              <a:rPr dirty="0" sz="2000" spc="-125">
                <a:solidFill>
                  <a:srgbClr val="203164"/>
                </a:solidFill>
                <a:latin typeface="Verdana"/>
                <a:cs typeface="Verdana"/>
              </a:rPr>
              <a:t>PROJECT</a:t>
            </a:r>
            <a:r>
              <a:rPr dirty="0" sz="2000" spc="-85">
                <a:solidFill>
                  <a:srgbClr val="203164"/>
                </a:solidFill>
                <a:latin typeface="Verdana"/>
                <a:cs typeface="Verdana"/>
              </a:rPr>
              <a:t> </a:t>
            </a:r>
            <a:r>
              <a:rPr dirty="0" sz="2000" spc="-90">
                <a:solidFill>
                  <a:srgbClr val="203164"/>
                </a:solidFill>
                <a:latin typeface="Verdana"/>
                <a:cs typeface="Verdana"/>
              </a:rPr>
              <a:t>SHOWCASE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20859" y="2709526"/>
            <a:ext cx="5537835" cy="745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1600" spc="-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Title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z="1600" spc="-20">
                <a:latin typeface="Verdana"/>
                <a:cs typeface="Verdana"/>
              </a:rPr>
              <a:t>Notes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65">
                <a:latin typeface="Verdana"/>
                <a:cs typeface="Verdana"/>
              </a:rPr>
              <a:t>Sharing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Web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Application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using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Django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Framework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06585" y="3974388"/>
            <a:ext cx="6329680" cy="615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4865" marR="5080" indent="-812800">
              <a:lnSpc>
                <a:spcPct val="1211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Abstract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ahoma"/>
                <a:cs typeface="Tahoma"/>
              </a:rPr>
              <a:t>|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ahoma"/>
                <a:cs typeface="Tahoma"/>
              </a:rPr>
              <a:t>|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r>
              <a:rPr dirty="0" sz="16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ahoma"/>
                <a:cs typeface="Tahoma"/>
              </a:rPr>
              <a:t>|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Proposed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dirty="0" sz="16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ahoma"/>
                <a:cs typeface="Tahoma"/>
              </a:rPr>
              <a:t>|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Technology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ahoma"/>
                <a:cs typeface="Tahoma"/>
              </a:rPr>
              <a:t>|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Modelling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r>
              <a:rPr dirty="0" sz="16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ahoma"/>
                <a:cs typeface="Tahoma"/>
              </a:rPr>
              <a:t>|</a:t>
            </a:r>
            <a:r>
              <a:rPr dirty="0" sz="16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</a:t>
            </a:r>
            <a:r>
              <a:rPr dirty="0" spc="20"/>
              <a:t> </a:t>
            </a:r>
            <a:r>
              <a:rPr dirty="0"/>
              <a:t>Employability</a:t>
            </a:r>
            <a:r>
              <a:rPr dirty="0" spc="20"/>
              <a:t> </a:t>
            </a:r>
            <a:r>
              <a:rPr dirty="0" spc="-10"/>
              <a:t>Program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7376" y="4801581"/>
            <a:ext cx="486409" cy="190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latin typeface="Tahoma"/>
                <a:cs typeface="Tahoma"/>
              </a:rPr>
              <a:t>Source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9756" y="780596"/>
            <a:ext cx="7569834" cy="288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203162"/>
                </a:solidFill>
                <a:latin typeface="Trebuchet MS"/>
                <a:cs typeface="Trebuchet MS"/>
              </a:rPr>
              <a:t>Abstract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600">
              <a:latin typeface="Trebuchet MS"/>
              <a:cs typeface="Trebuchet MS"/>
            </a:endParaRPr>
          </a:p>
          <a:p>
            <a:pPr marL="1226185" marR="193675">
              <a:lnSpc>
                <a:spcPts val="1650"/>
              </a:lnSpc>
            </a:pPr>
            <a:r>
              <a:rPr dirty="0" sz="1400" spc="65">
                <a:latin typeface="Cambria"/>
                <a:cs typeface="Cambria"/>
              </a:rPr>
              <a:t>ShareNote</a:t>
            </a:r>
            <a:r>
              <a:rPr dirty="0" sz="1400" spc="8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is</a:t>
            </a:r>
            <a:r>
              <a:rPr dirty="0" sz="1400" spc="85">
                <a:latin typeface="Cambria"/>
                <a:cs typeface="Cambria"/>
              </a:rPr>
              <a:t> </a:t>
            </a:r>
            <a:r>
              <a:rPr dirty="0" sz="1400" spc="95">
                <a:latin typeface="Cambria"/>
                <a:cs typeface="Cambria"/>
              </a:rPr>
              <a:t>a</a:t>
            </a:r>
            <a:r>
              <a:rPr dirty="0" sz="1400" spc="85">
                <a:latin typeface="Cambria"/>
                <a:cs typeface="Cambria"/>
              </a:rPr>
              <a:t> dynamic</a:t>
            </a:r>
            <a:r>
              <a:rPr dirty="0" sz="1400" spc="80">
                <a:latin typeface="Cambria"/>
                <a:cs typeface="Cambria"/>
              </a:rPr>
              <a:t> web</a:t>
            </a:r>
            <a:r>
              <a:rPr dirty="0" sz="1400" spc="85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application</a:t>
            </a:r>
            <a:r>
              <a:rPr dirty="0" sz="1400" spc="85">
                <a:latin typeface="Cambria"/>
                <a:cs typeface="Cambria"/>
              </a:rPr>
              <a:t> </a:t>
            </a:r>
            <a:r>
              <a:rPr dirty="0" sz="1400" spc="60">
                <a:latin typeface="Cambria"/>
                <a:cs typeface="Cambria"/>
              </a:rPr>
              <a:t>designed</a:t>
            </a:r>
            <a:r>
              <a:rPr dirty="0" sz="1400" spc="8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to</a:t>
            </a:r>
            <a:r>
              <a:rPr dirty="0" sz="1400" spc="80">
                <a:latin typeface="Cambria"/>
                <a:cs typeface="Cambria"/>
              </a:rPr>
              <a:t> </a:t>
            </a:r>
            <a:r>
              <a:rPr dirty="0" sz="1400" spc="55">
                <a:latin typeface="Cambria"/>
                <a:cs typeface="Cambria"/>
              </a:rPr>
              <a:t>facilitate</a:t>
            </a:r>
            <a:r>
              <a:rPr dirty="0" sz="1400" spc="85">
                <a:latin typeface="Cambria"/>
                <a:cs typeface="Cambria"/>
              </a:rPr>
              <a:t> </a:t>
            </a:r>
            <a:r>
              <a:rPr dirty="0" sz="1400" spc="45">
                <a:latin typeface="Cambria"/>
                <a:cs typeface="Cambria"/>
              </a:rPr>
              <a:t>seamless </a:t>
            </a:r>
            <a:r>
              <a:rPr dirty="0" sz="1400" spc="65">
                <a:latin typeface="Cambria"/>
                <a:cs typeface="Cambria"/>
              </a:rPr>
              <a:t>collaboration </a:t>
            </a:r>
            <a:r>
              <a:rPr dirty="0" sz="1400" spc="90">
                <a:latin typeface="Cambria"/>
                <a:cs typeface="Cambria"/>
              </a:rPr>
              <a:t>and</a:t>
            </a:r>
            <a:r>
              <a:rPr dirty="0" sz="1400" spc="65">
                <a:latin typeface="Cambria"/>
                <a:cs typeface="Cambria"/>
              </a:rPr>
              <a:t> </a:t>
            </a:r>
            <a:r>
              <a:rPr dirty="0" sz="1400" spc="70">
                <a:latin typeface="Cambria"/>
                <a:cs typeface="Cambria"/>
              </a:rPr>
              <a:t>eﬃcient sharing</a:t>
            </a:r>
            <a:r>
              <a:rPr dirty="0" sz="1400" spc="65">
                <a:latin typeface="Cambria"/>
                <a:cs typeface="Cambria"/>
              </a:rPr>
              <a:t> </a:t>
            </a:r>
            <a:r>
              <a:rPr dirty="0" sz="1400" spc="75">
                <a:latin typeface="Cambria"/>
                <a:cs typeface="Cambria"/>
              </a:rPr>
              <a:t>of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notes</a:t>
            </a:r>
            <a:r>
              <a:rPr dirty="0" sz="1400" spc="65">
                <a:latin typeface="Cambria"/>
                <a:cs typeface="Cambria"/>
              </a:rPr>
              <a:t> </a:t>
            </a:r>
            <a:r>
              <a:rPr dirty="0" sz="1400" spc="90">
                <a:latin typeface="Cambria"/>
                <a:cs typeface="Cambria"/>
              </a:rPr>
              <a:t>among</a:t>
            </a:r>
            <a:r>
              <a:rPr dirty="0" sz="1400" spc="65">
                <a:latin typeface="Cambria"/>
                <a:cs typeface="Cambria"/>
              </a:rPr>
              <a:t> </a:t>
            </a:r>
            <a:r>
              <a:rPr dirty="0" sz="1400" spc="55">
                <a:latin typeface="Cambria"/>
                <a:cs typeface="Cambria"/>
              </a:rPr>
              <a:t>users.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80">
                <a:latin typeface="Cambria"/>
                <a:cs typeface="Cambria"/>
              </a:rPr>
              <a:t>With</a:t>
            </a:r>
            <a:r>
              <a:rPr dirty="0" sz="1400" spc="65">
                <a:latin typeface="Cambria"/>
                <a:cs typeface="Cambria"/>
              </a:rPr>
              <a:t> </a:t>
            </a:r>
            <a:r>
              <a:rPr dirty="0" sz="1400" spc="30">
                <a:latin typeface="Cambria"/>
                <a:cs typeface="Cambria"/>
              </a:rPr>
              <a:t>the </a:t>
            </a:r>
            <a:r>
              <a:rPr dirty="0" sz="1400" spc="65">
                <a:latin typeface="Cambria"/>
                <a:cs typeface="Cambria"/>
              </a:rPr>
              <a:t>increasing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90">
                <a:latin typeface="Cambria"/>
                <a:cs typeface="Cambria"/>
              </a:rPr>
              <a:t>demand</a:t>
            </a:r>
            <a:r>
              <a:rPr dirty="0" sz="1400" spc="100">
                <a:latin typeface="Cambria"/>
                <a:cs typeface="Cambria"/>
              </a:rPr>
              <a:t> </a:t>
            </a:r>
            <a:r>
              <a:rPr dirty="0" sz="1400" spc="75">
                <a:latin typeface="Cambria"/>
                <a:cs typeface="Cambria"/>
              </a:rPr>
              <a:t>for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55">
                <a:latin typeface="Cambria"/>
                <a:cs typeface="Cambria"/>
              </a:rPr>
              <a:t>digital</a:t>
            </a:r>
            <a:r>
              <a:rPr dirty="0" sz="1400" spc="10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tools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that</a:t>
            </a:r>
            <a:r>
              <a:rPr dirty="0" sz="1400" spc="100">
                <a:latin typeface="Cambria"/>
                <a:cs typeface="Cambria"/>
              </a:rPr>
              <a:t> </a:t>
            </a:r>
            <a:r>
              <a:rPr dirty="0" sz="1400" spc="80">
                <a:latin typeface="Cambria"/>
                <a:cs typeface="Cambria"/>
              </a:rPr>
              <a:t>enhance</a:t>
            </a:r>
            <a:r>
              <a:rPr dirty="0" sz="1400" spc="100">
                <a:latin typeface="Cambria"/>
                <a:cs typeface="Cambria"/>
              </a:rPr>
              <a:t> </a:t>
            </a:r>
            <a:r>
              <a:rPr dirty="0" sz="1400" spc="60">
                <a:latin typeface="Cambria"/>
                <a:cs typeface="Cambria"/>
              </a:rPr>
              <a:t>productivity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and collaboration,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ShareNote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emerges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 spc="60">
                <a:latin typeface="Cambria"/>
                <a:cs typeface="Cambria"/>
              </a:rPr>
              <a:t>as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 spc="95">
                <a:latin typeface="Cambria"/>
                <a:cs typeface="Cambria"/>
              </a:rPr>
              <a:t>a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55">
                <a:latin typeface="Cambria"/>
                <a:cs typeface="Cambria"/>
              </a:rPr>
              <a:t>solution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to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streamline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 spc="55">
                <a:latin typeface="Cambria"/>
                <a:cs typeface="Cambria"/>
              </a:rPr>
              <a:t>the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40">
                <a:latin typeface="Cambria"/>
                <a:cs typeface="Cambria"/>
              </a:rPr>
              <a:t>process </a:t>
            </a:r>
            <a:r>
              <a:rPr dirty="0" sz="1400" spc="75">
                <a:latin typeface="Cambria"/>
                <a:cs typeface="Cambria"/>
              </a:rPr>
              <a:t>of</a:t>
            </a:r>
            <a:r>
              <a:rPr dirty="0" sz="1400" spc="65">
                <a:latin typeface="Cambria"/>
                <a:cs typeface="Cambria"/>
              </a:rPr>
              <a:t> </a:t>
            </a:r>
            <a:r>
              <a:rPr dirty="0" sz="1400" spc="70">
                <a:latin typeface="Cambria"/>
                <a:cs typeface="Cambria"/>
              </a:rPr>
              <a:t>sharing </a:t>
            </a:r>
            <a:r>
              <a:rPr dirty="0" sz="1400" spc="90">
                <a:latin typeface="Cambria"/>
                <a:cs typeface="Cambria"/>
              </a:rPr>
              <a:t>and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85">
                <a:latin typeface="Cambria"/>
                <a:cs typeface="Cambria"/>
              </a:rPr>
              <a:t>managing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notes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55">
                <a:latin typeface="Cambria"/>
                <a:cs typeface="Cambria"/>
              </a:rPr>
              <a:t>across</a:t>
            </a:r>
            <a:r>
              <a:rPr dirty="0" sz="1400" spc="65">
                <a:latin typeface="Cambria"/>
                <a:cs typeface="Cambria"/>
              </a:rPr>
              <a:t> </a:t>
            </a:r>
            <a:r>
              <a:rPr dirty="0" sz="1400" spc="70">
                <a:latin typeface="Cambria"/>
                <a:cs typeface="Cambria"/>
              </a:rPr>
              <a:t>various </a:t>
            </a:r>
            <a:r>
              <a:rPr dirty="0" sz="1400" spc="55">
                <a:latin typeface="Cambria"/>
                <a:cs typeface="Cambria"/>
              </a:rPr>
              <a:t>users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90">
                <a:latin typeface="Cambria"/>
                <a:cs typeface="Cambria"/>
              </a:rPr>
              <a:t>and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45">
                <a:latin typeface="Cambria"/>
                <a:cs typeface="Cambria"/>
              </a:rPr>
              <a:t>devices.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Cambria"/>
              <a:cs typeface="Cambria"/>
            </a:endParaRPr>
          </a:p>
          <a:p>
            <a:pPr marL="1226185" marR="5080">
              <a:lnSpc>
                <a:spcPts val="1650"/>
              </a:lnSpc>
              <a:tabLst>
                <a:tab pos="1741170" algn="l"/>
                <a:tab pos="2368550" algn="l"/>
                <a:tab pos="3452495" algn="l"/>
                <a:tab pos="4531360" algn="l"/>
                <a:tab pos="5102860" algn="l"/>
                <a:tab pos="5943600" algn="l"/>
                <a:tab pos="6467475" algn="l"/>
                <a:tab pos="7346950" algn="l"/>
              </a:tabLst>
            </a:pPr>
            <a:r>
              <a:rPr dirty="0" sz="1400" spc="55">
                <a:latin typeface="Cambria"/>
                <a:cs typeface="Cambria"/>
              </a:rPr>
              <a:t>The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application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60">
                <a:latin typeface="Cambria"/>
                <a:cs typeface="Cambria"/>
              </a:rPr>
              <a:t>offers</a:t>
            </a:r>
            <a:r>
              <a:rPr dirty="0" sz="1400" spc="95">
                <a:latin typeface="Cambria"/>
                <a:cs typeface="Cambria"/>
              </a:rPr>
              <a:t> a </a:t>
            </a:r>
            <a:r>
              <a:rPr dirty="0" sz="1400">
                <a:latin typeface="Cambria"/>
                <a:cs typeface="Cambria"/>
              </a:rPr>
              <a:t>user-</a:t>
            </a:r>
            <a:r>
              <a:rPr dirty="0" sz="1400" spc="70">
                <a:latin typeface="Cambria"/>
                <a:cs typeface="Cambria"/>
              </a:rPr>
              <a:t>friendly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interface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that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60">
                <a:latin typeface="Cambria"/>
                <a:cs typeface="Cambria"/>
              </a:rPr>
              <a:t>allows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70">
                <a:latin typeface="Cambria"/>
                <a:cs typeface="Cambria"/>
              </a:rPr>
              <a:t>individuals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-25">
                <a:latin typeface="Cambria"/>
                <a:cs typeface="Cambria"/>
              </a:rPr>
              <a:t>to </a:t>
            </a:r>
            <a:r>
              <a:rPr dirty="0" sz="1400" spc="55">
                <a:latin typeface="Cambria"/>
                <a:cs typeface="Cambria"/>
              </a:rPr>
              <a:t>create,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edit,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organize,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90">
                <a:latin typeface="Cambria"/>
                <a:cs typeface="Cambria"/>
              </a:rPr>
              <a:t>and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70">
                <a:latin typeface="Cambria"/>
                <a:cs typeface="Cambria"/>
              </a:rPr>
              <a:t>share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55">
                <a:latin typeface="Cambria"/>
                <a:cs typeface="Cambria"/>
              </a:rPr>
              <a:t>their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notes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effortlessly.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Users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90">
                <a:latin typeface="Cambria"/>
                <a:cs typeface="Cambria"/>
              </a:rPr>
              <a:t>can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45">
                <a:latin typeface="Cambria"/>
                <a:cs typeface="Cambria"/>
              </a:rPr>
              <a:t>create </a:t>
            </a:r>
            <a:r>
              <a:rPr dirty="0" sz="1400" spc="65">
                <a:latin typeface="Cambria"/>
                <a:cs typeface="Cambria"/>
              </a:rPr>
              <a:t>personalized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accounts</a:t>
            </a:r>
            <a:r>
              <a:rPr dirty="0" sz="1400" spc="8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to</a:t>
            </a:r>
            <a:r>
              <a:rPr dirty="0" sz="1400" spc="80">
                <a:latin typeface="Cambria"/>
                <a:cs typeface="Cambria"/>
              </a:rPr>
              <a:t> </a:t>
            </a:r>
            <a:r>
              <a:rPr dirty="0" sz="1400" spc="55">
                <a:latin typeface="Cambria"/>
                <a:cs typeface="Cambria"/>
              </a:rPr>
              <a:t>access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 spc="55">
                <a:latin typeface="Cambria"/>
                <a:cs typeface="Cambria"/>
              </a:rPr>
              <a:t>their</a:t>
            </a:r>
            <a:r>
              <a:rPr dirty="0" sz="1400" spc="80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notes</a:t>
            </a:r>
            <a:r>
              <a:rPr dirty="0" sz="1400" spc="80">
                <a:latin typeface="Cambria"/>
                <a:cs typeface="Cambria"/>
              </a:rPr>
              <a:t> </a:t>
            </a:r>
            <a:r>
              <a:rPr dirty="0" sz="1400" spc="60">
                <a:latin typeface="Cambria"/>
                <a:cs typeface="Cambria"/>
              </a:rPr>
              <a:t>securely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 spc="90">
                <a:latin typeface="Cambria"/>
                <a:cs typeface="Cambria"/>
              </a:rPr>
              <a:t>from</a:t>
            </a:r>
            <a:r>
              <a:rPr dirty="0" sz="1400" spc="75">
                <a:latin typeface="Cambria"/>
                <a:cs typeface="Cambria"/>
              </a:rPr>
              <a:t> anywhere,</a:t>
            </a:r>
            <a:r>
              <a:rPr dirty="0" sz="1400" spc="80">
                <a:latin typeface="Cambria"/>
                <a:cs typeface="Cambria"/>
              </a:rPr>
              <a:t> </a:t>
            </a:r>
            <a:r>
              <a:rPr dirty="0" sz="1400" spc="25">
                <a:latin typeface="Cambria"/>
                <a:cs typeface="Cambria"/>
              </a:rPr>
              <a:t>at</a:t>
            </a:r>
            <a:r>
              <a:rPr dirty="0" sz="1400" spc="500">
                <a:latin typeface="Cambria"/>
                <a:cs typeface="Cambria"/>
              </a:rPr>
              <a:t>  </a:t>
            </a:r>
            <a:r>
              <a:rPr dirty="0" sz="1400" spc="65">
                <a:latin typeface="Cambria"/>
                <a:cs typeface="Cambria"/>
              </a:rPr>
              <a:t>any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50">
                <a:latin typeface="Cambria"/>
                <a:cs typeface="Cambria"/>
              </a:rPr>
              <a:t>time.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55">
                <a:latin typeface="Cambria"/>
                <a:cs typeface="Cambria"/>
              </a:rPr>
              <a:t>ShareNote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45">
                <a:latin typeface="Cambria"/>
                <a:cs typeface="Cambria"/>
              </a:rPr>
              <a:t>prioritizes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40">
                <a:latin typeface="Cambria"/>
                <a:cs typeface="Cambria"/>
              </a:rPr>
              <a:t>user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65">
                <a:latin typeface="Cambria"/>
                <a:cs typeface="Cambria"/>
              </a:rPr>
              <a:t>privacy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6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45">
                <a:latin typeface="Cambria"/>
                <a:cs typeface="Cambria"/>
              </a:rPr>
              <a:t>security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60">
                <a:latin typeface="Cambria"/>
                <a:cs typeface="Cambria"/>
              </a:rPr>
              <a:t>by </a:t>
            </a:r>
            <a:r>
              <a:rPr dirty="0" sz="1400" spc="75">
                <a:latin typeface="Cambria"/>
                <a:cs typeface="Cambria"/>
              </a:rPr>
              <a:t>implementing</a:t>
            </a:r>
            <a:r>
              <a:rPr dirty="0" sz="1400" spc="65">
                <a:latin typeface="Cambria"/>
                <a:cs typeface="Cambria"/>
              </a:rPr>
              <a:t> </a:t>
            </a:r>
            <a:r>
              <a:rPr dirty="0" sz="1400" spc="60">
                <a:latin typeface="Cambria"/>
                <a:cs typeface="Cambria"/>
              </a:rPr>
              <a:t>robust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authentication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90">
                <a:latin typeface="Cambria"/>
                <a:cs typeface="Cambria"/>
              </a:rPr>
              <a:t>and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65">
                <a:latin typeface="Cambria"/>
                <a:cs typeface="Cambria"/>
              </a:rPr>
              <a:t>authorization</a:t>
            </a:r>
            <a:r>
              <a:rPr dirty="0" sz="1400" spc="70">
                <a:latin typeface="Cambria"/>
                <a:cs typeface="Cambria"/>
              </a:rPr>
              <a:t> </a:t>
            </a:r>
            <a:r>
              <a:rPr dirty="0" sz="1400" spc="40">
                <a:latin typeface="Cambria"/>
                <a:cs typeface="Cambria"/>
              </a:rPr>
              <a:t>protocols.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</a:t>
            </a:r>
            <a:r>
              <a:rPr dirty="0" spc="20"/>
              <a:t> </a:t>
            </a:r>
            <a:r>
              <a:rPr dirty="0"/>
              <a:t>Employability</a:t>
            </a:r>
            <a:r>
              <a:rPr dirty="0" spc="20"/>
              <a:t> </a:t>
            </a:r>
            <a:r>
              <a:rPr dirty="0" spc="-10"/>
              <a:t>Program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7376" y="4801581"/>
            <a:ext cx="486409" cy="190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latin typeface="Tahoma"/>
                <a:cs typeface="Tahoma"/>
              </a:rPr>
              <a:t>Source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9756" y="780596"/>
            <a:ext cx="7908925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75">
                <a:solidFill>
                  <a:srgbClr val="203162"/>
                </a:solidFill>
                <a:latin typeface="Trebuchet MS"/>
                <a:cs typeface="Trebuchet MS"/>
              </a:rPr>
              <a:t>Problem</a:t>
            </a:r>
            <a:r>
              <a:rPr dirty="0" sz="1600">
                <a:solidFill>
                  <a:srgbClr val="203162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203162"/>
                </a:solidFill>
                <a:latin typeface="Trebuchet MS"/>
                <a:cs typeface="Trebuchet MS"/>
              </a:rPr>
              <a:t>Statement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600">
              <a:latin typeface="Trebuchet MS"/>
              <a:cs typeface="Trebuchet MS"/>
            </a:endParaRPr>
          </a:p>
          <a:p>
            <a:pPr marL="828675" marR="5080">
              <a:lnSpc>
                <a:spcPct val="101600"/>
              </a:lnSpc>
            </a:pPr>
            <a:r>
              <a:rPr dirty="0" sz="1600" spc="95">
                <a:latin typeface="Cambria"/>
                <a:cs typeface="Cambria"/>
              </a:rPr>
              <a:t>In</a:t>
            </a:r>
            <a:r>
              <a:rPr dirty="0" sz="1600" spc="105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today's</a:t>
            </a:r>
            <a:r>
              <a:rPr dirty="0" sz="1600" spc="10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fast-</a:t>
            </a:r>
            <a:r>
              <a:rPr dirty="0" sz="1600" spc="85">
                <a:latin typeface="Cambria"/>
                <a:cs typeface="Cambria"/>
              </a:rPr>
              <a:t>paced</a:t>
            </a:r>
            <a:r>
              <a:rPr dirty="0" sz="1600" spc="110">
                <a:latin typeface="Cambria"/>
                <a:cs typeface="Cambria"/>
              </a:rPr>
              <a:t> </a:t>
            </a:r>
            <a:r>
              <a:rPr dirty="0" sz="1600" spc="60">
                <a:latin typeface="Cambria"/>
                <a:cs typeface="Cambria"/>
              </a:rPr>
              <a:t>digital</a:t>
            </a:r>
            <a:r>
              <a:rPr dirty="0" sz="1600" spc="105">
                <a:latin typeface="Cambria"/>
                <a:cs typeface="Cambria"/>
              </a:rPr>
              <a:t> </a:t>
            </a:r>
            <a:r>
              <a:rPr dirty="0" sz="1600" spc="80">
                <a:latin typeface="Cambria"/>
                <a:cs typeface="Cambria"/>
              </a:rPr>
              <a:t>landscape,</a:t>
            </a:r>
            <a:r>
              <a:rPr dirty="0" sz="1600" spc="110">
                <a:latin typeface="Cambria"/>
                <a:cs typeface="Cambria"/>
              </a:rPr>
              <a:t> </a:t>
            </a:r>
            <a:r>
              <a:rPr dirty="0" sz="1600" spc="80">
                <a:latin typeface="Cambria"/>
                <a:cs typeface="Cambria"/>
              </a:rPr>
              <a:t>individuals,</a:t>
            </a:r>
            <a:r>
              <a:rPr dirty="0" sz="1600" spc="105">
                <a:latin typeface="Cambria"/>
                <a:cs typeface="Cambria"/>
              </a:rPr>
              <a:t> </a:t>
            </a:r>
            <a:r>
              <a:rPr dirty="0" sz="1600" spc="75">
                <a:latin typeface="Cambria"/>
                <a:cs typeface="Cambria"/>
              </a:rPr>
              <a:t>teams,</a:t>
            </a:r>
            <a:r>
              <a:rPr dirty="0" sz="1600" spc="105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and </a:t>
            </a:r>
            <a:r>
              <a:rPr dirty="0" sz="1600" spc="75">
                <a:latin typeface="Cambria"/>
                <a:cs typeface="Cambria"/>
              </a:rPr>
              <a:t>organizations</a:t>
            </a:r>
            <a:r>
              <a:rPr dirty="0" sz="1600" spc="80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face </a:t>
            </a:r>
            <a:r>
              <a:rPr dirty="0" sz="1600" spc="70">
                <a:latin typeface="Cambria"/>
                <a:cs typeface="Cambria"/>
              </a:rPr>
              <a:t>significant</a:t>
            </a:r>
            <a:r>
              <a:rPr dirty="0" sz="1600" spc="85">
                <a:latin typeface="Cambria"/>
                <a:cs typeface="Cambria"/>
              </a:rPr>
              <a:t> </a:t>
            </a:r>
            <a:r>
              <a:rPr dirty="0" sz="1600" spc="75">
                <a:latin typeface="Cambria"/>
                <a:cs typeface="Cambria"/>
              </a:rPr>
              <a:t>challenges</a:t>
            </a:r>
            <a:r>
              <a:rPr dirty="0" sz="1600" spc="85">
                <a:latin typeface="Cambria"/>
                <a:cs typeface="Cambria"/>
              </a:rPr>
              <a:t> </a:t>
            </a:r>
            <a:r>
              <a:rPr dirty="0" sz="1600" spc="100">
                <a:latin typeface="Cambria"/>
                <a:cs typeface="Cambria"/>
              </a:rPr>
              <a:t>in</a:t>
            </a:r>
            <a:r>
              <a:rPr dirty="0" sz="1600" spc="85">
                <a:latin typeface="Cambria"/>
                <a:cs typeface="Cambria"/>
              </a:rPr>
              <a:t> eﬃciently </a:t>
            </a:r>
            <a:r>
              <a:rPr dirty="0" sz="1600" spc="70">
                <a:latin typeface="Cambria"/>
                <a:cs typeface="Cambria"/>
              </a:rPr>
              <a:t>sharing, </a:t>
            </a:r>
            <a:r>
              <a:rPr dirty="0" sz="1600" spc="75">
                <a:latin typeface="Cambria"/>
                <a:cs typeface="Cambria"/>
              </a:rPr>
              <a:t>collaborating</a:t>
            </a:r>
            <a:r>
              <a:rPr dirty="0" sz="1600" spc="65">
                <a:latin typeface="Cambria"/>
                <a:cs typeface="Cambria"/>
              </a:rPr>
              <a:t> </a:t>
            </a:r>
            <a:r>
              <a:rPr dirty="0" sz="1600" spc="90">
                <a:latin typeface="Cambria"/>
                <a:cs typeface="Cambria"/>
              </a:rPr>
              <a:t>on,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110">
                <a:latin typeface="Cambria"/>
                <a:cs typeface="Cambria"/>
              </a:rPr>
              <a:t>and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105">
                <a:latin typeface="Cambria"/>
                <a:cs typeface="Cambria"/>
              </a:rPr>
              <a:t>managing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notes.</a:t>
            </a:r>
            <a:r>
              <a:rPr dirty="0" sz="1600" spc="70">
                <a:latin typeface="Cambria"/>
                <a:cs typeface="Cambria"/>
              </a:rPr>
              <a:t> Traditional </a:t>
            </a:r>
            <a:r>
              <a:rPr dirty="0" sz="1600" spc="80">
                <a:latin typeface="Cambria"/>
                <a:cs typeface="Cambria"/>
              </a:rPr>
              <a:t>methods</a:t>
            </a:r>
            <a:r>
              <a:rPr dirty="0" sz="1600" spc="65">
                <a:latin typeface="Cambria"/>
                <a:cs typeface="Cambria"/>
              </a:rPr>
              <a:t> </a:t>
            </a:r>
            <a:r>
              <a:rPr dirty="0" sz="1600" spc="80">
                <a:latin typeface="Cambria"/>
                <a:cs typeface="Cambria"/>
              </a:rPr>
              <a:t>of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40">
                <a:latin typeface="Cambria"/>
                <a:cs typeface="Cambria"/>
              </a:rPr>
              <a:t>note- </a:t>
            </a:r>
            <a:r>
              <a:rPr dirty="0" sz="1600" spc="80">
                <a:latin typeface="Cambria"/>
                <a:cs typeface="Cambria"/>
              </a:rPr>
              <a:t>taking </a:t>
            </a:r>
            <a:r>
              <a:rPr dirty="0" sz="1600" spc="75">
                <a:latin typeface="Cambria"/>
                <a:cs typeface="Cambria"/>
              </a:rPr>
              <a:t>often</a:t>
            </a:r>
            <a:r>
              <a:rPr dirty="0" sz="1600" spc="85">
                <a:latin typeface="Cambria"/>
                <a:cs typeface="Cambria"/>
              </a:rPr>
              <a:t> </a:t>
            </a:r>
            <a:r>
              <a:rPr dirty="0" sz="1600" spc="80">
                <a:latin typeface="Cambria"/>
                <a:cs typeface="Cambria"/>
              </a:rPr>
              <a:t>lack </a:t>
            </a:r>
            <a:r>
              <a:rPr dirty="0" sz="1600" spc="70">
                <a:latin typeface="Cambria"/>
                <a:cs typeface="Cambria"/>
              </a:rPr>
              <a:t>the</a:t>
            </a:r>
            <a:r>
              <a:rPr dirty="0" sz="1600" spc="85">
                <a:latin typeface="Cambria"/>
                <a:cs typeface="Cambria"/>
              </a:rPr>
              <a:t> </a:t>
            </a:r>
            <a:r>
              <a:rPr dirty="0" sz="1600" spc="75">
                <a:latin typeface="Cambria"/>
                <a:cs typeface="Cambria"/>
              </a:rPr>
              <a:t>ﬂexibility,</a:t>
            </a:r>
            <a:r>
              <a:rPr dirty="0" sz="1600" spc="85">
                <a:latin typeface="Cambria"/>
                <a:cs typeface="Cambria"/>
              </a:rPr>
              <a:t> </a:t>
            </a:r>
            <a:r>
              <a:rPr dirty="0" sz="1600" spc="60">
                <a:latin typeface="Cambria"/>
                <a:cs typeface="Cambria"/>
              </a:rPr>
              <a:t>accessibility,</a:t>
            </a:r>
            <a:r>
              <a:rPr dirty="0" sz="1600" spc="80">
                <a:latin typeface="Cambria"/>
                <a:cs typeface="Cambria"/>
              </a:rPr>
              <a:t> </a:t>
            </a:r>
            <a:r>
              <a:rPr dirty="0" sz="1600" spc="110">
                <a:latin typeface="Cambria"/>
                <a:cs typeface="Cambria"/>
              </a:rPr>
              <a:t>and</a:t>
            </a:r>
            <a:r>
              <a:rPr dirty="0" sz="1600" spc="85">
                <a:latin typeface="Cambria"/>
                <a:cs typeface="Cambria"/>
              </a:rPr>
              <a:t> </a:t>
            </a:r>
            <a:r>
              <a:rPr dirty="0" sz="1600" spc="75">
                <a:latin typeface="Cambria"/>
                <a:cs typeface="Cambria"/>
              </a:rPr>
              <a:t>collaboration</a:t>
            </a:r>
            <a:r>
              <a:rPr dirty="0" sz="1600" spc="80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features </a:t>
            </a:r>
            <a:r>
              <a:rPr dirty="0" sz="1600" spc="80">
                <a:latin typeface="Cambria"/>
                <a:cs typeface="Cambria"/>
              </a:rPr>
              <a:t>required</a:t>
            </a:r>
            <a:r>
              <a:rPr dirty="0" sz="1600" spc="9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to</a:t>
            </a:r>
            <a:r>
              <a:rPr dirty="0" sz="1600" spc="95">
                <a:latin typeface="Cambria"/>
                <a:cs typeface="Cambria"/>
              </a:rPr>
              <a:t> </a:t>
            </a:r>
            <a:r>
              <a:rPr dirty="0" sz="1600" spc="80">
                <a:latin typeface="Cambria"/>
                <a:cs typeface="Cambria"/>
              </a:rPr>
              <a:t>meet</a:t>
            </a:r>
            <a:r>
              <a:rPr dirty="0" sz="1600" spc="90">
                <a:latin typeface="Cambria"/>
                <a:cs typeface="Cambria"/>
              </a:rPr>
              <a:t> </a:t>
            </a:r>
            <a:r>
              <a:rPr dirty="0" sz="1600" spc="100">
                <a:latin typeface="Cambria"/>
                <a:cs typeface="Cambria"/>
              </a:rPr>
              <a:t>modern</a:t>
            </a:r>
            <a:r>
              <a:rPr dirty="0" sz="1600" spc="9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productivity</a:t>
            </a:r>
            <a:r>
              <a:rPr dirty="0" sz="1600" spc="95">
                <a:latin typeface="Cambria"/>
                <a:cs typeface="Cambria"/>
              </a:rPr>
              <a:t> </a:t>
            </a:r>
            <a:r>
              <a:rPr dirty="0" sz="1600" spc="90">
                <a:latin typeface="Cambria"/>
                <a:cs typeface="Cambria"/>
              </a:rPr>
              <a:t>demands. </a:t>
            </a:r>
            <a:r>
              <a:rPr dirty="0" sz="1600" spc="70">
                <a:latin typeface="Cambria"/>
                <a:cs typeface="Cambria"/>
              </a:rPr>
              <a:t>There</a:t>
            </a:r>
            <a:r>
              <a:rPr dirty="0" sz="1600" spc="9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is</a:t>
            </a:r>
            <a:r>
              <a:rPr dirty="0" sz="1600" spc="95">
                <a:latin typeface="Cambria"/>
                <a:cs typeface="Cambria"/>
              </a:rPr>
              <a:t> </a:t>
            </a:r>
            <a:r>
              <a:rPr dirty="0" sz="1600" spc="110">
                <a:latin typeface="Cambria"/>
                <a:cs typeface="Cambria"/>
              </a:rPr>
              <a:t>a</a:t>
            </a:r>
            <a:r>
              <a:rPr dirty="0" sz="1600" spc="90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growing</a:t>
            </a:r>
            <a:r>
              <a:rPr dirty="0" sz="1600" spc="9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need </a:t>
            </a:r>
            <a:r>
              <a:rPr dirty="0" sz="1600" spc="80">
                <a:latin typeface="Cambria"/>
                <a:cs typeface="Cambria"/>
              </a:rPr>
              <a:t>for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110">
                <a:latin typeface="Cambria"/>
                <a:cs typeface="Cambria"/>
              </a:rPr>
              <a:t>a</a:t>
            </a:r>
            <a:r>
              <a:rPr dirty="0" sz="1600" spc="75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comprehensive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notes</a:t>
            </a:r>
            <a:r>
              <a:rPr dirty="0" sz="1600" spc="75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sharing</a:t>
            </a:r>
            <a:r>
              <a:rPr dirty="0" sz="1600" spc="75">
                <a:latin typeface="Cambria"/>
                <a:cs typeface="Cambria"/>
              </a:rPr>
              <a:t> </a:t>
            </a:r>
            <a:r>
              <a:rPr dirty="0" sz="1600" spc="100">
                <a:latin typeface="Cambria"/>
                <a:cs typeface="Cambria"/>
              </a:rPr>
              <a:t>web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75">
                <a:latin typeface="Cambria"/>
                <a:cs typeface="Cambria"/>
              </a:rPr>
              <a:t>application </a:t>
            </a:r>
            <a:r>
              <a:rPr dirty="0" sz="1600" spc="65">
                <a:latin typeface="Cambria"/>
                <a:cs typeface="Cambria"/>
              </a:rPr>
              <a:t>that</a:t>
            </a:r>
            <a:r>
              <a:rPr dirty="0" sz="1600" spc="75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addresses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these </a:t>
            </a:r>
            <a:r>
              <a:rPr dirty="0" sz="1600" spc="75">
                <a:latin typeface="Cambria"/>
                <a:cs typeface="Cambria"/>
              </a:rPr>
              <a:t>challenges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110">
                <a:latin typeface="Cambria"/>
                <a:cs typeface="Cambria"/>
              </a:rPr>
              <a:t>and</a:t>
            </a:r>
            <a:r>
              <a:rPr dirty="0" sz="1600" spc="7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provides </a:t>
            </a:r>
            <a:r>
              <a:rPr dirty="0" sz="1600" spc="65">
                <a:latin typeface="Cambria"/>
                <a:cs typeface="Cambria"/>
              </a:rPr>
              <a:t>users</a:t>
            </a:r>
            <a:r>
              <a:rPr dirty="0" sz="1600" spc="75">
                <a:latin typeface="Cambria"/>
                <a:cs typeface="Cambria"/>
              </a:rPr>
              <a:t> </a:t>
            </a:r>
            <a:r>
              <a:rPr dirty="0" sz="1600" spc="80">
                <a:latin typeface="Cambria"/>
                <a:cs typeface="Cambria"/>
              </a:rPr>
              <a:t>with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110">
                <a:latin typeface="Cambria"/>
                <a:cs typeface="Cambria"/>
              </a:rPr>
              <a:t>a</a:t>
            </a:r>
            <a:r>
              <a:rPr dirty="0" sz="1600" spc="7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seamless </a:t>
            </a:r>
            <a:r>
              <a:rPr dirty="0" sz="1600" spc="110">
                <a:latin typeface="Cambria"/>
                <a:cs typeface="Cambria"/>
              </a:rPr>
              <a:t>and</a:t>
            </a:r>
            <a:r>
              <a:rPr dirty="0" sz="1600" spc="75">
                <a:latin typeface="Cambria"/>
                <a:cs typeface="Cambria"/>
              </a:rPr>
              <a:t> secure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platform</a:t>
            </a:r>
            <a:r>
              <a:rPr dirty="0" sz="1600" spc="75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for </a:t>
            </a:r>
            <a:r>
              <a:rPr dirty="0" sz="1600" spc="75">
                <a:latin typeface="Cambria"/>
                <a:cs typeface="Cambria"/>
              </a:rPr>
              <a:t>creating,</a:t>
            </a:r>
            <a:r>
              <a:rPr dirty="0" sz="1600" spc="80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editing,</a:t>
            </a:r>
            <a:r>
              <a:rPr dirty="0" sz="1600" spc="80">
                <a:latin typeface="Cambria"/>
                <a:cs typeface="Cambria"/>
              </a:rPr>
              <a:t> sharing, </a:t>
            </a:r>
            <a:r>
              <a:rPr dirty="0" sz="1600" spc="110">
                <a:latin typeface="Cambria"/>
                <a:cs typeface="Cambria"/>
              </a:rPr>
              <a:t>and</a:t>
            </a:r>
            <a:r>
              <a:rPr dirty="0" sz="1600" spc="80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organizing</a:t>
            </a:r>
            <a:r>
              <a:rPr dirty="0" sz="1600" spc="80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notes</a:t>
            </a:r>
            <a:r>
              <a:rPr dirty="0" sz="1600" spc="80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collaboratively</a:t>
            </a:r>
            <a:r>
              <a:rPr dirty="0" sz="1600" spc="85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across </a:t>
            </a:r>
            <a:r>
              <a:rPr dirty="0" sz="1600" spc="80">
                <a:latin typeface="Cambria"/>
                <a:cs typeface="Cambria"/>
              </a:rPr>
              <a:t>various</a:t>
            </a:r>
            <a:r>
              <a:rPr dirty="0" sz="1600" spc="70">
                <a:latin typeface="Cambria"/>
                <a:cs typeface="Cambria"/>
              </a:rPr>
              <a:t> devices </a:t>
            </a:r>
            <a:r>
              <a:rPr dirty="0" sz="1600" spc="110">
                <a:latin typeface="Cambria"/>
                <a:cs typeface="Cambria"/>
              </a:rPr>
              <a:t>and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75">
                <a:latin typeface="Cambria"/>
                <a:cs typeface="Cambria"/>
              </a:rPr>
              <a:t>environments.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15"/>
              <a:t> </a:t>
            </a:r>
            <a:r>
              <a:rPr dirty="0"/>
              <a:t>Gen</a:t>
            </a:r>
            <a:r>
              <a:rPr dirty="0" spc="20"/>
              <a:t> </a:t>
            </a:r>
            <a:r>
              <a:rPr dirty="0"/>
              <a:t>Employability</a:t>
            </a:r>
            <a:r>
              <a:rPr dirty="0" spc="20"/>
              <a:t> </a:t>
            </a:r>
            <a:r>
              <a:rPr dirty="0" spc="-10"/>
              <a:t>Program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17376" y="4801581"/>
            <a:ext cx="486409" cy="190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latin typeface="Tahoma"/>
                <a:cs typeface="Tahoma"/>
              </a:rPr>
              <a:t>Source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9756" y="780722"/>
            <a:ext cx="16738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0">
                <a:solidFill>
                  <a:srgbClr val="203162"/>
                </a:solidFill>
                <a:latin typeface="Tahoma"/>
                <a:cs typeface="Tahoma"/>
              </a:rPr>
              <a:t>Project</a:t>
            </a:r>
            <a:r>
              <a:rPr dirty="0" sz="1600" spc="-15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03162"/>
                </a:solidFill>
                <a:latin typeface="Tahoma"/>
                <a:cs typeface="Tahoma"/>
              </a:rPr>
              <a:t>Overview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14512" y="1176953"/>
            <a:ext cx="6076315" cy="317817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95"/>
              </a:spcBef>
            </a:pPr>
            <a:r>
              <a:rPr dirty="0" sz="1000">
                <a:latin typeface="Tahoma"/>
                <a:cs typeface="Tahoma"/>
              </a:rPr>
              <a:t>User-friendly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Interface: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ShareNote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offers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intuitive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user-friendly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interface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makes</a:t>
            </a:r>
            <a:r>
              <a:rPr dirty="0" sz="1000" spc="1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note-</a:t>
            </a:r>
            <a:r>
              <a:rPr dirty="0" sz="1000" spc="-10">
                <a:latin typeface="Tahoma"/>
                <a:cs typeface="Tahoma"/>
              </a:rPr>
              <a:t>taking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collaboration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effortless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for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skill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levels.</a:t>
            </a:r>
            <a:endParaRPr sz="1000">
              <a:latin typeface="Tahoma"/>
              <a:cs typeface="Tahoma"/>
            </a:endParaRPr>
          </a:p>
          <a:p>
            <a:pPr marL="12700" marR="187325">
              <a:lnSpc>
                <a:spcPts val="1130"/>
              </a:lnSpc>
              <a:spcBef>
                <a:spcPts val="1115"/>
              </a:spcBef>
            </a:pPr>
            <a:r>
              <a:rPr dirty="0" sz="1000">
                <a:latin typeface="Tahoma"/>
                <a:cs typeface="Tahoma"/>
              </a:rPr>
              <a:t>Real-time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Collaboration: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ShareNote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enables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real-time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collaboration,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allowing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multiple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edit</a:t>
            </a:r>
            <a:r>
              <a:rPr dirty="0" sz="1000" spc="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>
                <a:latin typeface="Tahoma"/>
                <a:cs typeface="Tahoma"/>
              </a:rPr>
              <a:t>contribute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same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simultaneously.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This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feature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fosters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teamwork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enhances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productivity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in </a:t>
            </a:r>
            <a:r>
              <a:rPr dirty="0" sz="1000">
                <a:latin typeface="Tahoma"/>
                <a:cs typeface="Tahoma"/>
              </a:rPr>
              <a:t>educational,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professional,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personal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settings.</a:t>
            </a:r>
            <a:endParaRPr sz="1000">
              <a:latin typeface="Tahoma"/>
              <a:cs typeface="Tahoma"/>
            </a:endParaRPr>
          </a:p>
          <a:p>
            <a:pPr algn="just" marL="12700" marR="5080">
              <a:lnSpc>
                <a:spcPts val="1130"/>
              </a:lnSpc>
              <a:spcBef>
                <a:spcPts val="1110"/>
              </a:spcBef>
            </a:pPr>
            <a:r>
              <a:rPr dirty="0" sz="1000">
                <a:latin typeface="Tahoma"/>
                <a:cs typeface="Tahoma"/>
              </a:rPr>
              <a:t>Security</a:t>
            </a:r>
            <a:r>
              <a:rPr dirty="0" sz="1000" spc="135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135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Privacy:</a:t>
            </a:r>
            <a:r>
              <a:rPr dirty="0" sz="1000" spc="140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ShareNote</a:t>
            </a:r>
            <a:r>
              <a:rPr dirty="0" sz="1000" spc="135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prioritizes</a:t>
            </a:r>
            <a:r>
              <a:rPr dirty="0" sz="1000" spc="135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user</a:t>
            </a:r>
            <a:r>
              <a:rPr dirty="0" sz="1000" spc="140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security</a:t>
            </a:r>
            <a:r>
              <a:rPr dirty="0" sz="1000" spc="135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140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privacy</a:t>
            </a:r>
            <a:r>
              <a:rPr dirty="0" sz="1000" spc="135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by</a:t>
            </a:r>
            <a:r>
              <a:rPr dirty="0" sz="1000" spc="135">
                <a:latin typeface="Tahoma"/>
                <a:cs typeface="Tahoma"/>
              </a:rPr>
              <a:t>  </a:t>
            </a:r>
            <a:r>
              <a:rPr dirty="0" sz="1000">
                <a:latin typeface="Tahoma"/>
                <a:cs typeface="Tahoma"/>
              </a:rPr>
              <a:t>implementing</a:t>
            </a:r>
            <a:r>
              <a:rPr dirty="0" sz="1000" spc="140">
                <a:latin typeface="Tahoma"/>
                <a:cs typeface="Tahoma"/>
              </a:rPr>
              <a:t>  </a:t>
            </a:r>
            <a:r>
              <a:rPr dirty="0" sz="1000" spc="-10">
                <a:latin typeface="Tahoma"/>
                <a:cs typeface="Tahoma"/>
              </a:rPr>
              <a:t>robust </a:t>
            </a:r>
            <a:r>
              <a:rPr dirty="0" sz="1000">
                <a:latin typeface="Tahoma"/>
                <a:cs typeface="Tahoma"/>
              </a:rPr>
              <a:t>authentication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authorization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protocols,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ensuring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maintain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control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over</a:t>
            </a:r>
            <a:r>
              <a:rPr dirty="0" sz="1000" spc="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their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shared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content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data.</a:t>
            </a:r>
            <a:endParaRPr sz="1000">
              <a:latin typeface="Tahoma"/>
              <a:cs typeface="Tahoma"/>
            </a:endParaRPr>
          </a:p>
          <a:p>
            <a:pPr marL="12700" marR="106045">
              <a:lnSpc>
                <a:spcPts val="1130"/>
              </a:lnSpc>
              <a:spcBef>
                <a:spcPts val="1110"/>
              </a:spcBef>
            </a:pPr>
            <a:r>
              <a:rPr dirty="0" sz="1000" spc="10">
                <a:latin typeface="Tahoma"/>
                <a:cs typeface="Tahoma"/>
              </a:rPr>
              <a:t>Cross-platform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Compatibility: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ShareNote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is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accessible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across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various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devices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operating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systems, </a:t>
            </a:r>
            <a:r>
              <a:rPr dirty="0" sz="1000">
                <a:latin typeface="Tahoma"/>
                <a:cs typeface="Tahoma"/>
              </a:rPr>
              <a:t>including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desktop computers, laptops, tablets,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 smartphones. This ensures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 users can access </a:t>
            </a:r>
            <a:r>
              <a:rPr dirty="0" sz="1000" spc="-10">
                <a:latin typeface="Tahoma"/>
                <a:cs typeface="Tahoma"/>
              </a:rPr>
              <a:t>their </a:t>
            </a:r>
            <a:r>
              <a:rPr dirty="0" sz="1000" spc="10">
                <a:latin typeface="Tahoma"/>
                <a:cs typeface="Tahoma"/>
              </a:rPr>
              <a:t>notes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seamlessly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regardless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of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their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preferred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device.</a:t>
            </a:r>
            <a:endParaRPr sz="1000">
              <a:latin typeface="Tahoma"/>
              <a:cs typeface="Tahoma"/>
            </a:endParaRPr>
          </a:p>
          <a:p>
            <a:pPr algn="just" marL="12700" marR="109855">
              <a:lnSpc>
                <a:spcPts val="1120"/>
              </a:lnSpc>
              <a:spcBef>
                <a:spcPts val="1115"/>
              </a:spcBef>
            </a:pPr>
            <a:r>
              <a:rPr dirty="0" sz="1000">
                <a:latin typeface="Tahoma"/>
                <a:cs typeface="Tahoma"/>
              </a:rPr>
              <a:t>Advanced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Search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Organization: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ShareNote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offers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robust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search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functionality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organizational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tools, </a:t>
            </a:r>
            <a:r>
              <a:rPr dirty="0" sz="1000">
                <a:latin typeface="Tahoma"/>
                <a:cs typeface="Tahoma"/>
              </a:rPr>
              <a:t>allowing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quickly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locate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specific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topics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within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their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collection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efficiently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manage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their </a:t>
            </a:r>
            <a:r>
              <a:rPr dirty="0" sz="1000">
                <a:latin typeface="Tahoma"/>
                <a:cs typeface="Tahoma"/>
              </a:rPr>
              <a:t>notes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tags,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keywords,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custom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filters.</a:t>
            </a:r>
            <a:endParaRPr sz="1000">
              <a:latin typeface="Tahoma"/>
              <a:cs typeface="Tahoma"/>
            </a:endParaRPr>
          </a:p>
          <a:p>
            <a:pPr algn="just" marL="12700" marR="5080">
              <a:lnSpc>
                <a:spcPts val="1130"/>
              </a:lnSpc>
              <a:spcBef>
                <a:spcPts val="1135"/>
              </a:spcBef>
            </a:pPr>
            <a:r>
              <a:rPr dirty="0" sz="1000">
                <a:latin typeface="Tahoma"/>
                <a:cs typeface="Tahoma"/>
              </a:rPr>
              <a:t>Offline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Access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Synchronization: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ShareNote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provides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offline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access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notes,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enabling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users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view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>
                <a:latin typeface="Tahoma"/>
                <a:cs typeface="Tahoma"/>
              </a:rPr>
              <a:t>edit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their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content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even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without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internet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connection.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Synchronization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occurs</a:t>
            </a:r>
            <a:r>
              <a:rPr dirty="0" sz="1000" spc="204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automatically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once</a:t>
            </a:r>
            <a:r>
              <a:rPr dirty="0" sz="1000" spc="20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the </a:t>
            </a:r>
            <a:r>
              <a:rPr dirty="0" sz="1000" spc="10">
                <a:latin typeface="Tahoma"/>
                <a:cs typeface="Tahoma"/>
              </a:rPr>
              <a:t>user's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device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reconnects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to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internet,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ensuring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that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changes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are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seamlessly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updated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across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10">
                <a:latin typeface="Tahoma"/>
                <a:cs typeface="Tahoma"/>
              </a:rPr>
              <a:t>all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devices.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9755" y="88915"/>
            <a:ext cx="1238249" cy="40957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-12830" y="76614"/>
            <a:ext cx="7306309" cy="434340"/>
            <a:chOff x="-12830" y="76614"/>
            <a:chExt cx="7306309" cy="434340"/>
          </a:xfrm>
        </p:grpSpPr>
        <p:sp>
          <p:nvSpPr>
            <p:cNvPr id="4" name="object 4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7280335" y="408624"/>
                  </a:moveTo>
                  <a:lnTo>
                    <a:pt x="0" y="408624"/>
                  </a:lnTo>
                  <a:lnTo>
                    <a:pt x="0" y="0"/>
                  </a:lnTo>
                  <a:lnTo>
                    <a:pt x="7280335" y="0"/>
                  </a:lnTo>
                  <a:lnTo>
                    <a:pt x="7280335" y="408624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</a:pathLst>
            </a:custGeom>
            <a:ln w="25472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143000" y="467476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6857999" y="0"/>
                </a:lnTo>
              </a:path>
              <a:path w="6858000" h="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7143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3999" y="57150"/>
                </a:moveTo>
                <a:lnTo>
                  <a:pt x="0" y="57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715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595175" y="82972"/>
            <a:ext cx="165735" cy="415290"/>
          </a:xfrm>
          <a:custGeom>
            <a:avLst/>
            <a:gdLst/>
            <a:ahLst/>
            <a:cxnLst/>
            <a:rect l="l" t="t" r="r" b="b"/>
            <a:pathLst>
              <a:path w="165734" h="415290">
                <a:moveTo>
                  <a:pt x="165551" y="415117"/>
                </a:moveTo>
                <a:lnTo>
                  <a:pt x="0" y="415117"/>
                </a:lnTo>
                <a:lnTo>
                  <a:pt x="0" y="0"/>
                </a:lnTo>
                <a:lnTo>
                  <a:pt x="165551" y="0"/>
                </a:lnTo>
                <a:lnTo>
                  <a:pt x="165551" y="41511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440448" y="82972"/>
            <a:ext cx="104139" cy="415290"/>
          </a:xfrm>
          <a:custGeom>
            <a:avLst/>
            <a:gdLst/>
            <a:ahLst/>
            <a:cxnLst/>
            <a:rect l="l" t="t" r="r" b="b"/>
            <a:pathLst>
              <a:path w="104140" h="415290">
                <a:moveTo>
                  <a:pt x="103788" y="415117"/>
                </a:moveTo>
                <a:lnTo>
                  <a:pt x="0" y="415117"/>
                </a:lnTo>
                <a:lnTo>
                  <a:pt x="0" y="0"/>
                </a:lnTo>
                <a:lnTo>
                  <a:pt x="103788" y="0"/>
                </a:lnTo>
                <a:lnTo>
                  <a:pt x="103788" y="41511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952" y="1102223"/>
            <a:ext cx="6838949" cy="348614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71208" y="156302"/>
            <a:ext cx="3330575" cy="120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8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dirty="0" sz="1600" spc="95">
                <a:solidFill>
                  <a:srgbClr val="203162"/>
                </a:solidFill>
                <a:latin typeface="Trebuchet MS"/>
                <a:cs typeface="Trebuchet MS"/>
              </a:rPr>
              <a:t>Proposed</a:t>
            </a:r>
            <a:r>
              <a:rPr dirty="0" sz="1600" spc="5">
                <a:solidFill>
                  <a:srgbClr val="203162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203162"/>
                </a:solidFill>
                <a:latin typeface="Trebuchet MS"/>
                <a:cs typeface="Trebuchet MS"/>
              </a:rPr>
              <a:t>Solution</a:t>
            </a:r>
            <a:endParaRPr sz="1600">
              <a:latin typeface="Trebuchet MS"/>
              <a:cs typeface="Trebuchet MS"/>
            </a:endParaRPr>
          </a:p>
          <a:p>
            <a:pPr marL="58419">
              <a:lnSpc>
                <a:spcPct val="100000"/>
              </a:lnSpc>
              <a:spcBef>
                <a:spcPts val="805"/>
              </a:spcBef>
            </a:pPr>
            <a:r>
              <a:rPr dirty="0" sz="1400" spc="-50">
                <a:solidFill>
                  <a:srgbClr val="374050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7376" y="4801581"/>
            <a:ext cx="486409" cy="190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latin typeface="Tahoma"/>
                <a:cs typeface="Tahoma"/>
              </a:rPr>
              <a:t>Source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9755" y="88915"/>
            <a:ext cx="1238249" cy="40957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-12830" y="76614"/>
            <a:ext cx="7306309" cy="434340"/>
            <a:chOff x="-12830" y="76614"/>
            <a:chExt cx="7306309" cy="434340"/>
          </a:xfrm>
        </p:grpSpPr>
        <p:sp>
          <p:nvSpPr>
            <p:cNvPr id="4" name="object 4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7280335" y="408624"/>
                  </a:moveTo>
                  <a:lnTo>
                    <a:pt x="0" y="408624"/>
                  </a:lnTo>
                  <a:lnTo>
                    <a:pt x="0" y="0"/>
                  </a:lnTo>
                  <a:lnTo>
                    <a:pt x="7280335" y="0"/>
                  </a:lnTo>
                  <a:lnTo>
                    <a:pt x="7280335" y="408624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</a:pathLst>
            </a:custGeom>
            <a:ln w="25472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143000" y="467476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6857999" y="0"/>
                </a:lnTo>
              </a:path>
              <a:path w="6858000" h="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7143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3999" y="57150"/>
                </a:moveTo>
                <a:lnTo>
                  <a:pt x="0" y="57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715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595175" y="82972"/>
            <a:ext cx="165735" cy="415290"/>
          </a:xfrm>
          <a:custGeom>
            <a:avLst/>
            <a:gdLst/>
            <a:ahLst/>
            <a:cxnLst/>
            <a:rect l="l" t="t" r="r" b="b"/>
            <a:pathLst>
              <a:path w="165734" h="415290">
                <a:moveTo>
                  <a:pt x="165551" y="415117"/>
                </a:moveTo>
                <a:lnTo>
                  <a:pt x="0" y="415117"/>
                </a:lnTo>
                <a:lnTo>
                  <a:pt x="0" y="0"/>
                </a:lnTo>
                <a:lnTo>
                  <a:pt x="165551" y="0"/>
                </a:lnTo>
                <a:lnTo>
                  <a:pt x="165551" y="41511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440448" y="82972"/>
            <a:ext cx="104139" cy="415290"/>
          </a:xfrm>
          <a:custGeom>
            <a:avLst/>
            <a:gdLst/>
            <a:ahLst/>
            <a:cxnLst/>
            <a:rect l="l" t="t" r="r" b="b"/>
            <a:pathLst>
              <a:path w="104140" h="415290">
                <a:moveTo>
                  <a:pt x="103788" y="415117"/>
                </a:moveTo>
                <a:lnTo>
                  <a:pt x="0" y="415117"/>
                </a:lnTo>
                <a:lnTo>
                  <a:pt x="0" y="0"/>
                </a:lnTo>
                <a:lnTo>
                  <a:pt x="103788" y="0"/>
                </a:lnTo>
                <a:lnTo>
                  <a:pt x="103788" y="41511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6249" y="729805"/>
            <a:ext cx="7324724" cy="380047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71208" y="156302"/>
            <a:ext cx="3330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7376" y="4801581"/>
            <a:ext cx="486409" cy="190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latin typeface="Tahoma"/>
                <a:cs typeface="Tahoma"/>
              </a:rPr>
              <a:t>Source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830" y="76614"/>
            <a:ext cx="7306309" cy="434340"/>
            <a:chOff x="-12830" y="76614"/>
            <a:chExt cx="7306309" cy="434340"/>
          </a:xfrm>
        </p:grpSpPr>
        <p:sp>
          <p:nvSpPr>
            <p:cNvPr id="3" name="object 3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7280335" y="408624"/>
                  </a:moveTo>
                  <a:lnTo>
                    <a:pt x="0" y="408624"/>
                  </a:lnTo>
                  <a:lnTo>
                    <a:pt x="0" y="0"/>
                  </a:lnTo>
                  <a:lnTo>
                    <a:pt x="7280335" y="0"/>
                  </a:lnTo>
                  <a:lnTo>
                    <a:pt x="7280335" y="408624"/>
                  </a:lnTo>
                  <a:close/>
                </a:path>
              </a:pathLst>
            </a:custGeom>
            <a:solidFill>
              <a:srgbClr val="20326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-53" y="89391"/>
              <a:ext cx="7280909" cy="408940"/>
            </a:xfrm>
            <a:custGeom>
              <a:avLst/>
              <a:gdLst/>
              <a:ahLst/>
              <a:cxnLst/>
              <a:rect l="l" t="t" r="r" b="b"/>
              <a:pathLst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  <a:path w="7280909" h="408940">
                  <a:moveTo>
                    <a:pt x="0" y="0"/>
                  </a:moveTo>
                  <a:lnTo>
                    <a:pt x="7280335" y="0"/>
                  </a:lnTo>
                  <a:lnTo>
                    <a:pt x="7280335" y="408624"/>
                  </a:lnTo>
                  <a:lnTo>
                    <a:pt x="0" y="408624"/>
                  </a:lnTo>
                  <a:lnTo>
                    <a:pt x="0" y="0"/>
                  </a:lnTo>
                  <a:close/>
                </a:path>
              </a:pathLst>
            </a:custGeom>
            <a:ln w="25472">
              <a:solidFill>
                <a:srgbClr val="20326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143000" y="467476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6857999" y="0"/>
                </a:lnTo>
              </a:path>
              <a:path w="6858000" h="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7143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086350"/>
            <a:ext cx="9144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9143999" y="57150"/>
                </a:moveTo>
                <a:lnTo>
                  <a:pt x="0" y="57150"/>
                </a:lnTo>
                <a:lnTo>
                  <a:pt x="0" y="0"/>
                </a:lnTo>
                <a:lnTo>
                  <a:pt x="9143999" y="0"/>
                </a:lnTo>
                <a:lnTo>
                  <a:pt x="9143999" y="5715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595175" y="82972"/>
            <a:ext cx="165735" cy="415290"/>
          </a:xfrm>
          <a:custGeom>
            <a:avLst/>
            <a:gdLst/>
            <a:ahLst/>
            <a:cxnLst/>
            <a:rect l="l" t="t" r="r" b="b"/>
            <a:pathLst>
              <a:path w="165734" h="415290">
                <a:moveTo>
                  <a:pt x="165551" y="415117"/>
                </a:moveTo>
                <a:lnTo>
                  <a:pt x="0" y="415117"/>
                </a:lnTo>
                <a:lnTo>
                  <a:pt x="0" y="0"/>
                </a:lnTo>
                <a:lnTo>
                  <a:pt x="165551" y="0"/>
                </a:lnTo>
                <a:lnTo>
                  <a:pt x="165551" y="415117"/>
                </a:lnTo>
                <a:close/>
              </a:path>
            </a:pathLst>
          </a:custGeom>
          <a:solidFill>
            <a:srgbClr val="83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440448" y="82972"/>
            <a:ext cx="104139" cy="415290"/>
          </a:xfrm>
          <a:custGeom>
            <a:avLst/>
            <a:gdLst/>
            <a:ahLst/>
            <a:cxnLst/>
            <a:rect l="l" t="t" r="r" b="b"/>
            <a:pathLst>
              <a:path w="104140" h="415290">
                <a:moveTo>
                  <a:pt x="103788" y="415117"/>
                </a:moveTo>
                <a:lnTo>
                  <a:pt x="0" y="415117"/>
                </a:lnTo>
                <a:lnTo>
                  <a:pt x="0" y="0"/>
                </a:lnTo>
                <a:lnTo>
                  <a:pt x="103788" y="0"/>
                </a:lnTo>
                <a:lnTo>
                  <a:pt x="103788" y="415117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9755" y="88915"/>
            <a:ext cx="1238249" cy="4095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6480" y="707183"/>
            <a:ext cx="6515099" cy="385762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71208" y="156302"/>
            <a:ext cx="3330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7376" y="4801581"/>
            <a:ext cx="486409" cy="190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latin typeface="Tahoma"/>
                <a:cs typeface="Tahoma"/>
              </a:rPr>
              <a:t>Source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175" y="1773964"/>
            <a:ext cx="2952749" cy="252103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4379" y="1712690"/>
            <a:ext cx="4162424" cy="20954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143000" y="4674765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 h="0">
                <a:moveTo>
                  <a:pt x="0" y="0"/>
                </a:moveTo>
                <a:lnTo>
                  <a:pt x="6857999" y="0"/>
                </a:lnTo>
              </a:path>
              <a:path w="6858000" h="0">
                <a:moveTo>
                  <a:pt x="0" y="0"/>
                </a:moveTo>
                <a:lnTo>
                  <a:pt x="6857999" y="0"/>
                </a:lnTo>
              </a:path>
            </a:pathLst>
          </a:custGeom>
          <a:ln w="7143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71208" y="156302"/>
            <a:ext cx="3330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dirty="0" sz="18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Gen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Employability</a:t>
            </a:r>
            <a:r>
              <a:rPr dirty="0" sz="18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7376" y="4801581"/>
            <a:ext cx="486409" cy="190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>
                <a:latin typeface="Tahoma"/>
                <a:cs typeface="Tahoma"/>
              </a:rPr>
              <a:t>Source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: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9756" y="780596"/>
            <a:ext cx="169291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5">
                <a:solidFill>
                  <a:srgbClr val="203162"/>
                </a:solidFill>
                <a:latin typeface="Trebuchet MS"/>
                <a:cs typeface="Trebuchet MS"/>
              </a:rPr>
              <a:t>Technology</a:t>
            </a:r>
            <a:r>
              <a:rPr dirty="0" sz="1600" spc="30">
                <a:solidFill>
                  <a:srgbClr val="203162"/>
                </a:solidFill>
                <a:latin typeface="Trebuchet MS"/>
                <a:cs typeface="Trebuchet MS"/>
              </a:rPr>
              <a:t> </a:t>
            </a:r>
            <a:r>
              <a:rPr dirty="0" sz="1600" spc="80">
                <a:solidFill>
                  <a:srgbClr val="203162"/>
                </a:solidFill>
                <a:latin typeface="Trebuchet MS"/>
                <a:cs typeface="Trebuchet MS"/>
              </a:rPr>
              <a:t>Used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60184" y="1404994"/>
            <a:ext cx="819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Front-</a:t>
            </a:r>
            <a:r>
              <a:rPr dirty="0" sz="1400" spc="-25">
                <a:latin typeface="Tahoma"/>
                <a:cs typeface="Tahoma"/>
              </a:rPr>
              <a:t>end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68437" y="1331004"/>
            <a:ext cx="7874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Back-</a:t>
            </a:r>
            <a:r>
              <a:rPr dirty="0" sz="1400" spc="-25">
                <a:latin typeface="Tahoma"/>
                <a:cs typeface="Tahoma"/>
              </a:rPr>
              <a:t>end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Vicky K</dc:creator>
  <cp:keywords>DAGCdVUAVQk,BAFb2C23ceU</cp:keywords>
  <dc:title>KAVETI VINAY.pdf</dc:title>
  <dcterms:created xsi:type="dcterms:W3CDTF">2024-04-15T05:38:19Z</dcterms:created>
  <dcterms:modified xsi:type="dcterms:W3CDTF">2024-04-15T05:38:19Z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2024-04-15T00:00:00Z</vt:filetime>
  </property>
  <property fmtid="{D5CDD505-2E9C-101B-9397-08002B2CF9AE}" pid="5" name="Producer">
    <vt:lpwstr>Canva</vt:lpwstr>
  </property>
</Properties>
</file>