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E2nLIftVej/asl8BWqzTBAT4W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1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2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0" name="Google Shape;26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7" name="Google Shape;27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3" name="Google Shape;27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ec28b5db2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ec28b5db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3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5" name="Google Shape;27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1" name="Google Shape;26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5" name="Google Shape;26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1ec28b5d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1" name="Google Shape;2661;g1ec28b5d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4" name="Google Shape;26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0" name="Google Shape;26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2" name="Google Shape;26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ec28b5db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8" name="Google Shape;2698;g1ec28b5db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1ec28b5db2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1" name="Google Shape;2711;g1ec28b5db2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/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" name="Google Shape;10;p40"/>
          <p:cNvSpPr txBox="1"/>
          <p:nvPr>
            <p:ph idx="1" type="subTitle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/>
        </p:txBody>
      </p:sp>
      <p:grpSp>
        <p:nvGrpSpPr>
          <p:cNvPr id="11" name="Google Shape;11;p40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4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40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4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40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40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31" name="Google Shape;31;p40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0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0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  <p:grpSp>
        <p:nvGrpSpPr>
          <p:cNvPr id="34" name="Google Shape;34;p40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4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40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40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0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0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0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40"/>
          <p:cNvGrpSpPr/>
          <p:nvPr/>
        </p:nvGrpSpPr>
        <p:grpSpPr>
          <a:xfrm flipH="1" rot="10800000">
            <a:off x="4980106" y="-10605741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4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35" name="Google Shape;735;p49"/>
          <p:cNvSpPr txBox="1"/>
          <p:nvPr>
            <p:ph idx="1" type="subTitle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49"/>
          <p:cNvSpPr txBox="1"/>
          <p:nvPr>
            <p:ph idx="2" type="subTitle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37" name="Google Shape;737;p49"/>
          <p:cNvSpPr txBox="1"/>
          <p:nvPr>
            <p:ph idx="3" type="subTitle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49"/>
          <p:cNvSpPr txBox="1"/>
          <p:nvPr>
            <p:ph idx="4" type="subTitle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39" name="Google Shape;739;p49"/>
          <p:cNvSpPr txBox="1"/>
          <p:nvPr>
            <p:ph idx="5" type="subTitle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49"/>
          <p:cNvSpPr txBox="1"/>
          <p:nvPr>
            <p:ph idx="6" type="subTitle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741" name="Google Shape;741;p49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742" name="Google Shape;742;p49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9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49"/>
          <p:cNvGrpSpPr/>
          <p:nvPr/>
        </p:nvGrpSpPr>
        <p:grpSpPr>
          <a:xfrm flipH="1" rot="10800000">
            <a:off x="6545988" y="-10429088"/>
            <a:ext cx="3769563" cy="11358057"/>
            <a:chOff x="-2722250" y="-1079764"/>
            <a:chExt cx="3769563" cy="11358057"/>
          </a:xfrm>
        </p:grpSpPr>
        <p:sp>
          <p:nvSpPr>
            <p:cNvPr id="745" name="Google Shape;745;p4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49"/>
          <p:cNvGrpSpPr/>
          <p:nvPr/>
        </p:nvGrpSpPr>
        <p:grpSpPr>
          <a:xfrm flipH="1" rot="-5400000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760" name="Google Shape;760;p4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49"/>
          <p:cNvGrpSpPr/>
          <p:nvPr/>
        </p:nvGrpSpPr>
        <p:grpSpPr>
          <a:xfrm flipH="1" rot="10800000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769" name="Google Shape;769;p49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770" name="Google Shape;770;p49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9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775" name="Google Shape;775;p50"/>
          <p:cNvGrpSpPr/>
          <p:nvPr/>
        </p:nvGrpSpPr>
        <p:grpSpPr>
          <a:xfrm>
            <a:off x="8681163" y="-2011948"/>
            <a:ext cx="3721952" cy="12135923"/>
            <a:chOff x="-3170262" y="3452177"/>
            <a:chExt cx="3721952" cy="12135923"/>
          </a:xfrm>
        </p:grpSpPr>
        <p:sp>
          <p:nvSpPr>
            <p:cNvPr id="776" name="Google Shape;776;p5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5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50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831" name="Google Shape;831;p5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5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5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5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5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5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50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846" name="Google Shape;846;p50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847" name="Google Shape;847;p50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0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852" name="Google Shape;852;p51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853" name="Google Shape;853;p51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1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1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1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51"/>
          <p:cNvGrpSpPr/>
          <p:nvPr/>
        </p:nvGrpSpPr>
        <p:grpSpPr>
          <a:xfrm rot="10800000">
            <a:off x="-3056350" y="-7040963"/>
            <a:ext cx="3769563" cy="11358057"/>
            <a:chOff x="-2722250" y="-1079764"/>
            <a:chExt cx="3769563" cy="11358057"/>
          </a:xfrm>
        </p:grpSpPr>
        <p:sp>
          <p:nvSpPr>
            <p:cNvPr id="858" name="Google Shape;858;p5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2" name="Google Shape;872;p51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873" name="Google Shape;873;p51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1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77" name="Google Shape;877;p52"/>
          <p:cNvSpPr txBox="1"/>
          <p:nvPr>
            <p:ph idx="1" type="subTitle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52"/>
          <p:cNvSpPr txBox="1"/>
          <p:nvPr>
            <p:ph idx="2" type="subTitle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79" name="Google Shape;879;p52"/>
          <p:cNvSpPr txBox="1"/>
          <p:nvPr>
            <p:ph idx="3" type="subTitle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52"/>
          <p:cNvSpPr txBox="1"/>
          <p:nvPr>
            <p:ph idx="4" type="subTitle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81" name="Google Shape;881;p52"/>
          <p:cNvSpPr txBox="1"/>
          <p:nvPr>
            <p:ph idx="5" type="subTitle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52"/>
          <p:cNvSpPr txBox="1"/>
          <p:nvPr>
            <p:ph idx="6" type="subTitle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83" name="Google Shape;883;p52"/>
          <p:cNvSpPr txBox="1"/>
          <p:nvPr>
            <p:ph idx="7" type="subTitle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52"/>
          <p:cNvSpPr txBox="1"/>
          <p:nvPr>
            <p:ph idx="8" type="subTitle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85" name="Google Shape;885;p52"/>
          <p:cNvSpPr txBox="1"/>
          <p:nvPr>
            <p:ph idx="9" type="subTitle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p52"/>
          <p:cNvSpPr txBox="1"/>
          <p:nvPr>
            <p:ph idx="13" type="subTitle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87" name="Google Shape;887;p52"/>
          <p:cNvSpPr txBox="1"/>
          <p:nvPr>
            <p:ph idx="14" type="subTitle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8" name="Google Shape;888;p52"/>
          <p:cNvSpPr txBox="1"/>
          <p:nvPr>
            <p:ph idx="15" type="subTitle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889" name="Google Shape;889;p52"/>
          <p:cNvGrpSpPr/>
          <p:nvPr/>
        </p:nvGrpSpPr>
        <p:grpSpPr>
          <a:xfrm rot="10800000">
            <a:off x="7218810" y="-1747903"/>
            <a:ext cx="3021722" cy="3146277"/>
            <a:chOff x="-1064015" y="2306598"/>
            <a:chExt cx="3021722" cy="3146277"/>
          </a:xfrm>
        </p:grpSpPr>
        <p:sp>
          <p:nvSpPr>
            <p:cNvPr id="890" name="Google Shape;890;p5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52"/>
          <p:cNvGrpSpPr/>
          <p:nvPr/>
        </p:nvGrpSpPr>
        <p:grpSpPr>
          <a:xfrm rot="10800000">
            <a:off x="-66225" y="2050490"/>
            <a:ext cx="618525" cy="5831511"/>
            <a:chOff x="8626376" y="-2137135"/>
            <a:chExt cx="618525" cy="5831511"/>
          </a:xfrm>
        </p:grpSpPr>
        <p:sp>
          <p:nvSpPr>
            <p:cNvPr id="895" name="Google Shape;895;p5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5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900" name="Google Shape;900;p5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52"/>
          <p:cNvGrpSpPr/>
          <p:nvPr/>
        </p:nvGrpSpPr>
        <p:grpSpPr>
          <a:xfrm rot="5400000">
            <a:off x="-1353565" y="-944652"/>
            <a:ext cx="3021722" cy="3146277"/>
            <a:chOff x="-1064015" y="2306598"/>
            <a:chExt cx="3021722" cy="3146277"/>
          </a:xfrm>
        </p:grpSpPr>
        <p:sp>
          <p:nvSpPr>
            <p:cNvPr id="907" name="Google Shape;907;p5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5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912" name="Google Shape;912;p5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3"/>
          <p:cNvSpPr txBox="1"/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916" name="Google Shape;916;p53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917" name="Google Shape;917;p5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5" name="Google Shape;925;p53"/>
          <p:cNvGrpSpPr/>
          <p:nvPr/>
        </p:nvGrpSpPr>
        <p:grpSpPr>
          <a:xfrm flipH="1" rot="10800000">
            <a:off x="8272302" y="-5544303"/>
            <a:ext cx="3769563" cy="11358057"/>
            <a:chOff x="-2722250" y="-1079764"/>
            <a:chExt cx="3769563" cy="11358057"/>
          </a:xfrm>
        </p:grpSpPr>
        <p:sp>
          <p:nvSpPr>
            <p:cNvPr id="926" name="Google Shape;926;p5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0" name="Google Shape;940;p53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941" name="Google Shape;941;p5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53"/>
          <p:cNvGrpSpPr/>
          <p:nvPr/>
        </p:nvGrpSpPr>
        <p:grpSpPr>
          <a:xfrm flipH="1" rot="5400000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950" name="Google Shape;950;p5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66" name="Google Shape;966;p54"/>
          <p:cNvSpPr txBox="1"/>
          <p:nvPr>
            <p:ph idx="1" type="subTitle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54"/>
          <p:cNvSpPr txBox="1"/>
          <p:nvPr>
            <p:ph idx="2" type="subTitle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68" name="Google Shape;968;p54"/>
          <p:cNvSpPr txBox="1"/>
          <p:nvPr>
            <p:ph idx="3" type="subTitle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9" name="Google Shape;969;p54"/>
          <p:cNvSpPr txBox="1"/>
          <p:nvPr>
            <p:ph idx="4" type="subTitle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70" name="Google Shape;970;p54"/>
          <p:cNvSpPr txBox="1"/>
          <p:nvPr>
            <p:ph idx="5" type="subTitle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p54"/>
          <p:cNvSpPr txBox="1"/>
          <p:nvPr>
            <p:ph idx="6" type="subTitle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72" name="Google Shape;972;p54"/>
          <p:cNvSpPr txBox="1"/>
          <p:nvPr>
            <p:ph idx="7" type="subTitle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54"/>
          <p:cNvSpPr txBox="1"/>
          <p:nvPr>
            <p:ph idx="8" type="subTitle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974" name="Google Shape;974;p54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975" name="Google Shape;975;p5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3" name="Google Shape;983;p54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984" name="Google Shape;984;p54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85" name="Google Shape;985;p54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88" name="Google Shape;988;p54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2" name="Google Shape;992;p54"/>
          <p:cNvGrpSpPr/>
          <p:nvPr/>
        </p:nvGrpSpPr>
        <p:grpSpPr>
          <a:xfrm flipH="1" rot="-5400000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993" name="Google Shape;993;p54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4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4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4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4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4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4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54"/>
          <p:cNvGrpSpPr/>
          <p:nvPr/>
        </p:nvGrpSpPr>
        <p:grpSpPr>
          <a:xfrm>
            <a:off x="-3068512" y="-9947723"/>
            <a:ext cx="3752538" cy="12135923"/>
            <a:chOff x="-3068512" y="-9947723"/>
            <a:chExt cx="3752538" cy="12135923"/>
          </a:xfrm>
        </p:grpSpPr>
        <p:sp>
          <p:nvSpPr>
            <p:cNvPr id="1002" name="Google Shape;1002;p54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4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4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4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4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4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4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4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4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4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4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4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4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4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4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4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4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4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4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4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4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4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4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4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4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4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4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4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4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4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4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4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4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4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4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4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4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4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4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4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4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4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4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4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4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4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4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4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4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4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4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4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4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4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4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59" name="Google Shape;1059;p55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60" name="Google Shape;1060;p5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55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69" name="Google Shape;1069;p55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5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5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5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5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5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5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5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55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78" name="Google Shape;1078;p5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79" name="Google Shape;1079;p5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81" name="Google Shape;1081;p5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2" name="Google Shape;1082;p55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83" name="Google Shape;1083;p5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5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5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7" name="Google Shape;1097;p55"/>
          <p:cNvSpPr txBox="1"/>
          <p:nvPr>
            <p:ph idx="1" type="subTitle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8" name="Google Shape;1098;p55"/>
          <p:cNvSpPr txBox="1"/>
          <p:nvPr>
            <p:ph idx="2" type="subTitle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99" name="Google Shape;1099;p55"/>
          <p:cNvSpPr txBox="1"/>
          <p:nvPr>
            <p:ph idx="3" type="subTitle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55"/>
          <p:cNvSpPr txBox="1"/>
          <p:nvPr>
            <p:ph idx="4" type="subTitle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01" name="Google Shape;1101;p55"/>
          <p:cNvSpPr txBox="1"/>
          <p:nvPr>
            <p:ph idx="5" type="title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102" name="Google Shape;1102;p55"/>
          <p:cNvSpPr txBox="1"/>
          <p:nvPr>
            <p:ph idx="6" type="title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6"/>
          <p:cNvSpPr txBox="1"/>
          <p:nvPr>
            <p:ph hasCustomPrompt="1" type="title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1105" name="Google Shape;1105;p56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1106" name="Google Shape;1106;p5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108" name="Google Shape;1108;p5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109" name="Google Shape;1109;p5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0" name="Google Shape;1110;p56"/>
          <p:cNvGrpSpPr/>
          <p:nvPr/>
        </p:nvGrpSpPr>
        <p:grpSpPr>
          <a:xfrm>
            <a:off x="-2902387" y="-4899154"/>
            <a:ext cx="3721952" cy="12135923"/>
            <a:chOff x="-3170262" y="3452177"/>
            <a:chExt cx="3721952" cy="12135923"/>
          </a:xfrm>
        </p:grpSpPr>
        <p:sp>
          <p:nvSpPr>
            <p:cNvPr id="1111" name="Google Shape;1111;p5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56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1168" name="Google Shape;1168;p5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2" name="Google Shape;1182;p56"/>
          <p:cNvSpPr txBox="1"/>
          <p:nvPr>
            <p:ph idx="1" type="subTitle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85" name="Google Shape;1185;p57"/>
          <p:cNvSpPr txBox="1"/>
          <p:nvPr>
            <p:ph idx="1" type="subTitle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57"/>
          <p:cNvSpPr txBox="1"/>
          <p:nvPr>
            <p:ph idx="2" type="subTitle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87" name="Google Shape;1187;p57"/>
          <p:cNvSpPr txBox="1"/>
          <p:nvPr>
            <p:ph idx="3" type="subTitle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57"/>
          <p:cNvSpPr txBox="1"/>
          <p:nvPr>
            <p:ph idx="4" type="subTitle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89" name="Google Shape;1189;p57"/>
          <p:cNvSpPr txBox="1"/>
          <p:nvPr>
            <p:ph idx="5" type="subTitle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0" name="Google Shape;1190;p57"/>
          <p:cNvSpPr txBox="1"/>
          <p:nvPr>
            <p:ph idx="6" type="subTitle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91" name="Google Shape;1191;p57"/>
          <p:cNvSpPr txBox="1"/>
          <p:nvPr>
            <p:ph idx="7" type="subTitle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57"/>
          <p:cNvSpPr txBox="1"/>
          <p:nvPr>
            <p:ph idx="8" type="subTitle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93" name="Google Shape;1193;p57"/>
          <p:cNvSpPr txBox="1"/>
          <p:nvPr>
            <p:ph idx="9" type="subTitle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4" name="Google Shape;1194;p57"/>
          <p:cNvSpPr txBox="1"/>
          <p:nvPr>
            <p:ph idx="13" type="subTitle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95" name="Google Shape;1195;p57"/>
          <p:cNvSpPr txBox="1"/>
          <p:nvPr>
            <p:ph idx="14" type="subTitle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57"/>
          <p:cNvSpPr txBox="1"/>
          <p:nvPr>
            <p:ph idx="15" type="subTitle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197" name="Google Shape;1197;p57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1198" name="Google Shape;1198;p57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199" name="Google Shape;1199;p57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201" name="Google Shape;1201;p57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2" name="Google Shape;1202;p57"/>
          <p:cNvGrpSpPr/>
          <p:nvPr/>
        </p:nvGrpSpPr>
        <p:grpSpPr>
          <a:xfrm flipH="1">
            <a:off x="8430763" y="-4899154"/>
            <a:ext cx="3721952" cy="12135923"/>
            <a:chOff x="-3170262" y="3452177"/>
            <a:chExt cx="3721952" cy="12135923"/>
          </a:xfrm>
        </p:grpSpPr>
        <p:sp>
          <p:nvSpPr>
            <p:cNvPr id="1203" name="Google Shape;1203;p5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57"/>
          <p:cNvGrpSpPr/>
          <p:nvPr/>
        </p:nvGrpSpPr>
        <p:grpSpPr>
          <a:xfrm>
            <a:off x="-3068987" y="-3082792"/>
            <a:ext cx="3721950" cy="9403095"/>
            <a:chOff x="-7394687" y="-2183642"/>
            <a:chExt cx="3721950" cy="9403095"/>
          </a:xfrm>
        </p:grpSpPr>
        <p:sp>
          <p:nvSpPr>
            <p:cNvPr id="1260" name="Google Shape;1260;p57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7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7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7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7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7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7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7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7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7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7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7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7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7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7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7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7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7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7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7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7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7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7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7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7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7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7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7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7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7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7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7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7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7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7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7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7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7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7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7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57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1303" name="Google Shape;1303;p57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7"/>
            <p:cNvSpPr/>
            <p:nvPr/>
          </p:nvSpPr>
          <p:spPr>
            <a:xfrm flipH="1" rot="10800000">
              <a:off x="6482702" y="45994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7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7"/>
            <p:cNvSpPr/>
            <p:nvPr/>
          </p:nvSpPr>
          <p:spPr>
            <a:xfrm flipH="1" rot="10800000">
              <a:off x="6482702" y="45994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8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098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9" name="Google Shape;1309;p58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1310" name="Google Shape;1310;p5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8" name="Google Shape;1318;p58"/>
          <p:cNvGrpSpPr/>
          <p:nvPr/>
        </p:nvGrpSpPr>
        <p:grpSpPr>
          <a:xfrm>
            <a:off x="5933938" y="3940986"/>
            <a:ext cx="3769563" cy="11358056"/>
            <a:chOff x="-2722250" y="-1079764"/>
            <a:chExt cx="3769563" cy="11358057"/>
          </a:xfrm>
        </p:grpSpPr>
        <p:sp>
          <p:nvSpPr>
            <p:cNvPr id="1319" name="Google Shape;1319;p5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3" name="Google Shape;1333;p58"/>
          <p:cNvSpPr txBox="1"/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6" name="Google Shape;66;p41"/>
          <p:cNvGrpSpPr/>
          <p:nvPr/>
        </p:nvGrpSpPr>
        <p:grpSpPr>
          <a:xfrm>
            <a:off x="-3170262" y="3452177"/>
            <a:ext cx="3721952" cy="12135923"/>
            <a:chOff x="-3170262" y="3452177"/>
            <a:chExt cx="3721952" cy="12135923"/>
          </a:xfrm>
        </p:grpSpPr>
        <p:sp>
          <p:nvSpPr>
            <p:cNvPr id="67" name="Google Shape;67;p4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1"/>
          <p:cNvGrpSpPr/>
          <p:nvPr/>
        </p:nvGrpSpPr>
        <p:grpSpPr>
          <a:xfrm>
            <a:off x="8681163" y="-2011948"/>
            <a:ext cx="3721952" cy="12135923"/>
            <a:chOff x="-3170262" y="3452177"/>
            <a:chExt cx="3721952" cy="12135923"/>
          </a:xfrm>
        </p:grpSpPr>
        <p:sp>
          <p:nvSpPr>
            <p:cNvPr id="124" name="Google Shape;124;p4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41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179" name="Google Shape;179;p41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1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1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1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59"/>
          <p:cNvGrpSpPr/>
          <p:nvPr/>
        </p:nvGrpSpPr>
        <p:grpSpPr>
          <a:xfrm rot="10800000">
            <a:off x="8275488" y="-5806929"/>
            <a:ext cx="3721952" cy="12135923"/>
            <a:chOff x="-3170262" y="3452177"/>
            <a:chExt cx="3721952" cy="12135923"/>
          </a:xfrm>
        </p:grpSpPr>
        <p:sp>
          <p:nvSpPr>
            <p:cNvPr id="1336" name="Google Shape;1336;p5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9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5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5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5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5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5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5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5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5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9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5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5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5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2" name="Google Shape;1392;p59"/>
          <p:cNvGrpSpPr/>
          <p:nvPr/>
        </p:nvGrpSpPr>
        <p:grpSpPr>
          <a:xfrm>
            <a:off x="-2853462" y="-2631329"/>
            <a:ext cx="3721952" cy="12135923"/>
            <a:chOff x="-3170262" y="3452177"/>
            <a:chExt cx="3721952" cy="12135923"/>
          </a:xfrm>
        </p:grpSpPr>
        <p:sp>
          <p:nvSpPr>
            <p:cNvPr id="1393" name="Google Shape;1393;p5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9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9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9" name="Google Shape;1449;p59"/>
          <p:cNvSpPr txBox="1"/>
          <p:nvPr>
            <p:ph type="title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450" name="Google Shape;1450;p59"/>
          <p:cNvSpPr txBox="1"/>
          <p:nvPr>
            <p:ph idx="1" type="subTitle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1" name="Google Shape;1451;p59"/>
          <p:cNvSpPr txBox="1"/>
          <p:nvPr>
            <p:ph idx="2" type="title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452" name="Google Shape;1452;p59"/>
          <p:cNvSpPr txBox="1"/>
          <p:nvPr>
            <p:ph idx="3" type="subTitle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3" name="Google Shape;1453;p59"/>
          <p:cNvSpPr txBox="1"/>
          <p:nvPr>
            <p:ph idx="4" type="title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4" name="Google Shape;1454;p59"/>
          <p:cNvSpPr txBox="1"/>
          <p:nvPr>
            <p:ph idx="5" type="subTitle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60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457" name="Google Shape;1457;p60"/>
          <p:cNvSpPr txBox="1"/>
          <p:nvPr>
            <p:ph idx="1" type="subTitle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458" name="Google Shape;1458;p60"/>
          <p:cNvSpPr txBox="1"/>
          <p:nvPr>
            <p:ph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459" name="Google Shape;1459;p60"/>
          <p:cNvGrpSpPr/>
          <p:nvPr/>
        </p:nvGrpSpPr>
        <p:grpSpPr>
          <a:xfrm flipH="1" rot="5400000">
            <a:off x="3245125" y="-6666529"/>
            <a:ext cx="3721952" cy="12135923"/>
            <a:chOff x="-3170262" y="3452177"/>
            <a:chExt cx="3721952" cy="12135923"/>
          </a:xfrm>
        </p:grpSpPr>
        <p:sp>
          <p:nvSpPr>
            <p:cNvPr id="1460" name="Google Shape;1460;p6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6" name="Google Shape;1516;p60"/>
          <p:cNvGrpSpPr/>
          <p:nvPr/>
        </p:nvGrpSpPr>
        <p:grpSpPr>
          <a:xfrm>
            <a:off x="-2507408" y="4010131"/>
            <a:ext cx="13681470" cy="3721951"/>
            <a:chOff x="-2507408" y="4010131"/>
            <a:chExt cx="13681470" cy="3721951"/>
          </a:xfrm>
        </p:grpSpPr>
        <p:sp>
          <p:nvSpPr>
            <p:cNvPr id="1517" name="Google Shape;1517;p60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0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0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0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0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0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0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0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0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0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0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0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0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0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0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0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0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0"/>
            <p:cNvSpPr/>
            <p:nvPr/>
          </p:nvSpPr>
          <p:spPr>
            <a:xfrm flipH="1" rot="10800000">
              <a:off x="5481164" y="74639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0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0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0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0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0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0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0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0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0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0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0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0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0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0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0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0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0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0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0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0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0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0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0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0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0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0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0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0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3" name="Google Shape;1563;p60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564" name="Google Shape;1564;p60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rect b="b" l="l" r="r" t="t"/>
                <a:pathLst>
                  <a:path extrusionOk="0" fill="none" h="59550" w="1468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>
                  <a:schemeClr val="accent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60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6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60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6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69" name="Google Shape;1569;p61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570" name="Google Shape;1570;p61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1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61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573" name="Google Shape;1573;p61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1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1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1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1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1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1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1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1" name="Google Shape;1581;p61"/>
          <p:cNvSpPr txBox="1"/>
          <p:nvPr>
            <p:ph idx="1" type="subTitle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61"/>
          <p:cNvSpPr txBox="1"/>
          <p:nvPr>
            <p:ph idx="2" type="subTitle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583" name="Google Shape;1583;p61"/>
          <p:cNvSpPr txBox="1"/>
          <p:nvPr>
            <p:ph idx="3" type="subTitle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4" name="Google Shape;1584;p61"/>
          <p:cNvSpPr txBox="1"/>
          <p:nvPr>
            <p:ph idx="4" type="subTitle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585" name="Google Shape;1585;p61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586" name="Google Shape;1586;p61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1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1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1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0" name="Google Shape;1590;p61"/>
          <p:cNvSpPr txBox="1"/>
          <p:nvPr>
            <p:ph idx="5" type="subTitle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1" name="Google Shape;1591;p61"/>
          <p:cNvSpPr txBox="1"/>
          <p:nvPr>
            <p:ph idx="6" type="subTitle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592" name="Google Shape;1592;p61"/>
          <p:cNvSpPr txBox="1"/>
          <p:nvPr>
            <p:ph idx="7" type="subTitle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3" name="Google Shape;1593;p61"/>
          <p:cNvSpPr txBox="1"/>
          <p:nvPr>
            <p:ph idx="8" type="subTitle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62"/>
          <p:cNvSpPr txBox="1"/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596" name="Google Shape;1596;p62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597" name="Google Shape;1597;p62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2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2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2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2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5" name="Google Shape;1605;p62"/>
          <p:cNvGrpSpPr/>
          <p:nvPr/>
        </p:nvGrpSpPr>
        <p:grpSpPr>
          <a:xfrm>
            <a:off x="-2725261" y="4583977"/>
            <a:ext cx="6876983" cy="303597"/>
            <a:chOff x="-2725261" y="4583978"/>
            <a:chExt cx="6876983" cy="303597"/>
          </a:xfrm>
        </p:grpSpPr>
        <p:sp>
          <p:nvSpPr>
            <p:cNvPr id="1606" name="Google Shape;1606;p62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2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2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2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0" name="Google Shape;1610;p62"/>
          <p:cNvSpPr txBox="1"/>
          <p:nvPr>
            <p:ph idx="1" type="subTitle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6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613" name="Google Shape;1613;p63"/>
          <p:cNvGrpSpPr/>
          <p:nvPr/>
        </p:nvGrpSpPr>
        <p:grpSpPr>
          <a:xfrm flipH="1" rot="10800000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614" name="Google Shape;1614;p6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2" name="Google Shape;1622;p63"/>
          <p:cNvGrpSpPr/>
          <p:nvPr/>
        </p:nvGrpSpPr>
        <p:grpSpPr>
          <a:xfrm>
            <a:off x="-3008737" y="-4892867"/>
            <a:ext cx="3721952" cy="12135923"/>
            <a:chOff x="-3170262" y="3452177"/>
            <a:chExt cx="3721952" cy="12135923"/>
          </a:xfrm>
        </p:grpSpPr>
        <p:sp>
          <p:nvSpPr>
            <p:cNvPr id="1623" name="Google Shape;1623;p6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9" name="Google Shape;1679;p63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1680" name="Google Shape;1680;p63"/>
            <p:cNvSpPr/>
            <p:nvPr/>
          </p:nvSpPr>
          <p:spPr>
            <a:xfrm flipH="1" rot="5400000">
              <a:off x="67684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3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3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3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4" name="Google Shape;1684;p63"/>
          <p:cNvSpPr txBox="1"/>
          <p:nvPr>
            <p:ph idx="1" type="subTitle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5" name="Google Shape;1685;p63"/>
          <p:cNvSpPr txBox="1"/>
          <p:nvPr>
            <p:ph idx="2" type="subTitle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86" name="Google Shape;1686;p63"/>
          <p:cNvSpPr txBox="1"/>
          <p:nvPr>
            <p:ph idx="3" type="subTitle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7" name="Google Shape;1687;p63"/>
          <p:cNvSpPr txBox="1"/>
          <p:nvPr>
            <p:ph idx="4" type="subTitle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88" name="Google Shape;1688;p63"/>
          <p:cNvSpPr txBox="1"/>
          <p:nvPr>
            <p:ph idx="5" type="subTitle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9" name="Google Shape;1689;p63"/>
          <p:cNvSpPr txBox="1"/>
          <p:nvPr>
            <p:ph idx="6" type="subTitle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0" name="Google Shape;1690;p63"/>
          <p:cNvSpPr txBox="1"/>
          <p:nvPr>
            <p:ph idx="7" type="subTitle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63"/>
          <p:cNvSpPr txBox="1"/>
          <p:nvPr>
            <p:ph idx="8" type="subTitle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2" name="Google Shape;1692;p63"/>
          <p:cNvSpPr txBox="1"/>
          <p:nvPr>
            <p:ph idx="9" type="subTitle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3" name="Google Shape;1693;p63"/>
          <p:cNvSpPr txBox="1"/>
          <p:nvPr>
            <p:ph idx="13" type="subTitle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64"/>
          <p:cNvSpPr txBox="1"/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696" name="Google Shape;1696;p64"/>
          <p:cNvGrpSpPr/>
          <p:nvPr/>
        </p:nvGrpSpPr>
        <p:grpSpPr>
          <a:xfrm rot="10800000">
            <a:off x="-201494" y="-10429091"/>
            <a:ext cx="3769563" cy="11358057"/>
            <a:chOff x="-2722250" y="-1079764"/>
            <a:chExt cx="3769563" cy="11358057"/>
          </a:xfrm>
        </p:grpSpPr>
        <p:sp>
          <p:nvSpPr>
            <p:cNvPr id="1697" name="Google Shape;1697;p6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1" name="Google Shape;1711;p64"/>
          <p:cNvGrpSpPr/>
          <p:nvPr/>
        </p:nvGrpSpPr>
        <p:grpSpPr>
          <a:xfrm>
            <a:off x="-3416286" y="4188931"/>
            <a:ext cx="12077142" cy="3721951"/>
            <a:chOff x="-3343111" y="4188931"/>
            <a:chExt cx="12077142" cy="3721951"/>
          </a:xfrm>
        </p:grpSpPr>
        <p:sp>
          <p:nvSpPr>
            <p:cNvPr id="1712" name="Google Shape;1712;p64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4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4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4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4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4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4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4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4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4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4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4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4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4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4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4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4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4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4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4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4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4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4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4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4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4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4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4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4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4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4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4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4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4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4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4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4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4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4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4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4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4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4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4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4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4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4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4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0" name="Google Shape;1760;p64"/>
          <p:cNvGrpSpPr/>
          <p:nvPr/>
        </p:nvGrpSpPr>
        <p:grpSpPr>
          <a:xfrm>
            <a:off x="7445269" y="539498"/>
            <a:ext cx="1288768" cy="1888679"/>
            <a:chOff x="7504044" y="4265398"/>
            <a:chExt cx="1288768" cy="1888679"/>
          </a:xfrm>
        </p:grpSpPr>
        <p:sp>
          <p:nvSpPr>
            <p:cNvPr id="1761" name="Google Shape;1761;p64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4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4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4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4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4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4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4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9" name="Google Shape;1769;p64"/>
          <p:cNvGrpSpPr/>
          <p:nvPr/>
        </p:nvGrpSpPr>
        <p:grpSpPr>
          <a:xfrm flipH="1">
            <a:off x="12978" y="1767439"/>
            <a:ext cx="3146276" cy="3021722"/>
            <a:chOff x="851178" y="3217514"/>
            <a:chExt cx="3146276" cy="3021722"/>
          </a:xfrm>
        </p:grpSpPr>
        <p:sp>
          <p:nvSpPr>
            <p:cNvPr id="1770" name="Google Shape;1770;p64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4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4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4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4" name="Google Shape;1774;p64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775" name="Google Shape;1775;p64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776" name="Google Shape;1776;p64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4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779" name="Google Shape;1779;p64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4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3" name="Google Shape;1783;p64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784" name="Google Shape;1784;p64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4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4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4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8" name="Google Shape;1788;p64"/>
          <p:cNvSpPr txBox="1"/>
          <p:nvPr>
            <p:ph idx="1" type="subTitle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65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791" name="Google Shape;1791;p65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5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5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5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5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5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5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5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5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5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5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5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03" name="Google Shape;1803;p6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804" name="Google Shape;1804;p65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805" name="Google Shape;1805;p6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3" name="Google Shape;1813;p6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814" name="Google Shape;1814;p6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815" name="Google Shape;1815;p6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16" name="Google Shape;1816;p6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18" name="Google Shape;1818;p6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9" name="Google Shape;1819;p6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820" name="Google Shape;1820;p6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21" name="Google Shape;1821;p6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23" name="Google Shape;1823;p6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4" name="Google Shape;1824;p65"/>
          <p:cNvGrpSpPr/>
          <p:nvPr/>
        </p:nvGrpSpPr>
        <p:grpSpPr>
          <a:xfrm flipH="1" rot="-5400000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825" name="Google Shape;1825;p6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3" name="Google Shape;1833;p6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34" name="Google Shape;1834;p65"/>
          <p:cNvSpPr txBox="1"/>
          <p:nvPr>
            <p:ph idx="1" type="body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6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37" name="Google Shape;1837;p66"/>
          <p:cNvSpPr txBox="1"/>
          <p:nvPr>
            <p:ph idx="1" type="subTitle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8" name="Google Shape;1838;p66"/>
          <p:cNvSpPr txBox="1"/>
          <p:nvPr>
            <p:ph idx="2" type="subTitle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39" name="Google Shape;1839;p66"/>
          <p:cNvSpPr txBox="1"/>
          <p:nvPr>
            <p:ph idx="3" type="subTitle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66"/>
          <p:cNvSpPr txBox="1"/>
          <p:nvPr>
            <p:ph idx="4" type="subTitle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41" name="Google Shape;1841;p66"/>
          <p:cNvSpPr txBox="1"/>
          <p:nvPr>
            <p:ph idx="5" type="subTitle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2" name="Google Shape;1842;p66"/>
          <p:cNvSpPr txBox="1"/>
          <p:nvPr>
            <p:ph idx="6" type="subTitle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843" name="Google Shape;1843;p66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844" name="Google Shape;1844;p66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6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6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6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6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6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6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6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6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6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6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6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6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6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6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6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6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6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6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6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6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6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6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6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6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6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6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6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6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6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6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6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6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6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6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6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6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6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6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6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6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6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6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6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6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6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6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6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2" name="Google Shape;1892;p66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893" name="Google Shape;1893;p66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6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6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6"/>
            <p:cNvSpPr/>
            <p:nvPr/>
          </p:nvSpPr>
          <p:spPr>
            <a:xfrm flipH="1" rot="-5400000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7" name="Google Shape;1897;p66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66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9" name="Google Shape;1899;p66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900" name="Google Shape;1900;p66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6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6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6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6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6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6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6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8" name="Google Shape;1908;p66"/>
          <p:cNvGrpSpPr/>
          <p:nvPr/>
        </p:nvGrpSpPr>
        <p:grpSpPr>
          <a:xfrm>
            <a:off x="-17163929" y="459889"/>
            <a:ext cx="18162622" cy="5570271"/>
            <a:chOff x="-17163929" y="459889"/>
            <a:chExt cx="18162622" cy="5570271"/>
          </a:xfrm>
        </p:grpSpPr>
        <p:sp>
          <p:nvSpPr>
            <p:cNvPr id="1909" name="Google Shape;1909;p66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6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6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6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6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6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6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6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6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6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6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6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6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6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6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6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6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6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6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6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6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6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6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6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67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69" name="Google Shape;1969;p67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970" name="Google Shape;1970;p67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971" name="Google Shape;1971;p6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5" name="Google Shape;1985;p67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986" name="Google Shape;1986;p6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4" name="Google Shape;1994;p67"/>
          <p:cNvGrpSpPr/>
          <p:nvPr/>
        </p:nvGrpSpPr>
        <p:grpSpPr>
          <a:xfrm flipH="1" rot="-5400000">
            <a:off x="-1268897" y="-877739"/>
            <a:ext cx="3021722" cy="3146276"/>
            <a:chOff x="7186292" y="-290625"/>
            <a:chExt cx="3021722" cy="3146276"/>
          </a:xfrm>
        </p:grpSpPr>
        <p:sp>
          <p:nvSpPr>
            <p:cNvPr id="1995" name="Google Shape;1995;p67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7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7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7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"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68"/>
          <p:cNvSpPr txBox="1"/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01" name="Google Shape;2001;p68"/>
          <p:cNvSpPr txBox="1"/>
          <p:nvPr>
            <p:ph idx="1" type="subTitle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2002" name="Google Shape;2002;p68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2003" name="Google Shape;2003;p6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1" name="Google Shape;2011;p68"/>
          <p:cNvGrpSpPr/>
          <p:nvPr/>
        </p:nvGrpSpPr>
        <p:grpSpPr>
          <a:xfrm flipH="1">
            <a:off x="8150363" y="-4899154"/>
            <a:ext cx="3721952" cy="12135923"/>
            <a:chOff x="-3170262" y="3452177"/>
            <a:chExt cx="3721952" cy="12135923"/>
          </a:xfrm>
        </p:grpSpPr>
        <p:sp>
          <p:nvSpPr>
            <p:cNvPr id="2012" name="Google Shape;2012;p68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8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8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8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8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8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8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8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8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8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8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8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8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8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8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8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8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8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8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8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8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8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8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8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8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8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8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8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8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8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8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8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8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8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8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8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8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8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8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8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8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8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8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8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8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8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8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8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8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8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8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8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8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8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8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8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8" name="Google Shape;2068;p68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2069" name="Google Shape;2069;p6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89" name="Google Shape;189;p42"/>
          <p:cNvSpPr txBox="1"/>
          <p:nvPr>
            <p:ph idx="1" type="subTitle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90" name="Google Shape;190;p42"/>
          <p:cNvGrpSpPr/>
          <p:nvPr/>
        </p:nvGrpSpPr>
        <p:grpSpPr>
          <a:xfrm flipH="1" rot="5400000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91" name="Google Shape;191;p4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42"/>
          <p:cNvGrpSpPr/>
          <p:nvPr/>
        </p:nvGrpSpPr>
        <p:grpSpPr>
          <a:xfrm>
            <a:off x="-219775" y="3849186"/>
            <a:ext cx="3769563" cy="11358056"/>
            <a:chOff x="-2722250" y="-1079764"/>
            <a:chExt cx="3769563" cy="11358057"/>
          </a:xfrm>
        </p:grpSpPr>
        <p:sp>
          <p:nvSpPr>
            <p:cNvPr id="200" name="Google Shape;200;p4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42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215" name="Google Shape;215;p4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42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220" name="Google Shape;220;p4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2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69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85" name="Google Shape;2085;p69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2086" name="Google Shape;2086;p69"/>
          <p:cNvGrpSpPr/>
          <p:nvPr/>
        </p:nvGrpSpPr>
        <p:grpSpPr>
          <a:xfrm>
            <a:off x="-3067762" y="-3026548"/>
            <a:ext cx="3721952" cy="12135923"/>
            <a:chOff x="-3170262" y="3452177"/>
            <a:chExt cx="3721952" cy="12135923"/>
          </a:xfrm>
        </p:grpSpPr>
        <p:sp>
          <p:nvSpPr>
            <p:cNvPr id="2087" name="Google Shape;2087;p6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6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6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6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6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6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6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6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6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6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6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6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6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6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6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6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6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6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1" name="Google Shape;2141;p69"/>
          <p:cNvGrpSpPr/>
          <p:nvPr/>
        </p:nvGrpSpPr>
        <p:grpSpPr>
          <a:xfrm>
            <a:off x="8572063" y="-2535098"/>
            <a:ext cx="3721952" cy="12135923"/>
            <a:chOff x="-3170262" y="3452177"/>
            <a:chExt cx="3721952" cy="12135923"/>
          </a:xfrm>
        </p:grpSpPr>
        <p:sp>
          <p:nvSpPr>
            <p:cNvPr id="2142" name="Google Shape;2142;p6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6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6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6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6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6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6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6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6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6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6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6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6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6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6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6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6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6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6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6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9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9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9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9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69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69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69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9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9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9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9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9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9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9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69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69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69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69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69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9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9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69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69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9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9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9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69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70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198" name="Google Shape;2198;p70"/>
          <p:cNvGrpSpPr/>
          <p:nvPr/>
        </p:nvGrpSpPr>
        <p:grpSpPr>
          <a:xfrm flipH="1" rot="10800000">
            <a:off x="-1947251" y="-2064042"/>
            <a:ext cx="3721952" cy="12135923"/>
            <a:chOff x="-3170262" y="3452177"/>
            <a:chExt cx="3721952" cy="12135923"/>
          </a:xfrm>
        </p:grpSpPr>
        <p:sp>
          <p:nvSpPr>
            <p:cNvPr id="2199" name="Google Shape;2199;p7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7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7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7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7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7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7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7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7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7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7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7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7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7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7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7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7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7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7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7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7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7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7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7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7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7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7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5" name="Google Shape;2255;p70"/>
          <p:cNvGrpSpPr/>
          <p:nvPr/>
        </p:nvGrpSpPr>
        <p:grpSpPr>
          <a:xfrm rot="10800000">
            <a:off x="-2665901" y="-1468542"/>
            <a:ext cx="3721952" cy="12135923"/>
            <a:chOff x="-3170262" y="3452177"/>
            <a:chExt cx="3721952" cy="12135923"/>
          </a:xfrm>
        </p:grpSpPr>
        <p:sp>
          <p:nvSpPr>
            <p:cNvPr id="2256" name="Google Shape;2256;p7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7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7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7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7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7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7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7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2" name="Google Shape;2312;p70"/>
          <p:cNvGrpSpPr/>
          <p:nvPr/>
        </p:nvGrpSpPr>
        <p:grpSpPr>
          <a:xfrm flipH="1">
            <a:off x="7369299" y="-4760179"/>
            <a:ext cx="3721952" cy="12135923"/>
            <a:chOff x="-3170262" y="3452177"/>
            <a:chExt cx="3721952" cy="12135923"/>
          </a:xfrm>
        </p:grpSpPr>
        <p:sp>
          <p:nvSpPr>
            <p:cNvPr id="2313" name="Google Shape;2313;p7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7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7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7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7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7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7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7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7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7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7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7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7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7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7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7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7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7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7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7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7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7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7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7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7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7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7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7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7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7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7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7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7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7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7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9" name="Google Shape;2369;p70"/>
          <p:cNvGrpSpPr/>
          <p:nvPr/>
        </p:nvGrpSpPr>
        <p:grpSpPr>
          <a:xfrm>
            <a:off x="8087948" y="-5355679"/>
            <a:ext cx="3721952" cy="12135923"/>
            <a:chOff x="-3170262" y="3452177"/>
            <a:chExt cx="3721952" cy="12135923"/>
          </a:xfrm>
        </p:grpSpPr>
        <p:sp>
          <p:nvSpPr>
            <p:cNvPr id="2370" name="Google Shape;2370;p7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7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7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7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7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7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7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7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7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7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7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7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7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7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7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7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7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7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7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7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7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7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7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7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7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7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7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7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70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70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70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70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70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0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70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70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70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70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70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70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70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70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70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70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70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70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70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70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70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70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70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70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70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70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70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70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6" name="Google Shape;2426;p70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7" name="Google Shape;2427;p70"/>
          <p:cNvSpPr txBox="1"/>
          <p:nvPr>
            <p:ph idx="1" type="subTitle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8" name="Google Shape;2428;p70"/>
          <p:cNvSpPr txBox="1"/>
          <p:nvPr>
            <p:ph idx="2" type="subTitle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7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31" name="Google Shape;2431;p71"/>
          <p:cNvSpPr txBox="1"/>
          <p:nvPr>
            <p:ph idx="1" type="body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32" name="Google Shape;2432;p71"/>
          <p:cNvSpPr txBox="1"/>
          <p:nvPr>
            <p:ph idx="2" type="body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33" name="Google Shape;2433;p71"/>
          <p:cNvSpPr txBox="1"/>
          <p:nvPr>
            <p:ph idx="3" type="subTitle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34" name="Google Shape;2434;p71"/>
          <p:cNvGrpSpPr/>
          <p:nvPr/>
        </p:nvGrpSpPr>
        <p:grpSpPr>
          <a:xfrm rot="5400000">
            <a:off x="-1353565" y="-944652"/>
            <a:ext cx="3021722" cy="3146277"/>
            <a:chOff x="-1064015" y="2306598"/>
            <a:chExt cx="3021722" cy="3146277"/>
          </a:xfrm>
        </p:grpSpPr>
        <p:sp>
          <p:nvSpPr>
            <p:cNvPr id="2435" name="Google Shape;2435;p71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71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71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9" name="Google Shape;2439;p71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2440" name="Google Shape;2440;p71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441" name="Google Shape;2441;p7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444" name="Google Shape;2444;p7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7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7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7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8" name="Google Shape;2448;p71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2449" name="Google Shape;2449;p7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7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7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7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7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7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7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7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7" name="Google Shape;2457;p71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2458" name="Google Shape;2458;p71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71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71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71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73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2465" name="Google Shape;2465;p73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466" name="Google Shape;2466;p73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7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7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7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7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7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7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7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7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5" name="Google Shape;2475;p73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7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7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7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7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7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7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7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7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7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7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7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7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7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0" name="Google Shape;2490;p73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7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7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7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7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7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7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9" name="Google Shape;2499;p73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0" name="Google Shape;2500;p73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73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73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73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73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73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73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73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73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9" name="Google Shape;2509;p73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2510" name="Google Shape;2510;p73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1" name="Google Shape;2511;p73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512" name="Google Shape;2512;p73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7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4" name="Google Shape;2514;p7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7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6" name="Google Shape;2516;p7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7" name="Google Shape;2517;p73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73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9" name="Google Shape;2519;p73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73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21" name="Google Shape;2521;p73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74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24" name="Google Shape;2524;p74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7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7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7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7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7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7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7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7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7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7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7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7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7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7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9" name="Google Shape;2539;p74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74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1" name="Google Shape;2541;p74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74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74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4" name="Google Shape;2544;p74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74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74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74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8" name="Google Shape;2548;p74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7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7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7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74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74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74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7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7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7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7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74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74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74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74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3" name="Google Shape;2563;p74"/>
          <p:cNvGrpSpPr/>
          <p:nvPr/>
        </p:nvGrpSpPr>
        <p:grpSpPr>
          <a:xfrm flipH="1" rot="-5400000">
            <a:off x="14326746" y="-8155174"/>
            <a:ext cx="5570273" cy="18162622"/>
            <a:chOff x="-3170262" y="3452177"/>
            <a:chExt cx="3721952" cy="12135923"/>
          </a:xfrm>
        </p:grpSpPr>
        <p:sp>
          <p:nvSpPr>
            <p:cNvPr id="2564" name="Google Shape;2564;p7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7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7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7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7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7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7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7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7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7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7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7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7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7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7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7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7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7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7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7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7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7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7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7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7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7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7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7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7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7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7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7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7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7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7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7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7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7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7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7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7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7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7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7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7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7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7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7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7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7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7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7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7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7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7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7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0" name="Google Shape;2620;p74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621" name="Google Shape;2621;p74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74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74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4" name="Google Shape;2624;p74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5" name="Google Shape;2625;p74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6" name="Google Shape;2626;p74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7" name="Google Shape;2627;p74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36" name="Google Shape;236;p43"/>
          <p:cNvSpPr txBox="1"/>
          <p:nvPr>
            <p:ph idx="1" type="subTitle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2" type="subTitle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38" name="Google Shape;238;p43"/>
          <p:cNvSpPr txBox="1"/>
          <p:nvPr>
            <p:ph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39" name="Google Shape;239;p43"/>
          <p:cNvSpPr txBox="1"/>
          <p:nvPr>
            <p:ph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40" name="Google Shape;240;p43"/>
          <p:cNvSpPr txBox="1"/>
          <p:nvPr>
            <p:ph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41" name="Google Shape;241;p43"/>
          <p:cNvSpPr txBox="1"/>
          <p:nvPr>
            <p:ph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42" name="Google Shape;242;p43"/>
          <p:cNvSpPr txBox="1"/>
          <p:nvPr>
            <p:ph idx="7" type="subTitle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3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44" name="Google Shape;244;p43"/>
          <p:cNvSpPr txBox="1"/>
          <p:nvPr>
            <p:ph idx="9" type="subTitle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3" type="subTitle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14" type="subTitle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48" name="Google Shape;248;p43"/>
          <p:cNvGrpSpPr/>
          <p:nvPr/>
        </p:nvGrpSpPr>
        <p:grpSpPr>
          <a:xfrm>
            <a:off x="-3130987" y="-4899154"/>
            <a:ext cx="3721952" cy="12135923"/>
            <a:chOff x="-3170262" y="3452177"/>
            <a:chExt cx="3721952" cy="12135923"/>
          </a:xfrm>
        </p:grpSpPr>
        <p:sp>
          <p:nvSpPr>
            <p:cNvPr id="249" name="Google Shape;249;p4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4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306" name="Google Shape;306;p4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43"/>
          <p:cNvGrpSpPr/>
          <p:nvPr/>
        </p:nvGrpSpPr>
        <p:grpSpPr>
          <a:xfrm>
            <a:off x="8626376" y="-2137135"/>
            <a:ext cx="618525" cy="5831511"/>
            <a:chOff x="8626376" y="-2137135"/>
            <a:chExt cx="618525" cy="5831511"/>
          </a:xfrm>
        </p:grpSpPr>
        <p:sp>
          <p:nvSpPr>
            <p:cNvPr id="321" name="Google Shape;321;p4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43"/>
          <p:cNvGrpSpPr/>
          <p:nvPr/>
        </p:nvGrpSpPr>
        <p:grpSpPr>
          <a:xfrm>
            <a:off x="851178" y="3217514"/>
            <a:ext cx="3146276" cy="3021722"/>
            <a:chOff x="851178" y="3217514"/>
            <a:chExt cx="3146276" cy="3021722"/>
          </a:xfrm>
        </p:grpSpPr>
        <p:sp>
          <p:nvSpPr>
            <p:cNvPr id="326" name="Google Shape;326;p4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32" name="Google Shape;332;p44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33" name="Google Shape;333;p44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4" name="Google Shape;334;p44"/>
          <p:cNvSpPr/>
          <p:nvPr/>
        </p:nvSpPr>
        <p:spPr>
          <a:xfrm rot="-2716073">
            <a:off x="207070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4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4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4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4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4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44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344" name="Google Shape;344;p44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4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44"/>
          <p:cNvSpPr/>
          <p:nvPr/>
        </p:nvSpPr>
        <p:spPr>
          <a:xfrm rot="-2716073">
            <a:off x="207058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44"/>
          <p:cNvGrpSpPr/>
          <p:nvPr/>
        </p:nvGrpSpPr>
        <p:grpSpPr>
          <a:xfrm>
            <a:off x="-1064015" y="2306598"/>
            <a:ext cx="3021722" cy="3146277"/>
            <a:chOff x="-1064015" y="2306598"/>
            <a:chExt cx="3021722" cy="3146277"/>
          </a:xfrm>
        </p:grpSpPr>
        <p:sp>
          <p:nvSpPr>
            <p:cNvPr id="349" name="Google Shape;349;p44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4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44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44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356" name="Google Shape;356;p44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4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4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44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4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4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4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4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4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4"/>
          <p:cNvSpPr/>
          <p:nvPr/>
        </p:nvSpPr>
        <p:spPr>
          <a:xfrm rot="8083927">
            <a:off x="8055138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4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4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4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4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4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4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4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4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44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377" name="Google Shape;377;p44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4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44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4"/>
          <p:cNvSpPr/>
          <p:nvPr/>
        </p:nvSpPr>
        <p:spPr>
          <a:xfrm rot="8083927">
            <a:off x="8055150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4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44"/>
          <p:cNvGrpSpPr/>
          <p:nvPr/>
        </p:nvGrpSpPr>
        <p:grpSpPr>
          <a:xfrm>
            <a:off x="7186292" y="-290625"/>
            <a:ext cx="3021722" cy="3146276"/>
            <a:chOff x="7186292" y="-290625"/>
            <a:chExt cx="3021722" cy="3146276"/>
          </a:xfrm>
        </p:grpSpPr>
        <p:sp>
          <p:nvSpPr>
            <p:cNvPr id="383" name="Google Shape;383;p44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4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4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4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44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4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4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4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4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4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6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97" name="Google Shape;397;p45"/>
          <p:cNvSpPr txBox="1"/>
          <p:nvPr>
            <p:ph idx="1" type="subTitle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8" name="Google Shape;398;p4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399" name="Google Shape;399;p4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400" name="Google Shape;400;p4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401" name="Google Shape;401;p4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4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410" name="Google Shape;410;p4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45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425" name="Google Shape;425;p4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4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4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435" name="Google Shape;435;p4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4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444" name="Google Shape;444;p4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4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446" name="Google Shape;446;p4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447" name="Google Shape;447;p4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448" name="Google Shape;448;p4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450" name="Google Shape;450;p4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4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452" name="Google Shape;452;p4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453" name="Google Shape;453;p4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455" name="Google Shape;455;p4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46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58" name="Google Shape;458;p4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46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73" name="Google Shape;473;p4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46"/>
          <p:cNvGrpSpPr/>
          <p:nvPr/>
        </p:nvGrpSpPr>
        <p:grpSpPr>
          <a:xfrm>
            <a:off x="-2635762" y="-5215851"/>
            <a:ext cx="3769563" cy="11358057"/>
            <a:chOff x="-2635762" y="-5215851"/>
            <a:chExt cx="3769563" cy="11358057"/>
          </a:xfrm>
        </p:grpSpPr>
        <p:sp>
          <p:nvSpPr>
            <p:cNvPr id="482" name="Google Shape;482;p46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6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6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6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6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6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6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6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6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6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6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46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99" name="Google Shape;499;p46"/>
          <p:cNvSpPr txBox="1"/>
          <p:nvPr>
            <p:ph idx="1" type="body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02" name="Google Shape;502;p47"/>
          <p:cNvSpPr txBox="1"/>
          <p:nvPr>
            <p:ph idx="1" type="subTitle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47"/>
          <p:cNvSpPr txBox="1"/>
          <p:nvPr>
            <p:ph idx="2" type="subTitle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504" name="Google Shape;504;p47"/>
          <p:cNvSpPr txBox="1"/>
          <p:nvPr>
            <p:ph idx="3" type="subTitle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7"/>
          <p:cNvSpPr txBox="1"/>
          <p:nvPr>
            <p:ph idx="4" type="subTitle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506" name="Google Shape;506;p47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507" name="Google Shape;507;p47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508" name="Google Shape;508;p4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47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523" name="Google Shape;523;p47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24" name="Google Shape;524;p47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7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7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27" name="Google Shape;527;p47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7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7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7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47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532" name="Google Shape;532;p4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47"/>
          <p:cNvGrpSpPr/>
          <p:nvPr/>
        </p:nvGrpSpPr>
        <p:grpSpPr>
          <a:xfrm flipH="1" rot="-5400000">
            <a:off x="14326746" y="-8155174"/>
            <a:ext cx="5570273" cy="18162622"/>
            <a:chOff x="-3170262" y="3452177"/>
            <a:chExt cx="3721952" cy="12135923"/>
          </a:xfrm>
        </p:grpSpPr>
        <p:sp>
          <p:nvSpPr>
            <p:cNvPr id="547" name="Google Shape;547;p4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47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604" name="Google Shape;604;p47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605" name="Google Shape;605;p47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7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07" name="Google Shape;607;p47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08" name="Google Shape;608;p47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47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7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8"/>
          <p:cNvSpPr txBox="1"/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3" name="Google Shape;613;p48"/>
          <p:cNvSpPr txBox="1"/>
          <p:nvPr>
            <p:ph idx="1" type="subTitle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614" name="Google Shape;614;p48"/>
          <p:cNvGrpSpPr/>
          <p:nvPr/>
        </p:nvGrpSpPr>
        <p:grpSpPr>
          <a:xfrm flipH="1">
            <a:off x="8167938" y="-4899154"/>
            <a:ext cx="3721952" cy="12135923"/>
            <a:chOff x="-3170262" y="3452177"/>
            <a:chExt cx="3721952" cy="12135923"/>
          </a:xfrm>
        </p:grpSpPr>
        <p:sp>
          <p:nvSpPr>
            <p:cNvPr id="615" name="Google Shape;615;p48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8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8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8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8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8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8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8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8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8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8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8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8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8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8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8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8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8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8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8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8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8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8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8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8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8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8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8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8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8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8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8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8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8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8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8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8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8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8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8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8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8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8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8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8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8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8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8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8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8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8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8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p48"/>
          <p:cNvGrpSpPr/>
          <p:nvPr/>
        </p:nvGrpSpPr>
        <p:grpSpPr>
          <a:xfrm rot="10800000">
            <a:off x="-2853462" y="-2443379"/>
            <a:ext cx="3721952" cy="12135923"/>
            <a:chOff x="-3170262" y="3452177"/>
            <a:chExt cx="3721952" cy="12135923"/>
          </a:xfrm>
        </p:grpSpPr>
        <p:sp>
          <p:nvSpPr>
            <p:cNvPr id="672" name="Google Shape;672;p48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8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8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8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8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8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8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8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8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8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8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8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8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8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8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8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8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8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8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8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8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8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8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8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8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8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8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8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8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8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8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8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8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8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8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8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8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8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8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8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8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8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8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6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8" name="Google Shape;728;p48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729" name="Google Shape;729;p48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730" name="Google Shape;730;p48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732" name="Google Shape;732;p48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i="0" sz="33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2020152848@ub.edu.bz" TargetMode="External"/><Relationship Id="rId4" Type="http://schemas.openxmlformats.org/officeDocument/2006/relationships/hyperlink" Target="mailto:2021154344@ub.edu.bz" TargetMode="External"/><Relationship Id="rId5" Type="http://schemas.openxmlformats.org/officeDocument/2006/relationships/hyperlink" Target="https://youtu.be/bZQX5rpJgE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1"/>
          <p:cNvSpPr txBox="1"/>
          <p:nvPr>
            <p:ph type="ctrTitle"/>
          </p:nvPr>
        </p:nvSpPr>
        <p:spPr>
          <a:xfrm>
            <a:off x="782600" y="1483500"/>
            <a:ext cx="77814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 sz="2800"/>
              <a:t>DIGITAL LOGIC AND DESIGN PROJECT</a:t>
            </a:r>
            <a:r>
              <a:rPr lang="en" sz="4100"/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>
                <a:solidFill>
                  <a:schemeClr val="lt2"/>
                </a:solidFill>
              </a:rPr>
              <a:t>Soda Machine Dispenser: FSM and Circuit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33" name="Google Shape;2633;p1"/>
          <p:cNvSpPr txBox="1"/>
          <p:nvPr>
            <p:ph idx="1" type="subTitle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lang="en"/>
              <a:t>By Aazan Iqbal and Tadeo Bennett</a:t>
            </a:r>
            <a:endParaRPr/>
          </a:p>
        </p:txBody>
      </p:sp>
      <p:cxnSp>
        <p:nvCxnSpPr>
          <p:cNvPr id="2634" name="Google Shape;2634;p1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635" name="Google Shape;2635;p1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36" name="Google Shape;2636;p1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1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8" name="Google Shape;2638;p1"/>
            <p:cNvCxnSpPr>
              <a:stCxn id="2636" idx="6"/>
              <a:endCxn id="2637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12"/>
          <p:cNvSpPr txBox="1"/>
          <p:nvPr>
            <p:ph type="title"/>
          </p:nvPr>
        </p:nvSpPr>
        <p:spPr>
          <a:xfrm>
            <a:off x="713250" y="2244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400"/>
              <a:t>Output Table </a:t>
            </a:r>
            <a:endParaRPr sz="3400"/>
          </a:p>
        </p:txBody>
      </p:sp>
      <p:pic>
        <p:nvPicPr>
          <p:cNvPr id="2720" name="Google Shape;272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25" y="974550"/>
            <a:ext cx="8081750" cy="30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Output Equations</a:t>
            </a:r>
            <a:endParaRPr/>
          </a:p>
        </p:txBody>
      </p:sp>
      <p:sp>
        <p:nvSpPr>
          <p:cNvPr id="2726" name="Google Shape;2726;p13"/>
          <p:cNvSpPr txBox="1"/>
          <p:nvPr/>
        </p:nvSpPr>
        <p:spPr>
          <a:xfrm>
            <a:off x="1064275" y="1485175"/>
            <a:ext cx="6829200" cy="2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Dispense:  D</a:t>
            </a:r>
            <a:r>
              <a:rPr baseline="-25000"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A0</a:t>
            </a: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3100">
                <a:solidFill>
                  <a:schemeClr val="lt1"/>
                </a:solidFill>
              </a:rPr>
              <a:t> S</a:t>
            </a:r>
            <a:r>
              <a:rPr baseline="-25000" lang="en" sz="3100">
                <a:solidFill>
                  <a:schemeClr val="lt1"/>
                </a:solidFill>
              </a:rPr>
              <a:t>9</a:t>
            </a:r>
            <a:r>
              <a:rPr lang="en" sz="3100">
                <a:solidFill>
                  <a:schemeClr val="lt1"/>
                </a:solidFill>
              </a:rPr>
              <a:t> + S</a:t>
            </a:r>
            <a:r>
              <a:rPr baseline="-25000" lang="en" sz="3100">
                <a:solidFill>
                  <a:schemeClr val="lt1"/>
                </a:solidFill>
              </a:rPr>
              <a:t>8</a:t>
            </a:r>
            <a:r>
              <a:rPr lang="en" sz="3100">
                <a:solidFill>
                  <a:schemeClr val="lt1"/>
                </a:solidFill>
              </a:rPr>
              <a:t> + S</a:t>
            </a:r>
            <a:r>
              <a:rPr baseline="-25000" lang="en" sz="3100">
                <a:solidFill>
                  <a:schemeClr val="lt1"/>
                </a:solidFill>
              </a:rPr>
              <a:t>7</a:t>
            </a:r>
            <a:r>
              <a:rPr lang="en" sz="3100">
                <a:solidFill>
                  <a:schemeClr val="lt1"/>
                </a:solidFill>
              </a:rPr>
              <a:t> + S</a:t>
            </a:r>
            <a:r>
              <a:rPr baseline="-25000" lang="en" sz="3100">
                <a:solidFill>
                  <a:schemeClr val="lt1"/>
                </a:solidFill>
              </a:rPr>
              <a:t>4</a:t>
            </a:r>
            <a:r>
              <a:rPr lang="en" sz="3100">
                <a:solidFill>
                  <a:schemeClr val="lt1"/>
                </a:solidFill>
              </a:rPr>
              <a:t> + S</a:t>
            </a:r>
            <a:r>
              <a:rPr baseline="-25000" lang="en" sz="3100">
                <a:solidFill>
                  <a:schemeClr val="lt1"/>
                </a:solidFill>
              </a:rPr>
              <a:t>3</a:t>
            </a:r>
            <a:endParaRPr baseline="-25000" sz="3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Return5c: D</a:t>
            </a:r>
            <a:r>
              <a:rPr baseline="-25000"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B0</a:t>
            </a: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3100">
                <a:solidFill>
                  <a:schemeClr val="lt1"/>
                </a:solidFill>
              </a:rPr>
              <a:t>S</a:t>
            </a:r>
            <a:r>
              <a:rPr baseline="-25000" lang="en" sz="3100">
                <a:solidFill>
                  <a:schemeClr val="lt1"/>
                </a:solidFill>
              </a:rPr>
              <a:t>4</a:t>
            </a:r>
            <a:r>
              <a:rPr lang="en" sz="3100">
                <a:solidFill>
                  <a:schemeClr val="lt1"/>
                </a:solidFill>
              </a:rPr>
              <a:t> + S</a:t>
            </a:r>
            <a:r>
              <a:rPr baseline="-25000" lang="en" sz="3100">
                <a:solidFill>
                  <a:schemeClr val="lt1"/>
                </a:solidFill>
              </a:rPr>
              <a:t>8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Return10c: D</a:t>
            </a:r>
            <a:r>
              <a:rPr baseline="-25000"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C0</a:t>
            </a: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3100">
                <a:solidFill>
                  <a:schemeClr val="lt1"/>
                </a:solidFill>
              </a:rPr>
              <a:t>S</a:t>
            </a:r>
            <a:r>
              <a:rPr baseline="-25000" lang="en" sz="3100">
                <a:solidFill>
                  <a:schemeClr val="lt1"/>
                </a:solidFill>
              </a:rPr>
              <a:t>7</a:t>
            </a:r>
            <a:r>
              <a:rPr lang="en" sz="3100">
                <a:solidFill>
                  <a:schemeClr val="lt1"/>
                </a:solidFill>
              </a:rPr>
              <a:t> + S</a:t>
            </a:r>
            <a:r>
              <a:rPr baseline="-25000" lang="en" sz="3100">
                <a:solidFill>
                  <a:schemeClr val="lt1"/>
                </a:solidFill>
              </a:rPr>
              <a:t>8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ReturnTwo10c: D</a:t>
            </a:r>
            <a:r>
              <a:rPr baseline="-25000"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D0</a:t>
            </a: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3100">
                <a:solidFill>
                  <a:schemeClr val="lt1"/>
                </a:solidFill>
              </a:rPr>
              <a:t>S</a:t>
            </a:r>
            <a:r>
              <a:rPr baseline="-25000" lang="en" sz="3100">
                <a:solidFill>
                  <a:schemeClr val="lt1"/>
                </a:solidFill>
              </a:rPr>
              <a:t>9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1ec28b5db2a_0_38"/>
          <p:cNvSpPr txBox="1"/>
          <p:nvPr>
            <p:ph type="title"/>
          </p:nvPr>
        </p:nvSpPr>
        <p:spPr>
          <a:xfrm>
            <a:off x="713250" y="8337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and Live Demo</a:t>
            </a:r>
            <a:endParaRPr/>
          </a:p>
        </p:txBody>
      </p:sp>
      <p:pic>
        <p:nvPicPr>
          <p:cNvPr id="2732" name="Google Shape;2732;g1ec28b5db2a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375" y="680875"/>
            <a:ext cx="6242796" cy="446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2738" name="Google Shape;2738;p35"/>
          <p:cNvGrpSpPr/>
          <p:nvPr/>
        </p:nvGrpSpPr>
        <p:grpSpPr>
          <a:xfrm>
            <a:off x="3293078" y="1966927"/>
            <a:ext cx="585195" cy="585195"/>
            <a:chOff x="851175" y="1582401"/>
            <a:chExt cx="964872" cy="964872"/>
          </a:xfrm>
        </p:grpSpPr>
        <p:sp>
          <p:nvSpPr>
            <p:cNvPr id="2739" name="Google Shape;2739;p3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1" name="Google Shape;2741;p35"/>
          <p:cNvGrpSpPr/>
          <p:nvPr/>
        </p:nvGrpSpPr>
        <p:grpSpPr>
          <a:xfrm>
            <a:off x="5264078" y="1966927"/>
            <a:ext cx="585195" cy="585195"/>
            <a:chOff x="851175" y="1582401"/>
            <a:chExt cx="964872" cy="964872"/>
          </a:xfrm>
        </p:grpSpPr>
        <p:sp>
          <p:nvSpPr>
            <p:cNvPr id="2742" name="Google Shape;2742;p3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4" name="Google Shape;2744;p35"/>
          <p:cNvGrpSpPr/>
          <p:nvPr/>
        </p:nvGrpSpPr>
        <p:grpSpPr>
          <a:xfrm>
            <a:off x="4278578" y="1966927"/>
            <a:ext cx="585195" cy="585195"/>
            <a:chOff x="851175" y="1582401"/>
            <a:chExt cx="964872" cy="964872"/>
          </a:xfrm>
        </p:grpSpPr>
        <p:sp>
          <p:nvSpPr>
            <p:cNvPr id="2745" name="Google Shape;2745;p3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7" name="Google Shape;2747;p35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2748" name="Google Shape;2748;p35"/>
            <p:cNvCxnSpPr>
              <a:stCxn id="2749" idx="6"/>
              <a:endCxn id="2750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  <p:sp>
          <p:nvSpPr>
            <p:cNvPr id="2749" name="Google Shape;2749;p35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5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1" name="Google Shape;2751;p35"/>
            <p:cNvCxnSpPr>
              <a:stCxn id="2749" idx="6"/>
              <a:endCxn id="2750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grpSp>
        <p:nvGrpSpPr>
          <p:cNvPr id="2752" name="Google Shape;2752;p35"/>
          <p:cNvGrpSpPr/>
          <p:nvPr/>
        </p:nvGrpSpPr>
        <p:grpSpPr>
          <a:xfrm>
            <a:off x="5396654" y="2147503"/>
            <a:ext cx="320037" cy="224034"/>
            <a:chOff x="3386036" y="1746339"/>
            <a:chExt cx="397907" cy="279762"/>
          </a:xfrm>
        </p:grpSpPr>
        <p:sp>
          <p:nvSpPr>
            <p:cNvPr id="2753" name="Google Shape;2753;p35"/>
            <p:cNvSpPr/>
            <p:nvPr/>
          </p:nvSpPr>
          <p:spPr>
            <a:xfrm>
              <a:off x="3561652" y="1848954"/>
              <a:ext cx="59646" cy="74506"/>
            </a:xfrm>
            <a:custGeom>
              <a:rect b="b" l="l" r="r" t="t"/>
              <a:pathLst>
                <a:path extrusionOk="0" h="3570" w="2858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5"/>
            <p:cNvSpPr/>
            <p:nvPr/>
          </p:nvSpPr>
          <p:spPr>
            <a:xfrm>
              <a:off x="3386036" y="1746339"/>
              <a:ext cx="397907" cy="279762"/>
            </a:xfrm>
            <a:custGeom>
              <a:rect b="b" l="l" r="r" t="t"/>
              <a:pathLst>
                <a:path extrusionOk="0" h="13405" w="19066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5" name="Google Shape;2755;p35"/>
          <p:cNvGrpSpPr/>
          <p:nvPr/>
        </p:nvGrpSpPr>
        <p:grpSpPr>
          <a:xfrm>
            <a:off x="3427090" y="2100966"/>
            <a:ext cx="317172" cy="317116"/>
            <a:chOff x="266768" y="1721375"/>
            <a:chExt cx="397907" cy="397887"/>
          </a:xfrm>
        </p:grpSpPr>
        <p:sp>
          <p:nvSpPr>
            <p:cNvPr id="2756" name="Google Shape;2756;p35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5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8" name="Google Shape;2758;p35"/>
          <p:cNvSpPr/>
          <p:nvPr/>
        </p:nvSpPr>
        <p:spPr>
          <a:xfrm>
            <a:off x="4411149" y="2131501"/>
            <a:ext cx="320054" cy="256047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35"/>
          <p:cNvSpPr txBox="1"/>
          <p:nvPr>
            <p:ph idx="1" type="subTitle"/>
          </p:nvPr>
        </p:nvSpPr>
        <p:spPr>
          <a:xfrm>
            <a:off x="2832750" y="2704532"/>
            <a:ext cx="34785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2020152848@ub.edu.bz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2021154344@ub.edu.bz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0" name="Google Shape;2760;p35"/>
          <p:cNvSpPr txBox="1"/>
          <p:nvPr>
            <p:ph idx="2" type="subTitle"/>
          </p:nvPr>
        </p:nvSpPr>
        <p:spPr>
          <a:xfrm>
            <a:off x="2999575" y="4227600"/>
            <a:ext cx="34785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Please keep this slide for attribution</a:t>
            </a:r>
            <a:endParaRPr/>
          </a:p>
        </p:txBody>
      </p:sp>
      <p:sp>
        <p:nvSpPr>
          <p:cNvPr id="2761" name="Google Shape;2761;p35"/>
          <p:cNvSpPr/>
          <p:nvPr/>
        </p:nvSpPr>
        <p:spPr>
          <a:xfrm>
            <a:off x="2832750" y="3594200"/>
            <a:ext cx="3478500" cy="127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https://youtu.be/bZQX5rpJgEg</a:t>
            </a:r>
            <a:endParaRPr/>
          </a:p>
        </p:txBody>
      </p:sp>
      <p:sp>
        <p:nvSpPr>
          <p:cNvPr id="2762" name="Google Shape;2762;p35"/>
          <p:cNvSpPr txBox="1"/>
          <p:nvPr/>
        </p:nvSpPr>
        <p:spPr>
          <a:xfrm>
            <a:off x="2832750" y="3983800"/>
            <a:ext cx="310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https://youtu.be/bZQX5rpJgEg</a:t>
            </a:r>
            <a:endParaRPr sz="1600">
              <a:solidFill>
                <a:srgbClr val="00FFFF"/>
              </a:solidFill>
            </a:endParaRPr>
          </a:p>
        </p:txBody>
      </p:sp>
      <p:sp>
        <p:nvSpPr>
          <p:cNvPr id="2763" name="Google Shape;2763;p35"/>
          <p:cNvSpPr txBox="1"/>
          <p:nvPr/>
        </p:nvSpPr>
        <p:spPr>
          <a:xfrm>
            <a:off x="2832750" y="3746263"/>
            <a:ext cx="4276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Watch our demonstration on YouTube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5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44" name="Google Shape;2644;p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5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6" name="Google Shape;2646;p5"/>
          <p:cNvSpPr txBox="1"/>
          <p:nvPr>
            <p:ph type="title"/>
          </p:nvPr>
        </p:nvSpPr>
        <p:spPr>
          <a:xfrm>
            <a:off x="2083425" y="2385200"/>
            <a:ext cx="6982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2647" name="Google Shape;2647;p5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648" name="Google Shape;2648;p5"/>
          <p:cNvSpPr txBox="1"/>
          <p:nvPr>
            <p:ph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649" name="Google Shape;2649;p5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650" name="Google Shape;2650;p5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5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2" name="Google Shape;2652;p5"/>
          <p:cNvCxnSpPr>
            <a:stCxn id="2650" idx="6"/>
            <a:endCxn id="2651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7"/>
          <p:cNvSpPr txBox="1"/>
          <p:nvPr>
            <p:ph type="title"/>
          </p:nvPr>
        </p:nvSpPr>
        <p:spPr>
          <a:xfrm>
            <a:off x="909425" y="1679150"/>
            <a:ext cx="1512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rgbClr val="00FFFF"/>
                </a:solidFill>
              </a:rPr>
              <a:t>FSM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2658" name="Google Shape;265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75" y="0"/>
            <a:ext cx="5218949" cy="51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" name="Google Shape;2663;g1ec28b5db2a_0_0"/>
          <p:cNvGrpSpPr/>
          <p:nvPr/>
        </p:nvGrpSpPr>
        <p:grpSpPr>
          <a:xfrm>
            <a:off x="4005089" y="611561"/>
            <a:ext cx="1133821" cy="1133821"/>
            <a:chOff x="851175" y="1582401"/>
            <a:chExt cx="964872" cy="964872"/>
          </a:xfrm>
        </p:grpSpPr>
        <p:sp>
          <p:nvSpPr>
            <p:cNvPr id="2664" name="Google Shape;2664;g1ec28b5db2a_0_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g1ec28b5db2a_0_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6" name="Google Shape;2666;g1ec28b5db2a_0_0"/>
          <p:cNvSpPr txBox="1"/>
          <p:nvPr>
            <p:ph type="title"/>
          </p:nvPr>
        </p:nvSpPr>
        <p:spPr>
          <a:xfrm>
            <a:off x="1140425" y="2173950"/>
            <a:ext cx="6982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State Transitions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Tables and Equations</a:t>
            </a:r>
            <a:endParaRPr/>
          </a:p>
        </p:txBody>
      </p:sp>
      <p:sp>
        <p:nvSpPr>
          <p:cNvPr id="2667" name="Google Shape;2667;g1ec28b5db2a_0_0"/>
          <p:cNvSpPr txBox="1"/>
          <p:nvPr>
            <p:ph idx="2" type="title"/>
          </p:nvPr>
        </p:nvSpPr>
        <p:spPr>
          <a:xfrm>
            <a:off x="2206800" y="766688"/>
            <a:ext cx="4730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668" name="Google Shape;2668;g1ec28b5db2a_0_0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669" name="Google Shape;2669;g1ec28b5db2a_0_0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0" name="Google Shape;2670;g1ec28b5db2a_0_0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1" name="Google Shape;2671;g1ec28b5db2a_0_0"/>
          <p:cNvCxnSpPr>
            <a:stCxn id="2669" idx="6"/>
            <a:endCxn id="2670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8"/>
          <p:cNvSpPr txBox="1"/>
          <p:nvPr>
            <p:ph type="title"/>
          </p:nvPr>
        </p:nvSpPr>
        <p:spPr>
          <a:xfrm>
            <a:off x="959975" y="136975"/>
            <a:ext cx="27684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Table</a:t>
            </a:r>
            <a:endParaRPr/>
          </a:p>
        </p:txBody>
      </p:sp>
      <p:pic>
        <p:nvPicPr>
          <p:cNvPr id="2677" name="Google Shape;26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75" y="60775"/>
            <a:ext cx="3309016" cy="500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2" name="Google Shape;2682;p9"/>
          <p:cNvCxnSpPr>
            <a:stCxn id="2683" idx="6"/>
            <a:endCxn id="2684" idx="2"/>
          </p:cNvCxnSpPr>
          <p:nvPr/>
        </p:nvCxnSpPr>
        <p:spPr>
          <a:xfrm>
            <a:off x="1755788" y="5007720"/>
            <a:ext cx="5646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685" name="Google Shape;2685;p9"/>
          <p:cNvGrpSpPr/>
          <p:nvPr/>
        </p:nvGrpSpPr>
        <p:grpSpPr>
          <a:xfrm>
            <a:off x="1620488" y="4940070"/>
            <a:ext cx="5916650" cy="135300"/>
            <a:chOff x="1620488" y="3644670"/>
            <a:chExt cx="5916650" cy="135300"/>
          </a:xfrm>
        </p:grpSpPr>
        <p:sp>
          <p:nvSpPr>
            <p:cNvPr id="2683" name="Google Shape;2683;p9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6" name="Google Shape;2686;p9"/>
            <p:cNvCxnSpPr>
              <a:stCxn id="2683" idx="6"/>
              <a:endCxn id="2684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  <p:sp>
        <p:nvSpPr>
          <p:cNvPr id="2687" name="Google Shape;2687;p9"/>
          <p:cNvSpPr txBox="1"/>
          <p:nvPr>
            <p:ph type="title"/>
          </p:nvPr>
        </p:nvSpPr>
        <p:spPr>
          <a:xfrm>
            <a:off x="713250" y="57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State Encoding Table with Encoded Transitions</a:t>
            </a:r>
            <a:endParaRPr sz="2600"/>
          </a:p>
        </p:txBody>
      </p:sp>
      <p:pic>
        <p:nvPicPr>
          <p:cNvPr id="2688" name="Google Shape;268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550" y="536989"/>
            <a:ext cx="4474099" cy="439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9" name="Google Shape;268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650" y="604574"/>
            <a:ext cx="2694414" cy="40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10"/>
          <p:cNvSpPr txBox="1"/>
          <p:nvPr>
            <p:ph type="title"/>
          </p:nvPr>
        </p:nvSpPr>
        <p:spPr>
          <a:xfrm>
            <a:off x="713250" y="9315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Equations</a:t>
            </a:r>
            <a:endParaRPr/>
          </a:p>
        </p:txBody>
      </p:sp>
      <p:sp>
        <p:nvSpPr>
          <p:cNvPr id="2695" name="Google Shape;2695;p10"/>
          <p:cNvSpPr txBox="1"/>
          <p:nvPr/>
        </p:nvSpPr>
        <p:spPr>
          <a:xfrm>
            <a:off x="1244100" y="723750"/>
            <a:ext cx="66558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9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6</a:t>
            </a:r>
            <a:r>
              <a:rPr lang="en" sz="2100">
                <a:solidFill>
                  <a:schemeClr val="accent4"/>
                </a:solidFill>
              </a:rPr>
              <a:t>Q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8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5</a:t>
            </a:r>
            <a:r>
              <a:rPr lang="en" sz="2100">
                <a:solidFill>
                  <a:schemeClr val="accent4"/>
                </a:solidFill>
              </a:rPr>
              <a:t>Q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7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2</a:t>
            </a:r>
            <a:r>
              <a:rPr lang="en" sz="2100">
                <a:solidFill>
                  <a:schemeClr val="accent4"/>
                </a:solidFill>
              </a:rPr>
              <a:t>Q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6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2</a:t>
            </a:r>
            <a:r>
              <a:rPr lang="en" sz="2100">
                <a:solidFill>
                  <a:schemeClr val="accent4"/>
                </a:solidFill>
              </a:rPr>
              <a:t>D + S</a:t>
            </a:r>
            <a:r>
              <a:rPr baseline="-25000" lang="en" sz="2100">
                <a:solidFill>
                  <a:schemeClr val="accent4"/>
                </a:solidFill>
              </a:rPr>
              <a:t>5</a:t>
            </a:r>
            <a:r>
              <a:rPr lang="en" sz="2100">
                <a:solidFill>
                  <a:schemeClr val="accent4"/>
                </a:solidFill>
              </a:rPr>
              <a:t>N S</a:t>
            </a:r>
            <a:r>
              <a:rPr baseline="-25000" lang="en" sz="2100">
                <a:solidFill>
                  <a:schemeClr val="accent4"/>
                </a:solidFill>
              </a:rPr>
              <a:t>6</a:t>
            </a:r>
            <a:r>
              <a:rPr lang="en" sz="2100">
                <a:solidFill>
                  <a:schemeClr val="accent4"/>
                </a:solidFill>
              </a:rPr>
              <a:t>N’D’Q’</a:t>
            </a:r>
            <a:endParaRPr baseline="30000"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5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1</a:t>
            </a:r>
            <a:r>
              <a:rPr lang="en" sz="2100">
                <a:solidFill>
                  <a:schemeClr val="accent4"/>
                </a:solidFill>
              </a:rPr>
              <a:t>D + S</a:t>
            </a:r>
            <a:r>
              <a:rPr baseline="-25000" lang="en" sz="2100">
                <a:solidFill>
                  <a:schemeClr val="accent4"/>
                </a:solidFill>
              </a:rPr>
              <a:t>2</a:t>
            </a:r>
            <a:r>
              <a:rPr lang="en" sz="2100">
                <a:solidFill>
                  <a:schemeClr val="accent4"/>
                </a:solidFill>
              </a:rPr>
              <a:t>N + S</a:t>
            </a:r>
            <a:r>
              <a:rPr baseline="-25000" lang="en" sz="2100">
                <a:solidFill>
                  <a:schemeClr val="accent4"/>
                </a:solidFill>
              </a:rPr>
              <a:t>5</a:t>
            </a:r>
            <a:r>
              <a:rPr lang="en" sz="2100">
                <a:solidFill>
                  <a:schemeClr val="accent4"/>
                </a:solidFill>
              </a:rPr>
              <a:t>N’D’Q’ 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4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1</a:t>
            </a:r>
            <a:r>
              <a:rPr lang="en" sz="2100">
                <a:solidFill>
                  <a:schemeClr val="accent4"/>
                </a:solidFill>
              </a:rPr>
              <a:t>Q + S</a:t>
            </a:r>
            <a:r>
              <a:rPr baseline="-25000" lang="en" sz="2100">
                <a:solidFill>
                  <a:schemeClr val="accent4"/>
                </a:solidFill>
              </a:rPr>
              <a:t>6</a:t>
            </a:r>
            <a:r>
              <a:rPr lang="en" sz="2100">
                <a:solidFill>
                  <a:schemeClr val="accent4"/>
                </a:solidFill>
              </a:rPr>
              <a:t>D 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3</a:t>
            </a:r>
            <a:r>
              <a:rPr lang="en" sz="2100">
                <a:solidFill>
                  <a:schemeClr val="accent4"/>
                </a:solidFill>
              </a:rPr>
              <a:t> =  S</a:t>
            </a:r>
            <a:r>
              <a:rPr baseline="-25000" lang="en" sz="2100">
                <a:solidFill>
                  <a:schemeClr val="accent4"/>
                </a:solidFill>
              </a:rPr>
              <a:t>0</a:t>
            </a:r>
            <a:r>
              <a:rPr lang="en" sz="2100">
                <a:solidFill>
                  <a:schemeClr val="accent4"/>
                </a:solidFill>
              </a:rPr>
              <a:t>Q </a:t>
            </a:r>
            <a:r>
              <a:rPr lang="en" sz="1900">
                <a:solidFill>
                  <a:schemeClr val="accent4"/>
                </a:solidFill>
              </a:rPr>
              <a:t>+</a:t>
            </a:r>
            <a:r>
              <a:rPr lang="en" sz="19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100">
                <a:solidFill>
                  <a:schemeClr val="accent4"/>
                </a:solidFill>
              </a:rPr>
              <a:t>S</a:t>
            </a:r>
            <a:r>
              <a:rPr baseline="-25000" lang="en" sz="2100">
                <a:solidFill>
                  <a:schemeClr val="accent4"/>
                </a:solidFill>
              </a:rPr>
              <a:t>5</a:t>
            </a:r>
            <a:r>
              <a:rPr lang="en" sz="2100">
                <a:solidFill>
                  <a:schemeClr val="accent4"/>
                </a:solidFill>
              </a:rPr>
              <a:t>D + S</a:t>
            </a:r>
            <a:r>
              <a:rPr baseline="-25000" lang="en" sz="2100">
                <a:solidFill>
                  <a:schemeClr val="accent4"/>
                </a:solidFill>
              </a:rPr>
              <a:t>6</a:t>
            </a:r>
            <a:r>
              <a:rPr lang="en" sz="2100">
                <a:solidFill>
                  <a:schemeClr val="accent4"/>
                </a:solidFill>
              </a:rPr>
              <a:t>N 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2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0</a:t>
            </a:r>
            <a:r>
              <a:rPr lang="en" sz="2100">
                <a:solidFill>
                  <a:schemeClr val="accent4"/>
                </a:solidFill>
              </a:rPr>
              <a:t>D + S</a:t>
            </a:r>
            <a:r>
              <a:rPr baseline="-25000" lang="en" sz="2100">
                <a:solidFill>
                  <a:schemeClr val="accent4"/>
                </a:solidFill>
              </a:rPr>
              <a:t>1</a:t>
            </a:r>
            <a:r>
              <a:rPr lang="en" sz="2100">
                <a:solidFill>
                  <a:schemeClr val="accent4"/>
                </a:solidFill>
              </a:rPr>
              <a:t>N + S</a:t>
            </a:r>
            <a:r>
              <a:rPr baseline="-25000" lang="en" sz="2100">
                <a:solidFill>
                  <a:schemeClr val="accent4"/>
                </a:solidFill>
              </a:rPr>
              <a:t>2</a:t>
            </a:r>
            <a:r>
              <a:rPr lang="en" sz="2100">
                <a:solidFill>
                  <a:schemeClr val="accent4"/>
                </a:solidFill>
              </a:rPr>
              <a:t>N’D’Q’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1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0</a:t>
            </a:r>
            <a:r>
              <a:rPr lang="en" sz="2100">
                <a:solidFill>
                  <a:schemeClr val="accent4"/>
                </a:solidFill>
              </a:rPr>
              <a:t>N + S</a:t>
            </a:r>
            <a:r>
              <a:rPr baseline="-25000" lang="en" sz="2100">
                <a:solidFill>
                  <a:schemeClr val="accent4"/>
                </a:solidFill>
              </a:rPr>
              <a:t>1</a:t>
            </a:r>
            <a:r>
              <a:rPr lang="en" sz="2100">
                <a:solidFill>
                  <a:schemeClr val="accent4"/>
                </a:solidFill>
              </a:rPr>
              <a:t>N’D’Q’</a:t>
            </a:r>
            <a:endParaRPr sz="2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</a:rPr>
              <a:t>S’</a:t>
            </a:r>
            <a:r>
              <a:rPr baseline="-25000" lang="en" sz="2100">
                <a:solidFill>
                  <a:schemeClr val="accent4"/>
                </a:solidFill>
              </a:rPr>
              <a:t>0</a:t>
            </a:r>
            <a:r>
              <a:rPr lang="en" sz="2100">
                <a:solidFill>
                  <a:schemeClr val="accent4"/>
                </a:solidFill>
              </a:rPr>
              <a:t> = S</a:t>
            </a:r>
            <a:r>
              <a:rPr baseline="-25000" lang="en" sz="2100">
                <a:solidFill>
                  <a:schemeClr val="accent4"/>
                </a:solidFill>
              </a:rPr>
              <a:t>0</a:t>
            </a:r>
            <a:r>
              <a:rPr lang="en" sz="2100">
                <a:solidFill>
                  <a:schemeClr val="accent4"/>
                </a:solidFill>
              </a:rPr>
              <a:t>N’D’Q’ + S</a:t>
            </a:r>
            <a:r>
              <a:rPr baseline="-25000" lang="en" sz="2100">
                <a:solidFill>
                  <a:schemeClr val="accent4"/>
                </a:solidFill>
              </a:rPr>
              <a:t>3</a:t>
            </a:r>
            <a:r>
              <a:rPr lang="en" sz="2100">
                <a:solidFill>
                  <a:schemeClr val="accent4"/>
                </a:solidFill>
              </a:rPr>
              <a:t> + S</a:t>
            </a:r>
            <a:r>
              <a:rPr baseline="-25000" lang="en" sz="2100">
                <a:solidFill>
                  <a:schemeClr val="accent4"/>
                </a:solidFill>
              </a:rPr>
              <a:t>4</a:t>
            </a:r>
            <a:r>
              <a:rPr lang="en" sz="2100">
                <a:solidFill>
                  <a:schemeClr val="accent4"/>
                </a:solidFill>
              </a:rPr>
              <a:t> + S</a:t>
            </a:r>
            <a:r>
              <a:rPr baseline="-25000" lang="en" sz="2100">
                <a:solidFill>
                  <a:schemeClr val="accent4"/>
                </a:solidFill>
              </a:rPr>
              <a:t>7</a:t>
            </a:r>
            <a:r>
              <a:rPr lang="en" sz="2100">
                <a:solidFill>
                  <a:schemeClr val="accent4"/>
                </a:solidFill>
              </a:rPr>
              <a:t> + S</a:t>
            </a:r>
            <a:r>
              <a:rPr baseline="-25000" lang="en" sz="2100">
                <a:solidFill>
                  <a:schemeClr val="accent4"/>
                </a:solidFill>
              </a:rPr>
              <a:t>8</a:t>
            </a:r>
            <a:r>
              <a:rPr lang="en" sz="2100">
                <a:solidFill>
                  <a:schemeClr val="accent4"/>
                </a:solidFill>
              </a:rPr>
              <a:t> + S</a:t>
            </a:r>
            <a:r>
              <a:rPr baseline="-25000" lang="en" sz="2100">
                <a:solidFill>
                  <a:schemeClr val="accent4"/>
                </a:solidFill>
              </a:rPr>
              <a:t>9</a:t>
            </a:r>
            <a:endParaRPr baseline="-25000" sz="21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g1ec28b5db2a_0_23"/>
          <p:cNvGrpSpPr/>
          <p:nvPr/>
        </p:nvGrpSpPr>
        <p:grpSpPr>
          <a:xfrm>
            <a:off x="4005089" y="611561"/>
            <a:ext cx="1133821" cy="1133821"/>
            <a:chOff x="851175" y="1582401"/>
            <a:chExt cx="964872" cy="964872"/>
          </a:xfrm>
        </p:grpSpPr>
        <p:sp>
          <p:nvSpPr>
            <p:cNvPr id="2701" name="Google Shape;2701;g1ec28b5db2a_0_23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g1ec28b5db2a_0_23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3" name="Google Shape;2703;g1ec28b5db2a_0_23"/>
          <p:cNvSpPr txBox="1"/>
          <p:nvPr>
            <p:ph type="title"/>
          </p:nvPr>
        </p:nvSpPr>
        <p:spPr>
          <a:xfrm>
            <a:off x="1140425" y="2173950"/>
            <a:ext cx="6982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Output </a:t>
            </a:r>
            <a:r>
              <a:rPr lang="en"/>
              <a:t>Table and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Output Equations</a:t>
            </a:r>
            <a:endParaRPr/>
          </a:p>
        </p:txBody>
      </p:sp>
      <p:sp>
        <p:nvSpPr>
          <p:cNvPr id="2704" name="Google Shape;2704;g1ec28b5db2a_0_23"/>
          <p:cNvSpPr txBox="1"/>
          <p:nvPr>
            <p:ph idx="2" type="title"/>
          </p:nvPr>
        </p:nvSpPr>
        <p:spPr>
          <a:xfrm>
            <a:off x="2206800" y="766688"/>
            <a:ext cx="4730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05" name="Google Shape;2705;g1ec28b5db2a_0_23"/>
          <p:cNvCxnSpPr/>
          <p:nvPr/>
        </p:nvCxnSpPr>
        <p:spPr>
          <a:xfrm flipH="1" rot="10800000">
            <a:off x="2493738" y="3309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706" name="Google Shape;2706;g1ec28b5db2a_0_23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7" name="Google Shape;2707;g1ec28b5db2a_0_23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8" name="Google Shape;2708;g1ec28b5db2a_0_23"/>
          <p:cNvCxnSpPr>
            <a:stCxn id="2706" idx="6"/>
            <a:endCxn id="2707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ec28b5db2a_1_7"/>
          <p:cNvSpPr txBox="1"/>
          <p:nvPr>
            <p:ph type="title"/>
          </p:nvPr>
        </p:nvSpPr>
        <p:spPr>
          <a:xfrm>
            <a:off x="713250" y="2244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3400"/>
              <a:t>Output Encoding Table </a:t>
            </a:r>
            <a:endParaRPr sz="3400"/>
          </a:p>
        </p:txBody>
      </p:sp>
      <p:pic>
        <p:nvPicPr>
          <p:cNvPr id="2714" name="Google Shape;2714;g1ec28b5db2a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450" y="887225"/>
            <a:ext cx="4872925" cy="33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Aazan Iqbal</dc:creator>
</cp:coreProperties>
</file>